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9" r:id="rId13"/>
  </p:sldMasterIdLst>
  <p:sldIdLst>
    <p:sldId id="256" r:id="rId15"/>
    <p:sldId id="257" r:id="rId16"/>
    <p:sldId id="258" r:id="rId17"/>
    <p:sldId id="259" r:id="rId18"/>
    <p:sldId id="260" r:id="rId19"/>
    <p:sldId id="262" r:id="rId20"/>
    <p:sldId id="261" r:id="rId21"/>
    <p:sldId id="263" r:id="rId22"/>
    <p:sldId id="265" r:id="rId23"/>
    <p:sldId id="266" r:id="rId24"/>
    <p:sldId id="267" r:id="rId25"/>
    <p:sldId id="268" r:id="rId26"/>
    <p:sldId id="270" r:id="rId27"/>
    <p:sldId id="272" r:id="rId28"/>
    <p:sldId id="273" r:id="rId29"/>
    <p:sldId id="271" r:id="rId30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170916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ldal/AppData/Roaming/PolarisOffice/ETemp/456_24038928/fImage139931170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11405724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ldal/AppData/Roaming/PolarisOffice/ETemp/456_24038928/fImage58371140572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text</a:t>
            </a:r>
            <a:r>
              <a:rPr lang="en-US" altLang="ko-KR" sz="2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styles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cap="none" dirty="0" smtClean="0" b="0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9/21/2017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898816786500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119124241.jpeg"></Relationship><Relationship Id="rId3" Type="http://schemas.openxmlformats.org/officeDocument/2006/relationships/image" Target="../media/fImage393851243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80712476334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2021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rgbClr val="295776"/>
                </a:solidFill>
                <a:latin typeface="맑은 고딕" charset="0"/>
                <a:ea typeface="맑은 고딕" charset="0"/>
              </a:rPr>
              <a:t>2D 게임프로그래밍</a:t>
            </a:r>
            <a:r>
              <a:rPr lang="en-US" altLang="ko-KR" sz="5000" cap="none" dirty="0" smtClean="0" b="0">
                <a:solidFill>
                  <a:srgbClr val="295776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3885" cap="none" dirty="0" smtClean="0" b="0">
                <a:solidFill>
                  <a:srgbClr val="295776"/>
                </a:solidFill>
                <a:latin typeface="맑은 고딕" charset="0"/>
                <a:ea typeface="맑은 고딕" charset="0"/>
              </a:rPr>
              <a:t>게임기획안</a:t>
            </a:r>
            <a:endParaRPr lang="ko-KR" altLang="en-US" sz="3885" cap="none" dirty="0" smtClean="0" b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4545330"/>
            <a:ext cx="9145270" cy="972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2016182033 임원택</a:t>
            </a:r>
            <a:endParaRPr lang="ko-KR" altLang="en-US" sz="2400" cap="none" dirty="0" smtClean="0" b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2014182029 이병철</a:t>
            </a:r>
            <a:endParaRPr lang="ko-KR" altLang="en-US" sz="2400" cap="none" dirty="0" smtClean="0" b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예상 게임 실행 흐름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ldal/AppData/Roaming/PolarisOffice/ETemp/456_24038928/fImage4898816786500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60500" y="1687830"/>
            <a:ext cx="9434195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4장</a:t>
            </a: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개발 일정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ph type="obj" idx="1"/>
          </p:nvPr>
        </p:nvGraphicFramePr>
        <p:xfrm>
          <a:off x="880745" y="1718945"/>
          <a:ext cx="10515600" cy="416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2537460"/>
                <a:gridCol w="663702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수집과 스테이지 기획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스테이지 구조 제작 (맵, 함정위치 조정)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 함정 구성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아이템상자  함정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배경 함정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3. 투명 오브젝트 함정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낙하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 땅이 떨어지는 부분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2.. 공중에서 돌 낙하부분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1.. 적군 경로 조정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적군 3~5종 추가 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세이브 지점  지정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맵에 체크포인트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체크포인트1 함정추가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함정 AI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체크포인트함정2 준비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75000"/>
                        <a:lumOff val="0"/>
                        <a:alpha val="6605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개발 일정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ph type="obj" idx="1"/>
          </p:nvPr>
        </p:nvGraphicFramePr>
        <p:xfrm>
          <a:off x="951865" y="1767205"/>
          <a:ext cx="1051560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2537460"/>
                <a:gridCol w="663702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모든 함정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랜덤값 조정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 .체크포인트함정2 완성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2. 함정 랜덤값 조정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시작과 종료 처리 &amp; 난이도조정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1. 실제적인 게임 시작과 종료처리  / 스코어에 따른 랭킹제도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2. 난이도 조정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1. 최종점검 및 릴리즈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lumMod val="50000"/>
                        <a:lumOff val="0"/>
                        <a:alpha val="57049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GITHUB주소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https://github.com/limwontaek/2DGamep.git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역할분담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이병철 : 스테이지2 4 제작, 캐릭터AI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임원택 : 스테이지 1 3 제작, 함정AI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개발범위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예상 게임 실행 흐름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개발일정</a:t>
            </a:r>
            <a:endParaRPr lang="ko-KR" altLang="en-US" sz="28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1장</a:t>
            </a: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게임 컨셉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aldal/AppData/Roaming/PolarisOffice/ETemp/456_24038928/fImage651191242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485" y="2250440"/>
            <a:ext cx="7296150" cy="3672205"/>
          </a:xfrm>
          <a:prstGeom prst="roundRect"/>
          <a:solidFill>
            <a:srgbClr val="FFFFFF"/>
          </a:solidFill>
          <a:ln w="76200" cap="sq" cmpd="sng">
            <a:solidFill>
              <a:srgbClr val="292929">
                <a:alpha val="100000"/>
              </a:srgbClr>
            </a:solidFill>
            <a:prstDash val="solid"/>
            <a:miter lim="800000"/>
          </a:ln>
          <a:effectLst>
            <a:reflection algn="bl" blurRad="12700" dir="5400000" dist="5080" stA="28000" endPos="28000" sx="100000" sy="-100000" rotWithShape="0"/>
          </a:effectLst>
          <a:scene3d>
            <a:camera prst="orthographicFront"/>
            <a:lightRig rig="threePt" dir="t"/>
          </a:scene3d>
          <a:sp3d>
            <a:bevelT w="76200" h="38100" prst="circle"/>
            <a:bevelB w="0" h="0" prst="circle"/>
          </a:sp3d>
        </p:spPr>
      </p:pic>
      <p:pic>
        <p:nvPicPr>
          <p:cNvPr id="5" name="그림 4" descr="C:/Users/aldal/AppData/Roaming/PolarisOffice/ETemp/456_24038928/fImage393851243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045" y="1353820"/>
            <a:ext cx="7122795" cy="4155440"/>
          </a:xfrm>
          <a:prstGeom prst="roundRect"/>
          <a:solidFill>
            <a:srgbClr val="FFFFFF"/>
          </a:solidFill>
          <a:ln w="76200" cap="sq" cmpd="sng">
            <a:solidFill>
              <a:srgbClr val="292929">
                <a:alpha val="100000"/>
              </a:srgbClr>
            </a:solidFill>
            <a:prstDash val="solid"/>
            <a:miter lim="800000"/>
          </a:ln>
          <a:effectLst>
            <a:reflection algn="bl" blurRad="12700" dir="5400000" dist="5080" stA="28000" endPos="28000" sx="100000" sy="-100000" rotWithShape="0"/>
          </a:effectLst>
          <a:scene3d>
            <a:camera prst="orthographicFront"/>
            <a:lightRig rig="threePt" dir="t"/>
          </a:scene3d>
          <a:sp3d>
            <a:bevelT w="76200" h="38100" prst="circle"/>
            <a:bevelB w="0" h="0" prst="circle"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게임 컨셉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aldal/AppData/Roaming/PolarisOffice/ETemp/456_24038928/fImage2780712476334.jpe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1850" y="1824990"/>
            <a:ext cx="5765165" cy="435229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3933190" y="2097405"/>
            <a:ext cx="3081655" cy="1180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883400" y="1835784"/>
            <a:ext cx="4872990" cy="370205"/>
          </a:xfrm>
          <a:prstGeom prst="rect"/>
          <a:noFill/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884035" y="2083435"/>
            <a:ext cx="4872990" cy="631825"/>
          </a:xfrm>
          <a:prstGeom prst="rect"/>
          <a:solidFill>
            <a:srgbClr val="FFFFFF"/>
          </a:solidFill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이름 : 조랑마리오</a:t>
            </a:r>
            <a:endParaRPr lang="ko-KR" altLang="en-US" sz="3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883400" y="3124835"/>
            <a:ext cx="4872990" cy="631825"/>
          </a:xfrm>
          <a:prstGeom prst="rect"/>
          <a:solidFill>
            <a:srgbClr val="FFFFFF"/>
          </a:solidFill>
          <a:ln w="0" cap="flat" cmpd="sng">
            <a:prstDash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장르 : 러너게임</a:t>
            </a:r>
            <a:endParaRPr lang="ko-KR" altLang="en-US" sz="3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2장</a:t>
            </a: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개발 범위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ph type="obj" idx="1"/>
          </p:nvPr>
        </p:nvGraphicFramePr>
        <p:xfrm>
          <a:off x="837565" y="1875790"/>
          <a:ext cx="10076815" cy="426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30"/>
                <a:gridCol w="4293235"/>
                <a:gridCol w="4451350"/>
              </a:tblGrid>
              <a:tr h="4565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최대범위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7740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3방향 (점프 앞 뒤)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키보드(w a d)를 사용하여 이동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4방향 (점프 앞 뒤 엎드리기)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키보드(w a s d)를 사용하여 이동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1061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스테이지( 초원, 황혼, 황무지, 용암 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클리어시 다음 맵으로 이동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스테이지( 초원, 산, 황무지, 용암, 하늘)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 클리어시 다음 맵으로 이동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중간 이벤트로 하늘맵 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437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적은 좌우로 순찰상태 or 공중에서 떨어짐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특정 아이템을 먹었을때 함정발동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특정 장소에 도착했을때 함정발동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체크포인트, 오브젝트, 체크포인트등 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도달시 움직이는 AI추가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점점 이동할수록 해가지며 난이도 증가, 스테이지 클리어시 난이도 증가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개발 범위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ph type="obj" idx="1"/>
          </p:nvPr>
        </p:nvGraphicFramePr>
        <p:xfrm>
          <a:off x="864870" y="1889125"/>
          <a:ext cx="10076815" cy="349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30"/>
                <a:gridCol w="4293235"/>
                <a:gridCol w="4451350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최소범위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최대범위</a:t>
                      </a:r>
                      <a:endParaRPr lang="ko-KR" altLang="en-US" sz="1800" kern="1200" dirty="0" smtClean="0" cap="none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3088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게임함정 이벤트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아이템 먹는 상자에서 가시등장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배경중 산이나 풀을 닿았을때 가시등장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앞으로 나아가는 도중 땅이 떨어짐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랜덤으로 하늘에서 돌이 떨어짐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계단,구름에 닿았을때 가시등장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낙하구간중 점프를 방해하는 투명오브젝트 생성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가짜 체크포인트1(깃발이 떨어져 사망)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가짜 체크포인트2(체크포인트 선택)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통과확률 1/2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매번 통과할수있는 체크포인트 변경됨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이벤트에 앞서 룰을 설명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죽었을때 랜덤하게 체크포인트에서 시작하지 않고 하늘에서 낙하함 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0703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여러가지 함정에 따라 죽는 상황에 맞는 비명소리 약 5종이상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0703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에니메이션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달리기, 점프,  낙사, 죽는모션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몸늘어나기, 죽는방법에 따른 모션 추가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예상 게임 실행 흐름</a:t>
            </a:r>
            <a:endParaRPr lang="ko-KR" altLang="en-US" sz="50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3장</a:t>
            </a:r>
            <a:endParaRPr lang="ko-KR" altLang="en-US" sz="2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 pattern hexagon" id="{64D6FB8E-DD20-4EDC-A05F-26D44369A7B4}" vid="{6A50F6F2-D388-46D3-ACE0-004EFA59B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42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aldal</dc:creator>
  <cp:lastModifiedBy>aldal</cp:lastModifiedBy>
</cp:coreProperties>
</file>