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hui" initials="s" lastIdx="2" clrIdx="0">
    <p:extLst>
      <p:ext uri="{19B8F6BF-5375-455C-9EA6-DF929625EA0E}">
        <p15:presenceInfo xmlns:p15="http://schemas.microsoft.com/office/powerpoint/2012/main" userId="sohu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01"/>
    <p:restoredTop sz="55643" autoAdjust="0"/>
  </p:normalViewPr>
  <p:slideViewPr>
    <p:cSldViewPr snapToObjects="1">
      <p:cViewPr varScale="1">
        <p:scale>
          <a:sx n="45" d="100"/>
          <a:sy n="45" d="100"/>
        </p:scale>
        <p:origin x="2578" y="4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400" dirty="0"/>
              <a:t>*</a:t>
            </a:r>
            <a:r>
              <a:rPr lang="ko-KR" altLang="en-US" sz="1400" dirty="0"/>
              <a:t>승인전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- </a:t>
            </a:r>
            <a:r>
              <a:rPr lang="ko-KR" altLang="en-US" sz="1400" dirty="0"/>
              <a:t>승인요청회수 건에 대한 승인요청 </a:t>
            </a:r>
            <a:r>
              <a:rPr lang="en-US" altLang="ko-KR" sz="1400" dirty="0"/>
              <a:t>: </a:t>
            </a:r>
            <a:r>
              <a:rPr lang="ko-KR" altLang="en-US" sz="1400" dirty="0"/>
              <a:t>금융회사 확인부터 받게 됨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  - </a:t>
            </a:r>
            <a:r>
              <a:rPr lang="ko-KR" altLang="en-US" sz="1400" dirty="0"/>
              <a:t>보완요청 건에 대한 승인요청 </a:t>
            </a:r>
            <a:r>
              <a:rPr lang="en-US" altLang="ko-KR" sz="1400" dirty="0"/>
              <a:t>: </a:t>
            </a:r>
            <a:r>
              <a:rPr lang="ko-KR" altLang="en-US" sz="1400" dirty="0"/>
              <a:t>금융회사 확인은 건너뜀</a:t>
            </a:r>
            <a:r>
              <a:rPr lang="en-US" altLang="ko-KR" sz="1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/>
              <a:t>*</a:t>
            </a:r>
            <a:r>
              <a:rPr lang="ko-KR" altLang="en-US" sz="1400" dirty="0"/>
              <a:t>자격취득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- </a:t>
            </a:r>
            <a:r>
              <a:rPr lang="ko-KR" altLang="en-US" sz="1400" dirty="0"/>
              <a:t>해지요청취소 </a:t>
            </a:r>
            <a:r>
              <a:rPr lang="en-US" altLang="ko-KR" sz="1400" dirty="0"/>
              <a:t>: </a:t>
            </a:r>
            <a:r>
              <a:rPr lang="ko-KR" altLang="en-US" sz="1400" dirty="0"/>
              <a:t>금융회사에서 해지요청한 건은 금융회사가</a:t>
            </a:r>
            <a:r>
              <a:rPr lang="en-US" altLang="ko-KR" sz="1400" dirty="0"/>
              <a:t>, </a:t>
            </a:r>
            <a:r>
              <a:rPr lang="ko-KR" altLang="en-US" sz="1400" dirty="0"/>
              <a:t>모집인이 해지요청한 건은 모집인이 할 수 있음</a:t>
            </a:r>
            <a:r>
              <a:rPr lang="en-US" altLang="ko-KR" sz="1400" dirty="0"/>
              <a:t>.(</a:t>
            </a:r>
            <a:r>
              <a:rPr lang="ko-KR" altLang="en-US" sz="1400" dirty="0"/>
              <a:t>금융회사가 해지요청한 건은 모집인이 취소 못함</a:t>
            </a:r>
            <a:r>
              <a:rPr lang="en-US" altLang="ko-KR" sz="1400" dirty="0"/>
              <a:t>. -&gt;</a:t>
            </a:r>
            <a:r>
              <a:rPr lang="ko-KR" altLang="en-US" sz="1400" dirty="0"/>
              <a:t> 반대의 경우도 마찬가지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* 기타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- </a:t>
            </a:r>
            <a:r>
              <a:rPr lang="ko-KR" altLang="en-US" sz="1400" dirty="0"/>
              <a:t>승인요청 </a:t>
            </a:r>
            <a:r>
              <a:rPr lang="en-US" altLang="ko-KR" sz="1400" dirty="0"/>
              <a:t>: </a:t>
            </a:r>
            <a:r>
              <a:rPr lang="ko-KR" altLang="en-US" sz="1400" dirty="0"/>
              <a:t>가등록 완료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- </a:t>
            </a:r>
            <a:r>
              <a:rPr lang="ko-KR" altLang="en-US" sz="1400" dirty="0"/>
              <a:t>승인요청회수 </a:t>
            </a:r>
            <a:r>
              <a:rPr lang="en-US" altLang="ko-KR" sz="1400" dirty="0"/>
              <a:t>: </a:t>
            </a:r>
            <a:r>
              <a:rPr lang="ko-KR" altLang="en-US" sz="1400" dirty="0"/>
              <a:t>가등록 삭제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- </a:t>
            </a:r>
            <a:r>
              <a:rPr lang="ko-KR" altLang="en-US" sz="1400" dirty="0"/>
              <a:t>삭제 </a:t>
            </a:r>
            <a:r>
              <a:rPr lang="en-US" altLang="ko-KR" sz="1400" dirty="0"/>
              <a:t>: </a:t>
            </a:r>
            <a:r>
              <a:rPr lang="ko-KR" altLang="en-US" sz="1400" dirty="0"/>
              <a:t>바로 삭제</a:t>
            </a:r>
            <a:r>
              <a:rPr lang="en-US" altLang="ko-KR" sz="1400" dirty="0"/>
              <a:t>(delete)</a:t>
            </a:r>
          </a:p>
          <a:p>
            <a:pPr marL="0" indent="0">
              <a:buNone/>
            </a:pPr>
            <a:r>
              <a:rPr lang="en-US" altLang="ko-KR" sz="1400" dirty="0"/>
              <a:t>  - </a:t>
            </a:r>
            <a:r>
              <a:rPr lang="ko-KR" altLang="en-US" sz="1400" dirty="0"/>
              <a:t>취소 </a:t>
            </a:r>
            <a:r>
              <a:rPr lang="en-US" altLang="ko-KR" sz="1400" dirty="0"/>
              <a:t>: </a:t>
            </a:r>
            <a:r>
              <a:rPr lang="ko-KR" altLang="en-US" sz="1400" dirty="0"/>
              <a:t>가등록 삭제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- </a:t>
            </a:r>
            <a:r>
              <a:rPr lang="ko-KR" altLang="en-US" sz="1400" dirty="0"/>
              <a:t>결제 </a:t>
            </a:r>
            <a:r>
              <a:rPr lang="en-US" altLang="ko-KR" sz="1400" dirty="0"/>
              <a:t>: </a:t>
            </a:r>
            <a:r>
              <a:rPr lang="ko-KR" altLang="en-US" sz="1400"/>
              <a:t>본등록 완료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65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564BE06-DD81-4817-AD89-5D18DE3BC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268916"/>
              </p:ext>
            </p:extLst>
          </p:nvPr>
        </p:nvGraphicFramePr>
        <p:xfrm>
          <a:off x="938283" y="817290"/>
          <a:ext cx="10315434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8478">
                  <a:extLst>
                    <a:ext uri="{9D8B030D-6E8A-4147-A177-3AD203B41FA5}">
                      <a16:colId xmlns:a16="http://schemas.microsoft.com/office/drawing/2014/main" val="3535021925"/>
                    </a:ext>
                  </a:extLst>
                </a:gridCol>
                <a:gridCol w="3438478">
                  <a:extLst>
                    <a:ext uri="{9D8B030D-6E8A-4147-A177-3AD203B41FA5}">
                      <a16:colId xmlns:a16="http://schemas.microsoft.com/office/drawing/2014/main" val="3588685726"/>
                    </a:ext>
                  </a:extLst>
                </a:gridCol>
                <a:gridCol w="3438478">
                  <a:extLst>
                    <a:ext uri="{9D8B030D-6E8A-4147-A177-3AD203B41FA5}">
                      <a16:colId xmlns:a16="http://schemas.microsoft.com/office/drawing/2014/main" val="892663613"/>
                    </a:ext>
                  </a:extLst>
                </a:gridCol>
              </a:tblGrid>
              <a:tr h="2523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모집인상태</a:t>
                      </a:r>
                      <a:r>
                        <a:rPr lang="en-US" altLang="ko-KR" dirty="0"/>
                        <a:t>(pl_reg_stat)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처리상태</a:t>
                      </a:r>
                      <a:r>
                        <a:rPr lang="en-US" altLang="ko-KR" dirty="0"/>
                        <a:t>(pl_stat)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 페이지에서 보이는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353286"/>
                  </a:ext>
                </a:extLst>
              </a:tr>
              <a:tr h="252378">
                <a:tc rowSpan="7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승인전</a:t>
                      </a:r>
                      <a:r>
                        <a:rPr lang="en-US" altLang="ko-KR" dirty="0"/>
                        <a:t>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미요청</a:t>
                      </a:r>
                      <a:r>
                        <a:rPr lang="en-US" altLang="ko-KR" dirty="0"/>
                        <a:t>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승인요청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627753"/>
                  </a:ext>
                </a:extLst>
              </a:tr>
              <a:tr h="2523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승인요청</a:t>
                      </a:r>
                      <a:r>
                        <a:rPr lang="en-US" altLang="ko-KR" dirty="0"/>
                        <a:t>(2)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승인요청회수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209675"/>
                  </a:ext>
                </a:extLst>
              </a:tr>
              <a:tr h="2523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금융회사 확인완료</a:t>
                      </a:r>
                      <a:r>
                        <a:rPr lang="en-US" altLang="ko-KR" dirty="0"/>
                        <a:t>(15)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승인요청회수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0724108"/>
                  </a:ext>
                </a:extLst>
              </a:tr>
              <a:tr h="2523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금융회사 승인거절</a:t>
                      </a:r>
                      <a:r>
                        <a:rPr lang="en-US" altLang="ko-KR" dirty="0"/>
                        <a:t>(16)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3233756"/>
                  </a:ext>
                </a:extLst>
              </a:tr>
              <a:tr h="2523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등록요건 불충족</a:t>
                      </a:r>
                      <a:r>
                        <a:rPr lang="en-US" altLang="ko-KR" dirty="0"/>
                        <a:t>(10)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359173"/>
                  </a:ext>
                </a:extLst>
              </a:tr>
              <a:tr h="2523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승인일 홀딩</a:t>
                      </a:r>
                      <a:r>
                        <a:rPr lang="en-US" altLang="ko-KR" dirty="0"/>
                        <a:t>(13)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121595"/>
                  </a:ext>
                </a:extLst>
              </a:tr>
              <a:tr h="2523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보완요청</a:t>
                      </a:r>
                      <a:r>
                        <a:rPr lang="en-US" altLang="ko-KR" dirty="0"/>
                        <a:t>(5)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승인요청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481309"/>
                  </a:ext>
                </a:extLst>
              </a:tr>
              <a:tr h="252378"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승인완료</a:t>
                      </a:r>
                      <a:r>
                        <a:rPr lang="en-US" altLang="ko-KR" dirty="0"/>
                        <a:t>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완료</a:t>
                      </a:r>
                      <a:r>
                        <a:rPr lang="en-US" altLang="ko-KR" dirty="0"/>
                        <a:t>(9)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취소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결제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907234"/>
                  </a:ext>
                </a:extLst>
              </a:tr>
              <a:tr h="252378">
                <a:tc vMerge="1"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취소</a:t>
                      </a:r>
                      <a:r>
                        <a:rPr lang="en-US" altLang="ko-KR" dirty="0"/>
                        <a:t>(8)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669457"/>
                  </a:ext>
                </a:extLst>
              </a:tr>
              <a:tr h="252378">
                <a:tc rowSpan="4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자격취득</a:t>
                      </a:r>
                      <a:r>
                        <a:rPr lang="en-US" altLang="ko-KR" dirty="0"/>
                        <a:t>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완료</a:t>
                      </a:r>
                      <a:r>
                        <a:rPr lang="en-US" altLang="ko-KR" dirty="0"/>
                        <a:t>(9)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변경요청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해지요청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515629"/>
                  </a:ext>
                </a:extLst>
              </a:tr>
              <a:tr h="252378">
                <a:tc vMerge="1"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변경요청</a:t>
                      </a:r>
                      <a:r>
                        <a:rPr lang="en-US" altLang="ko-KR" dirty="0"/>
                        <a:t>(3)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4241376"/>
                  </a:ext>
                </a:extLst>
              </a:tr>
              <a:tr h="252378">
                <a:tc vMerge="1"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변경요청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보완</a:t>
                      </a:r>
                      <a:r>
                        <a:rPr lang="en-US" altLang="ko-KR" dirty="0"/>
                        <a:t>)(6)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변경요청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해지요청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4930870"/>
                  </a:ext>
                </a:extLst>
              </a:tr>
              <a:tr h="252378">
                <a:tc vMerge="1">
                  <a:txBody>
                    <a:bodyPr/>
                    <a:lstStyle/>
                    <a:p>
                      <a:pPr algn="l" latinLnBrk="1"/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해지요청</a:t>
                      </a:r>
                      <a:r>
                        <a:rPr lang="en-US" altLang="ko-KR" dirty="0"/>
                        <a:t>(4)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해지요청취소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00413"/>
                  </a:ext>
                </a:extLst>
              </a:tr>
              <a:tr h="25237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해지완료</a:t>
                      </a:r>
                      <a:r>
                        <a:rPr lang="en-US" altLang="ko-KR" dirty="0"/>
                        <a:t>(4)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완료</a:t>
                      </a:r>
                      <a:r>
                        <a:rPr lang="en-US" altLang="ko-KR" dirty="0"/>
                        <a:t>(9)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9100154"/>
                  </a:ext>
                </a:extLst>
              </a:tr>
              <a:tr h="25237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결제완료</a:t>
                      </a:r>
                      <a:r>
                        <a:rPr lang="en-US" altLang="ko-KR" dirty="0"/>
                        <a:t>(5)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완료</a:t>
                      </a:r>
                      <a:r>
                        <a:rPr lang="en-US" altLang="ko-KR" dirty="0"/>
                        <a:t>(9)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9473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196F098-51CA-4B24-BC36-BF4B08DEE019}"/>
              </a:ext>
            </a:extLst>
          </p:cNvPr>
          <p:cNvSpPr txBox="1"/>
          <p:nvPr/>
        </p:nvSpPr>
        <p:spPr>
          <a:xfrm>
            <a:off x="911280" y="116540"/>
            <a:ext cx="4968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모집인상태 코드마스터</a:t>
            </a:r>
            <a:r>
              <a:rPr lang="en-US" altLang="ko-KR" dirty="0"/>
              <a:t>ID 	– REG001</a:t>
            </a:r>
          </a:p>
          <a:p>
            <a:r>
              <a:rPr lang="ko-KR" altLang="en-US" dirty="0"/>
              <a:t>처리상태 코드마스터</a:t>
            </a:r>
            <a:r>
              <a:rPr lang="en-US" altLang="ko-KR" dirty="0"/>
              <a:t>ID 	- MAS001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36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233</Words>
  <Application>Microsoft Office PowerPoint</Application>
  <PresentationFormat>와이드스크린</PresentationFormat>
  <Paragraphs>54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함초롬돋움</vt:lpstr>
      <vt:lpstr>Arial</vt:lpstr>
      <vt:lpstr>한컴오피스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sohui</cp:lastModifiedBy>
  <cp:revision>37</cp:revision>
  <dcterms:created xsi:type="dcterms:W3CDTF">2021-11-15T06:15:28Z</dcterms:created>
  <dcterms:modified xsi:type="dcterms:W3CDTF">2022-01-03T02:33:02Z</dcterms:modified>
  <cp:version>1000.0000.01</cp:version>
</cp:coreProperties>
</file>