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hLdn8z/8/U/D/HV/a4UL6zexyf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14A4AC-CD3A-48B4-8D95-6F3A8751BC2D}">
  <a:tblStyle styleId="{1814A4AC-CD3A-48B4-8D95-6F3A8751BC2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1" name="Google Shape;4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6" name="Google Shape;4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9" name="Google Shape;5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0" name="Google Shape;54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1" name="Google Shape;5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2" name="Google Shape;60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3" name="Google Shape;63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4" name="Google Shape;66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2" name="Google Shape;72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7" name="Google Shape;77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4" name="Google Shape;8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3" name="Google Shape;85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5" name="Google Shape;8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2" name="Google Shape;97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4" name="Google Shape;101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6" name="Google Shape;103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2" name="Google Shape;108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6" name="Google Shape;11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3" name="Google Shape;121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3" name="Google Shape;12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4" name="Google Shape;137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5" name="Google Shape;141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3" name="Google Shape;145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6" name="Google Shape;150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2" name="Google Shape;156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4" name="Google Shape;162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3" name="Google Shape;168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6" name="Google Shape;174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4" name="Google Shape;182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2" name="Google Shape;186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/>
        </p:nvSpPr>
        <p:spPr>
          <a:xfrm>
            <a:off x="3794728" y="3429000"/>
            <a:ext cx="460254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Seoul Meet!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회의실 예약/관리 프로그램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설계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6" y="97852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2"/>
          <p:cNvSpPr/>
          <p:nvPr/>
        </p:nvSpPr>
        <p:spPr>
          <a:xfrm>
            <a:off x="0" y="6386701"/>
            <a:ext cx="12191999" cy="4858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2"/>
          <p:cNvSpPr txBox="1"/>
          <p:nvPr/>
        </p:nvSpPr>
        <p:spPr>
          <a:xfrm>
            <a:off x="4468789" y="6445174"/>
            <a:ext cx="32544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3조 김두별 김유환 김윤수 이지수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9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9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9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메인 - 주요현황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615478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9"/>
          <p:cNvSpPr/>
          <p:nvPr/>
        </p:nvSpPr>
        <p:spPr>
          <a:xfrm rot="-8100000">
            <a:off x="1647121" y="653933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9"/>
          <p:cNvSpPr/>
          <p:nvPr/>
        </p:nvSpPr>
        <p:spPr>
          <a:xfrm>
            <a:off x="2117052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9"/>
          <p:cNvSpPr/>
          <p:nvPr/>
        </p:nvSpPr>
        <p:spPr>
          <a:xfrm rot="-8100000">
            <a:off x="3148695" y="653933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" name="Google Shape;437;p9"/>
          <p:cNvGrpSpPr/>
          <p:nvPr/>
        </p:nvGrpSpPr>
        <p:grpSpPr>
          <a:xfrm>
            <a:off x="9446015" y="-5649"/>
            <a:ext cx="174397" cy="6858000"/>
            <a:chOff x="9446015" y="-5649"/>
            <a:chExt cx="174397" cy="6858000"/>
          </a:xfrm>
        </p:grpSpPr>
        <p:sp>
          <p:nvSpPr>
            <p:cNvPr id="438" name="Google Shape;438;p9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9446015" y="5649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0" name="Google Shape;440;p9"/>
          <p:cNvSpPr/>
          <p:nvPr/>
        </p:nvSpPr>
        <p:spPr>
          <a:xfrm>
            <a:off x="4652894" y="533607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3562013" y="533608"/>
            <a:ext cx="960064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 rot="-8100000">
            <a:off x="4317883" y="653933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7638917" y="533607"/>
            <a:ext cx="1299091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엑셀로 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9"/>
          <p:cNvGrpSpPr/>
          <p:nvPr/>
        </p:nvGrpSpPr>
        <p:grpSpPr>
          <a:xfrm>
            <a:off x="609600" y="1737608"/>
            <a:ext cx="8362498" cy="4296572"/>
            <a:chOff x="502910" y="2422102"/>
            <a:chExt cx="5680483" cy="3368309"/>
          </a:xfrm>
        </p:grpSpPr>
        <p:grpSp>
          <p:nvGrpSpPr>
            <p:cNvPr id="445" name="Google Shape;445;p9"/>
            <p:cNvGrpSpPr/>
            <p:nvPr/>
          </p:nvGrpSpPr>
          <p:grpSpPr>
            <a:xfrm>
              <a:off x="502910" y="2422102"/>
              <a:ext cx="5680483" cy="3368309"/>
              <a:chOff x="587553" y="1860381"/>
              <a:chExt cx="6187392" cy="3368309"/>
            </a:xfrm>
          </p:grpSpPr>
          <p:sp>
            <p:nvSpPr>
              <p:cNvPr id="446" name="Google Shape;446;p9"/>
              <p:cNvSpPr/>
              <p:nvPr/>
            </p:nvSpPr>
            <p:spPr>
              <a:xfrm>
                <a:off x="587553" y="1860381"/>
                <a:ext cx="2974460" cy="1599952"/>
              </a:xfrm>
              <a:prstGeom prst="rect">
                <a:avLst/>
              </a:prstGeom>
              <a:noFill/>
              <a:ln cap="flat" cmpd="sng" w="12700">
                <a:solidFill>
                  <a:srgbClr val="0C0C0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b="1" i="0" lang="ko-KR" sz="4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0%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신규등록 회의실</a:t>
                </a:r>
                <a:endParaRPr b="0" i="0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ko-KR" sz="2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 / 455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3800485" y="1860381"/>
                <a:ext cx="2974460" cy="1599952"/>
              </a:xfrm>
              <a:prstGeom prst="rect">
                <a:avLst/>
              </a:prstGeom>
              <a:noFill/>
              <a:ln cap="flat" cmpd="sng" w="12700">
                <a:solidFill>
                  <a:srgbClr val="0C0C0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b="1" i="0" lang="ko-KR" sz="4000" u="none" cap="none" strike="noStrike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1%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신규가입</a:t>
                </a:r>
                <a:endParaRPr b="0" i="0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ko-KR" sz="2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7 / 1,513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587553" y="3628738"/>
                <a:ext cx="2974460" cy="1599952"/>
              </a:xfrm>
              <a:prstGeom prst="rect">
                <a:avLst/>
              </a:prstGeom>
              <a:noFill/>
              <a:ln cap="flat" cmpd="sng" w="12700">
                <a:solidFill>
                  <a:srgbClr val="0C0C0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000"/>
                  <a:buFont typeface="Arial"/>
                  <a:buNone/>
                </a:pPr>
                <a:r>
                  <a:rPr b="1" i="0" lang="ko-KR" sz="4000" u="none" cap="none" strike="noStrike">
                    <a:solidFill>
                      <a:srgbClr val="FF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10%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충전포인트</a:t>
                </a:r>
                <a:endParaRPr b="0" i="0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ko-KR" sz="2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50,000 / 250,000</a:t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49" name="Google Shape;449;p9"/>
            <p:cNvSpPr/>
            <p:nvPr/>
          </p:nvSpPr>
          <p:spPr>
            <a:xfrm>
              <a:off x="3452618" y="4190458"/>
              <a:ext cx="2730774" cy="1599952"/>
            </a:xfrm>
            <a:prstGeom prst="rect">
              <a:avLst/>
            </a:prstGeom>
            <a:noFill/>
            <a:ln cap="flat" cmpd="sng" w="127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ko-KR" sz="4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소비포인트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 / 50,000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0" name="Google Shape;450;p9"/>
          <p:cNvSpPr/>
          <p:nvPr/>
        </p:nvSpPr>
        <p:spPr>
          <a:xfrm>
            <a:off x="4654887" y="49574"/>
            <a:ext cx="2372356" cy="37779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디폴트 : 오늘 날짜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연도, 월,일 조회가능.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"/>
          <p:cNvSpPr/>
          <p:nvPr/>
        </p:nvSpPr>
        <p:spPr>
          <a:xfrm>
            <a:off x="558094" y="489179"/>
            <a:ext cx="4965977" cy="5103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2" name="Google Shape;452;p9"/>
          <p:cNvCxnSpPr>
            <a:stCxn id="435" idx="0"/>
          </p:cNvCxnSpPr>
          <p:nvPr/>
        </p:nvCxnSpPr>
        <p:spPr>
          <a:xfrm rot="-5400000">
            <a:off x="3582893" y="-589292"/>
            <a:ext cx="295200" cy="19506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3" name="Google Shape;453;p9"/>
          <p:cNvSpPr/>
          <p:nvPr/>
        </p:nvSpPr>
        <p:spPr>
          <a:xfrm>
            <a:off x="7591959" y="467337"/>
            <a:ext cx="1416773" cy="5103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4" name="Google Shape;454;p9"/>
          <p:cNvCxnSpPr/>
          <p:nvPr/>
        </p:nvCxnSpPr>
        <p:spPr>
          <a:xfrm flipH="1" rot="10800000">
            <a:off x="8296011" y="177491"/>
            <a:ext cx="399900" cy="279300"/>
          </a:xfrm>
          <a:prstGeom prst="bentConnector3">
            <a:avLst>
              <a:gd fmla="val -7170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5" name="Google Shape;455;p9"/>
          <p:cNvSpPr/>
          <p:nvPr/>
        </p:nvSpPr>
        <p:spPr>
          <a:xfrm>
            <a:off x="8695864" y="49574"/>
            <a:ext cx="2372356" cy="37779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주요현황, 일별 통계 엑설저장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6" name="Google Shape;456;p9"/>
          <p:cNvGraphicFramePr/>
          <p:nvPr/>
        </p:nvGraphicFramePr>
        <p:xfrm>
          <a:off x="609600" y="73193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405125"/>
                <a:gridCol w="951750"/>
                <a:gridCol w="929175"/>
                <a:gridCol w="1294075"/>
                <a:gridCol w="1244600"/>
                <a:gridCol w="1193800"/>
                <a:gridCol w="1404500"/>
                <a:gridCol w="861200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충전 건수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누적 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사용 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등록건수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예약건수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실 사용건수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가입건수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870,000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1,080,000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1,120,000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1,250,000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1,300,000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1,400,000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57" name="Google Shape;457;p9"/>
          <p:cNvSpPr txBox="1"/>
          <p:nvPr/>
        </p:nvSpPr>
        <p:spPr>
          <a:xfrm>
            <a:off x="558094" y="6492096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통계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"/>
          <p:cNvSpPr txBox="1"/>
          <p:nvPr/>
        </p:nvSpPr>
        <p:spPr>
          <a:xfrm>
            <a:off x="558094" y="1285023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0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메인 – 일별통계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9" name="Google Shape;469;p10"/>
          <p:cNvGrpSpPr/>
          <p:nvPr/>
        </p:nvGrpSpPr>
        <p:grpSpPr>
          <a:xfrm>
            <a:off x="9446015" y="-5649"/>
            <a:ext cx="174397" cy="6863649"/>
            <a:chOff x="9446015" y="-5649"/>
            <a:chExt cx="174397" cy="6863649"/>
          </a:xfrm>
        </p:grpSpPr>
        <p:sp>
          <p:nvSpPr>
            <p:cNvPr id="470" name="Google Shape;470;p10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9446015" y="4883319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72" name="Google Shape;472;p10"/>
          <p:cNvGraphicFramePr/>
          <p:nvPr/>
        </p:nvGraphicFramePr>
        <p:xfrm>
          <a:off x="609600" y="10469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495725"/>
                <a:gridCol w="1164600"/>
                <a:gridCol w="1136975"/>
                <a:gridCol w="1583475"/>
                <a:gridCol w="1522950"/>
                <a:gridCol w="1460775"/>
                <a:gridCol w="1053800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충전 건수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누적 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사용 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등록건수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예약건수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가입건수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870,000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1,080,000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1,120,000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1,250,000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1,300,000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1,400,000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1,500,000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73" name="Google Shape;473;p10"/>
          <p:cNvSpPr txBox="1"/>
          <p:nvPr/>
        </p:nvSpPr>
        <p:spPr>
          <a:xfrm>
            <a:off x="558094" y="474133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통계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1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1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11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1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1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내역 조회 - 충전포인트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4" name="Google Shape;484;p11"/>
          <p:cNvGraphicFramePr/>
          <p:nvPr/>
        </p:nvGraphicFramePr>
        <p:xfrm>
          <a:off x="609600" y="24548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2457250"/>
                <a:gridCol w="3882475"/>
                <a:gridCol w="2223700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충전 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5" name="Google Shape;485;p11"/>
          <p:cNvSpPr/>
          <p:nvPr/>
        </p:nvSpPr>
        <p:spPr>
          <a:xfrm>
            <a:off x="8171906" y="533607"/>
            <a:ext cx="1020457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11"/>
          <p:cNvGrpSpPr/>
          <p:nvPr/>
        </p:nvGrpSpPr>
        <p:grpSpPr>
          <a:xfrm>
            <a:off x="9446015" y="-5649"/>
            <a:ext cx="174397" cy="6858000"/>
            <a:chOff x="9446015" y="-5649"/>
            <a:chExt cx="174397" cy="6858000"/>
          </a:xfrm>
        </p:grpSpPr>
        <p:sp>
          <p:nvSpPr>
            <p:cNvPr id="487" name="Google Shape;487;p11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9446015" y="5649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9" name="Google Shape;489;p11"/>
          <p:cNvSpPr/>
          <p:nvPr/>
        </p:nvSpPr>
        <p:spPr>
          <a:xfrm>
            <a:off x="5930503" y="533607"/>
            <a:ext cx="1961237" cy="6922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연도,월,일 조회시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일별 내역 출력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p11"/>
          <p:cNvCxnSpPr/>
          <p:nvPr/>
        </p:nvCxnSpPr>
        <p:spPr>
          <a:xfrm>
            <a:off x="5478835" y="749381"/>
            <a:ext cx="553622" cy="1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1" name="Google Shape;491;p11"/>
          <p:cNvSpPr/>
          <p:nvPr/>
        </p:nvSpPr>
        <p:spPr>
          <a:xfrm>
            <a:off x="9816199" y="1034464"/>
            <a:ext cx="1947334" cy="58884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11"/>
          <p:cNvSpPr/>
          <p:nvPr/>
        </p:nvSpPr>
        <p:spPr>
          <a:xfrm>
            <a:off x="4014677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1"/>
          <p:cNvSpPr/>
          <p:nvPr/>
        </p:nvSpPr>
        <p:spPr>
          <a:xfrm>
            <a:off x="5734128" y="1951991"/>
            <a:ext cx="1719452" cy="365099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1"/>
          <p:cNvSpPr/>
          <p:nvPr/>
        </p:nvSpPr>
        <p:spPr>
          <a:xfrm>
            <a:off x="7453580" y="1950038"/>
            <a:ext cx="1719452" cy="377795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1"/>
          <p:cNvSpPr/>
          <p:nvPr/>
        </p:nvSpPr>
        <p:spPr>
          <a:xfrm>
            <a:off x="604866" y="1939296"/>
            <a:ext cx="1719452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1"/>
          <p:cNvSpPr/>
          <p:nvPr/>
        </p:nvSpPr>
        <p:spPr>
          <a:xfrm>
            <a:off x="615478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1"/>
          <p:cNvSpPr/>
          <p:nvPr/>
        </p:nvSpPr>
        <p:spPr>
          <a:xfrm>
            <a:off x="2117052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11"/>
          <p:cNvSpPr/>
          <p:nvPr/>
        </p:nvSpPr>
        <p:spPr>
          <a:xfrm>
            <a:off x="4652894" y="533607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/>
          <p:nvPr/>
        </p:nvSpPr>
        <p:spPr>
          <a:xfrm>
            <a:off x="3562013" y="533608"/>
            <a:ext cx="960064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 rot="-8100000">
            <a:off x="1618093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p11"/>
          <p:cNvSpPr/>
          <p:nvPr/>
        </p:nvSpPr>
        <p:spPr>
          <a:xfrm rot="-8100000">
            <a:off x="3119667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11"/>
          <p:cNvSpPr/>
          <p:nvPr/>
        </p:nvSpPr>
        <p:spPr>
          <a:xfrm rot="-8100000">
            <a:off x="4288855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11"/>
          <p:cNvSpPr/>
          <p:nvPr/>
        </p:nvSpPr>
        <p:spPr>
          <a:xfrm>
            <a:off x="2322593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1"/>
          <p:cNvSpPr/>
          <p:nvPr/>
        </p:nvSpPr>
        <p:spPr>
          <a:xfrm>
            <a:off x="1525055" y="1236451"/>
            <a:ext cx="1595075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11"/>
          <p:cNvSpPr txBox="1"/>
          <p:nvPr/>
        </p:nvSpPr>
        <p:spPr>
          <a:xfrm>
            <a:off x="508728" y="1236451"/>
            <a:ext cx="1011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1"/>
          <p:cNvSpPr/>
          <p:nvPr/>
        </p:nvSpPr>
        <p:spPr>
          <a:xfrm>
            <a:off x="3288662" y="1236451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2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2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12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2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2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6" name="Google Shape;516;p12"/>
          <p:cNvGraphicFramePr/>
          <p:nvPr/>
        </p:nvGraphicFramePr>
        <p:xfrm>
          <a:off x="609600" y="24548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1690725"/>
                <a:gridCol w="2671350"/>
                <a:gridCol w="2671350"/>
                <a:gridCol w="15300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사용 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7" name="Google Shape;517;p12"/>
          <p:cNvSpPr/>
          <p:nvPr/>
        </p:nvSpPr>
        <p:spPr>
          <a:xfrm>
            <a:off x="8171906" y="533607"/>
            <a:ext cx="1020457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8" name="Google Shape;518;p12"/>
          <p:cNvGrpSpPr/>
          <p:nvPr/>
        </p:nvGrpSpPr>
        <p:grpSpPr>
          <a:xfrm>
            <a:off x="9446015" y="-5649"/>
            <a:ext cx="174397" cy="6858000"/>
            <a:chOff x="9446015" y="-5649"/>
            <a:chExt cx="174397" cy="6858000"/>
          </a:xfrm>
        </p:grpSpPr>
        <p:sp>
          <p:nvSpPr>
            <p:cNvPr id="519" name="Google Shape;519;p12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9446015" y="5649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1" name="Google Shape;521;p12"/>
          <p:cNvSpPr/>
          <p:nvPr/>
        </p:nvSpPr>
        <p:spPr>
          <a:xfrm>
            <a:off x="9816199" y="1034464"/>
            <a:ext cx="1947334" cy="58884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4014677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2"/>
          <p:cNvSpPr/>
          <p:nvPr/>
        </p:nvSpPr>
        <p:spPr>
          <a:xfrm>
            <a:off x="5734128" y="1951991"/>
            <a:ext cx="1719452" cy="365099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2"/>
          <p:cNvSpPr/>
          <p:nvPr/>
        </p:nvSpPr>
        <p:spPr>
          <a:xfrm>
            <a:off x="7453580" y="1950038"/>
            <a:ext cx="1719452" cy="377795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604866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2"/>
          <p:cNvSpPr/>
          <p:nvPr/>
        </p:nvSpPr>
        <p:spPr>
          <a:xfrm>
            <a:off x="615478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2"/>
          <p:cNvSpPr/>
          <p:nvPr/>
        </p:nvSpPr>
        <p:spPr>
          <a:xfrm>
            <a:off x="2117052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12"/>
          <p:cNvSpPr/>
          <p:nvPr/>
        </p:nvSpPr>
        <p:spPr>
          <a:xfrm>
            <a:off x="4652894" y="533607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2"/>
          <p:cNvSpPr/>
          <p:nvPr/>
        </p:nvSpPr>
        <p:spPr>
          <a:xfrm>
            <a:off x="3562013" y="533608"/>
            <a:ext cx="960064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2"/>
          <p:cNvSpPr/>
          <p:nvPr/>
        </p:nvSpPr>
        <p:spPr>
          <a:xfrm rot="-8100000">
            <a:off x="1618093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12"/>
          <p:cNvSpPr/>
          <p:nvPr/>
        </p:nvSpPr>
        <p:spPr>
          <a:xfrm rot="-8100000">
            <a:off x="3119667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2"/>
          <p:cNvSpPr/>
          <p:nvPr/>
        </p:nvSpPr>
        <p:spPr>
          <a:xfrm rot="-8100000">
            <a:off x="4288855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12"/>
          <p:cNvSpPr/>
          <p:nvPr/>
        </p:nvSpPr>
        <p:spPr>
          <a:xfrm>
            <a:off x="2322593" y="1939296"/>
            <a:ext cx="1719452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2"/>
          <p:cNvSpPr/>
          <p:nvPr/>
        </p:nvSpPr>
        <p:spPr>
          <a:xfrm>
            <a:off x="1525055" y="1236451"/>
            <a:ext cx="1595075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12"/>
          <p:cNvSpPr txBox="1"/>
          <p:nvPr/>
        </p:nvSpPr>
        <p:spPr>
          <a:xfrm>
            <a:off x="508728" y="1236451"/>
            <a:ext cx="1011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2"/>
          <p:cNvSpPr/>
          <p:nvPr/>
        </p:nvSpPr>
        <p:spPr>
          <a:xfrm>
            <a:off x="3288662" y="1236451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2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내역 조회 – 사용 포인트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3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3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13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3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3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7" name="Google Shape;547;p13"/>
          <p:cNvGraphicFramePr/>
          <p:nvPr/>
        </p:nvGraphicFramePr>
        <p:xfrm>
          <a:off x="609600" y="24548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595650"/>
                <a:gridCol w="1013650"/>
                <a:gridCol w="1820750"/>
                <a:gridCol w="1200000"/>
                <a:gridCol w="1088575"/>
                <a:gridCol w="2075550"/>
                <a:gridCol w="769250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사용 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결제일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예약일정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주소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48" name="Google Shape;548;p13"/>
          <p:cNvSpPr/>
          <p:nvPr/>
        </p:nvSpPr>
        <p:spPr>
          <a:xfrm>
            <a:off x="8171906" y="533607"/>
            <a:ext cx="1020457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13"/>
          <p:cNvGrpSpPr/>
          <p:nvPr/>
        </p:nvGrpSpPr>
        <p:grpSpPr>
          <a:xfrm>
            <a:off x="9446015" y="-5649"/>
            <a:ext cx="174397" cy="6858000"/>
            <a:chOff x="9446015" y="-5649"/>
            <a:chExt cx="174397" cy="6858000"/>
          </a:xfrm>
        </p:grpSpPr>
        <p:sp>
          <p:nvSpPr>
            <p:cNvPr id="550" name="Google Shape;550;p13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9446015" y="5649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52" name="Google Shape;552;p13"/>
          <p:cNvSpPr/>
          <p:nvPr/>
        </p:nvSpPr>
        <p:spPr>
          <a:xfrm>
            <a:off x="9816199" y="1034464"/>
            <a:ext cx="1947334" cy="58884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13"/>
          <p:cNvSpPr/>
          <p:nvPr/>
        </p:nvSpPr>
        <p:spPr>
          <a:xfrm>
            <a:off x="4014677" y="1939296"/>
            <a:ext cx="1719452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3"/>
          <p:cNvSpPr/>
          <p:nvPr/>
        </p:nvSpPr>
        <p:spPr>
          <a:xfrm>
            <a:off x="5734128" y="1951991"/>
            <a:ext cx="1719452" cy="365099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3"/>
          <p:cNvSpPr/>
          <p:nvPr/>
        </p:nvSpPr>
        <p:spPr>
          <a:xfrm>
            <a:off x="7453580" y="1950038"/>
            <a:ext cx="1719452" cy="377795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3"/>
          <p:cNvSpPr/>
          <p:nvPr/>
        </p:nvSpPr>
        <p:spPr>
          <a:xfrm>
            <a:off x="604866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3"/>
          <p:cNvSpPr/>
          <p:nvPr/>
        </p:nvSpPr>
        <p:spPr>
          <a:xfrm>
            <a:off x="615478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3"/>
          <p:cNvSpPr/>
          <p:nvPr/>
        </p:nvSpPr>
        <p:spPr>
          <a:xfrm>
            <a:off x="2117052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13"/>
          <p:cNvSpPr/>
          <p:nvPr/>
        </p:nvSpPr>
        <p:spPr>
          <a:xfrm>
            <a:off x="4652894" y="533607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3"/>
          <p:cNvSpPr/>
          <p:nvPr/>
        </p:nvSpPr>
        <p:spPr>
          <a:xfrm>
            <a:off x="3562013" y="533608"/>
            <a:ext cx="960064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3"/>
          <p:cNvSpPr/>
          <p:nvPr/>
        </p:nvSpPr>
        <p:spPr>
          <a:xfrm rot="-8100000">
            <a:off x="1618093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13"/>
          <p:cNvSpPr/>
          <p:nvPr/>
        </p:nvSpPr>
        <p:spPr>
          <a:xfrm rot="-8100000">
            <a:off x="3119667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13"/>
          <p:cNvSpPr/>
          <p:nvPr/>
        </p:nvSpPr>
        <p:spPr>
          <a:xfrm rot="-8100000">
            <a:off x="4288855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13"/>
          <p:cNvSpPr/>
          <p:nvPr/>
        </p:nvSpPr>
        <p:spPr>
          <a:xfrm>
            <a:off x="2322593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3"/>
          <p:cNvSpPr/>
          <p:nvPr/>
        </p:nvSpPr>
        <p:spPr>
          <a:xfrm>
            <a:off x="1525055" y="1236451"/>
            <a:ext cx="1595075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13"/>
          <p:cNvSpPr txBox="1"/>
          <p:nvPr/>
        </p:nvSpPr>
        <p:spPr>
          <a:xfrm>
            <a:off x="508728" y="1236451"/>
            <a:ext cx="1011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3"/>
          <p:cNvSpPr/>
          <p:nvPr/>
        </p:nvSpPr>
        <p:spPr>
          <a:xfrm>
            <a:off x="3288662" y="1236451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3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내역 조회 – 회의실 예약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4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14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4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4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4"/>
          <p:cNvSpPr/>
          <p:nvPr/>
        </p:nvSpPr>
        <p:spPr>
          <a:xfrm>
            <a:off x="8171906" y="533607"/>
            <a:ext cx="1020457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14"/>
          <p:cNvGrpSpPr/>
          <p:nvPr/>
        </p:nvGrpSpPr>
        <p:grpSpPr>
          <a:xfrm>
            <a:off x="9446015" y="-5649"/>
            <a:ext cx="174397" cy="6858000"/>
            <a:chOff x="9446015" y="-5649"/>
            <a:chExt cx="174397" cy="6858000"/>
          </a:xfrm>
        </p:grpSpPr>
        <p:sp>
          <p:nvSpPr>
            <p:cNvPr id="580" name="Google Shape;580;p14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9446015" y="5649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2" name="Google Shape;582;p14"/>
          <p:cNvSpPr/>
          <p:nvPr/>
        </p:nvSpPr>
        <p:spPr>
          <a:xfrm>
            <a:off x="9816199" y="1034464"/>
            <a:ext cx="1947334" cy="58884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14"/>
          <p:cNvSpPr/>
          <p:nvPr/>
        </p:nvSpPr>
        <p:spPr>
          <a:xfrm>
            <a:off x="4014677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"/>
          <p:cNvSpPr/>
          <p:nvPr/>
        </p:nvSpPr>
        <p:spPr>
          <a:xfrm>
            <a:off x="5734128" y="1951991"/>
            <a:ext cx="1719452" cy="365099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"/>
          <p:cNvSpPr/>
          <p:nvPr/>
        </p:nvSpPr>
        <p:spPr>
          <a:xfrm>
            <a:off x="7453580" y="1950038"/>
            <a:ext cx="1719452" cy="377795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4"/>
          <p:cNvSpPr/>
          <p:nvPr/>
        </p:nvSpPr>
        <p:spPr>
          <a:xfrm>
            <a:off x="604866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4"/>
          <p:cNvSpPr/>
          <p:nvPr/>
        </p:nvSpPr>
        <p:spPr>
          <a:xfrm>
            <a:off x="615478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4"/>
          <p:cNvSpPr/>
          <p:nvPr/>
        </p:nvSpPr>
        <p:spPr>
          <a:xfrm>
            <a:off x="2117052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14"/>
          <p:cNvSpPr/>
          <p:nvPr/>
        </p:nvSpPr>
        <p:spPr>
          <a:xfrm>
            <a:off x="4652894" y="533607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4"/>
          <p:cNvSpPr/>
          <p:nvPr/>
        </p:nvSpPr>
        <p:spPr>
          <a:xfrm>
            <a:off x="3562013" y="533608"/>
            <a:ext cx="960064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4"/>
          <p:cNvSpPr/>
          <p:nvPr/>
        </p:nvSpPr>
        <p:spPr>
          <a:xfrm rot="-8100000">
            <a:off x="1618093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14"/>
          <p:cNvSpPr/>
          <p:nvPr/>
        </p:nvSpPr>
        <p:spPr>
          <a:xfrm rot="-8100000">
            <a:off x="3119667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14"/>
          <p:cNvSpPr/>
          <p:nvPr/>
        </p:nvSpPr>
        <p:spPr>
          <a:xfrm rot="-8100000">
            <a:off x="4288855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14"/>
          <p:cNvSpPr/>
          <p:nvPr/>
        </p:nvSpPr>
        <p:spPr>
          <a:xfrm>
            <a:off x="2322593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4"/>
          <p:cNvSpPr/>
          <p:nvPr/>
        </p:nvSpPr>
        <p:spPr>
          <a:xfrm>
            <a:off x="1525055" y="1236451"/>
            <a:ext cx="1595075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14"/>
          <p:cNvSpPr txBox="1"/>
          <p:nvPr/>
        </p:nvSpPr>
        <p:spPr>
          <a:xfrm>
            <a:off x="508728" y="1236451"/>
            <a:ext cx="1011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4"/>
          <p:cNvSpPr/>
          <p:nvPr/>
        </p:nvSpPr>
        <p:spPr>
          <a:xfrm>
            <a:off x="3288662" y="1236451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4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내역 조회 – 회의실 등록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9" name="Google Shape;599;p14"/>
          <p:cNvGraphicFramePr/>
          <p:nvPr/>
        </p:nvGraphicFramePr>
        <p:xfrm>
          <a:off x="609600" y="24548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595650"/>
                <a:gridCol w="1013650"/>
                <a:gridCol w="1820750"/>
                <a:gridCol w="1200000"/>
                <a:gridCol w="1088575"/>
                <a:gridCol w="2075550"/>
                <a:gridCol w="769250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 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예약일정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주소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132133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13:00 ~ 14:00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5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15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5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5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5"/>
          <p:cNvSpPr/>
          <p:nvPr/>
        </p:nvSpPr>
        <p:spPr>
          <a:xfrm>
            <a:off x="8171906" y="533607"/>
            <a:ext cx="1020457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엑셀저장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15"/>
          <p:cNvGrpSpPr/>
          <p:nvPr/>
        </p:nvGrpSpPr>
        <p:grpSpPr>
          <a:xfrm>
            <a:off x="9446015" y="-5649"/>
            <a:ext cx="174397" cy="6858000"/>
            <a:chOff x="9446015" y="-5649"/>
            <a:chExt cx="174397" cy="6858000"/>
          </a:xfrm>
        </p:grpSpPr>
        <p:sp>
          <p:nvSpPr>
            <p:cNvPr id="611" name="Google Shape;611;p15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9446015" y="5649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3" name="Google Shape;613;p15"/>
          <p:cNvSpPr/>
          <p:nvPr/>
        </p:nvSpPr>
        <p:spPr>
          <a:xfrm>
            <a:off x="9816199" y="1034464"/>
            <a:ext cx="1947334" cy="58884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15"/>
          <p:cNvSpPr/>
          <p:nvPr/>
        </p:nvSpPr>
        <p:spPr>
          <a:xfrm>
            <a:off x="4014677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5"/>
          <p:cNvSpPr/>
          <p:nvPr/>
        </p:nvSpPr>
        <p:spPr>
          <a:xfrm>
            <a:off x="5734128" y="1951991"/>
            <a:ext cx="1719452" cy="365099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5"/>
          <p:cNvSpPr/>
          <p:nvPr/>
        </p:nvSpPr>
        <p:spPr>
          <a:xfrm>
            <a:off x="7453580" y="1950038"/>
            <a:ext cx="1719452" cy="377795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5"/>
          <p:cNvSpPr/>
          <p:nvPr/>
        </p:nvSpPr>
        <p:spPr>
          <a:xfrm>
            <a:off x="604866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5"/>
          <p:cNvSpPr/>
          <p:nvPr/>
        </p:nvSpPr>
        <p:spPr>
          <a:xfrm>
            <a:off x="615478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5"/>
          <p:cNvSpPr/>
          <p:nvPr/>
        </p:nvSpPr>
        <p:spPr>
          <a:xfrm>
            <a:off x="2117052" y="533608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15"/>
          <p:cNvSpPr/>
          <p:nvPr/>
        </p:nvSpPr>
        <p:spPr>
          <a:xfrm>
            <a:off x="4652894" y="533607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5"/>
          <p:cNvSpPr/>
          <p:nvPr/>
        </p:nvSpPr>
        <p:spPr>
          <a:xfrm>
            <a:off x="3562013" y="533608"/>
            <a:ext cx="960064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5"/>
          <p:cNvSpPr/>
          <p:nvPr/>
        </p:nvSpPr>
        <p:spPr>
          <a:xfrm rot="-8100000">
            <a:off x="1618093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15"/>
          <p:cNvSpPr/>
          <p:nvPr/>
        </p:nvSpPr>
        <p:spPr>
          <a:xfrm rot="-8100000">
            <a:off x="3119667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15"/>
          <p:cNvSpPr/>
          <p:nvPr/>
        </p:nvSpPr>
        <p:spPr>
          <a:xfrm rot="-8100000">
            <a:off x="4288855" y="668447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15"/>
          <p:cNvSpPr/>
          <p:nvPr/>
        </p:nvSpPr>
        <p:spPr>
          <a:xfrm>
            <a:off x="2322593" y="1939296"/>
            <a:ext cx="1719452" cy="377794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포인트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5"/>
          <p:cNvSpPr/>
          <p:nvPr/>
        </p:nvSpPr>
        <p:spPr>
          <a:xfrm>
            <a:off x="1525055" y="1236451"/>
            <a:ext cx="1595075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15"/>
          <p:cNvSpPr txBox="1"/>
          <p:nvPr/>
        </p:nvSpPr>
        <p:spPr>
          <a:xfrm>
            <a:off x="508728" y="1236451"/>
            <a:ext cx="10117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5"/>
          <p:cNvSpPr/>
          <p:nvPr/>
        </p:nvSpPr>
        <p:spPr>
          <a:xfrm>
            <a:off x="3288662" y="1236451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9" name="Google Shape;629;p15"/>
          <p:cNvGraphicFramePr/>
          <p:nvPr/>
        </p:nvGraphicFramePr>
        <p:xfrm>
          <a:off x="609600" y="24548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962825"/>
                <a:gridCol w="1638475"/>
                <a:gridCol w="2943075"/>
                <a:gridCol w="1386100"/>
                <a:gridCol w="1632950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생년월일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User8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User9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User10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user@gmail.com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010-1234-5678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algun Gothic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1988-08-08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2021-02-01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0" name="Google Shape;630;p15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내역 조회 – 신규가입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6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6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16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6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6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16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1" name="Google Shape;641;p16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회원 관리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42" name="Google Shape;642;p16"/>
          <p:cNvGraphicFramePr/>
          <p:nvPr/>
        </p:nvGraphicFramePr>
        <p:xfrm>
          <a:off x="510952" y="1353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780825"/>
                <a:gridCol w="1016000"/>
                <a:gridCol w="1683650"/>
                <a:gridCol w="1378850"/>
                <a:gridCol w="1219200"/>
                <a:gridCol w="1175650"/>
                <a:gridCol w="110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비밀번호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생년월일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asdf1234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user1@gmail.com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010-5743-4542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1995-08-09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2021-01-27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user123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user2@nate.com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010-1568-5793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1997-12-24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userlove1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User3@naver.com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011-566-1658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1988-02-14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2020-10-24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tiger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user4@hanmail.net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010-4867-5641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1980-05-15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2020-07-14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3" name="Google Shape;643;p16"/>
          <p:cNvSpPr txBox="1"/>
          <p:nvPr/>
        </p:nvSpPr>
        <p:spPr>
          <a:xfrm>
            <a:off x="428467" y="775478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6"/>
          <p:cNvSpPr/>
          <p:nvPr/>
        </p:nvSpPr>
        <p:spPr>
          <a:xfrm>
            <a:off x="8018697" y="1836485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6"/>
          <p:cNvSpPr/>
          <p:nvPr/>
        </p:nvSpPr>
        <p:spPr>
          <a:xfrm>
            <a:off x="8018695" y="2136808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6"/>
          <p:cNvSpPr/>
          <p:nvPr/>
        </p:nvSpPr>
        <p:spPr>
          <a:xfrm>
            <a:off x="8018695" y="2430884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6"/>
          <p:cNvSpPr/>
          <p:nvPr/>
        </p:nvSpPr>
        <p:spPr>
          <a:xfrm>
            <a:off x="8018697" y="2866277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6"/>
          <p:cNvSpPr/>
          <p:nvPr/>
        </p:nvSpPr>
        <p:spPr>
          <a:xfrm>
            <a:off x="8018695" y="3166600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6"/>
          <p:cNvSpPr/>
          <p:nvPr/>
        </p:nvSpPr>
        <p:spPr>
          <a:xfrm>
            <a:off x="8018695" y="346067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6"/>
          <p:cNvSpPr/>
          <p:nvPr/>
        </p:nvSpPr>
        <p:spPr>
          <a:xfrm>
            <a:off x="8018697" y="390684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6"/>
          <p:cNvSpPr/>
          <p:nvPr/>
        </p:nvSpPr>
        <p:spPr>
          <a:xfrm>
            <a:off x="8018695" y="4207169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6"/>
          <p:cNvSpPr/>
          <p:nvPr/>
        </p:nvSpPr>
        <p:spPr>
          <a:xfrm>
            <a:off x="8018695" y="4501245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6"/>
          <p:cNvSpPr/>
          <p:nvPr/>
        </p:nvSpPr>
        <p:spPr>
          <a:xfrm>
            <a:off x="8018697" y="4971018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6"/>
          <p:cNvSpPr/>
          <p:nvPr/>
        </p:nvSpPr>
        <p:spPr>
          <a:xfrm>
            <a:off x="8018695" y="5271341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6"/>
          <p:cNvSpPr/>
          <p:nvPr/>
        </p:nvSpPr>
        <p:spPr>
          <a:xfrm>
            <a:off x="8018695" y="5565417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6"/>
          <p:cNvSpPr/>
          <p:nvPr/>
        </p:nvSpPr>
        <p:spPr>
          <a:xfrm>
            <a:off x="9686120" y="1613423"/>
            <a:ext cx="2270525" cy="64242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16"/>
          <p:cNvSpPr/>
          <p:nvPr/>
        </p:nvSpPr>
        <p:spPr>
          <a:xfrm>
            <a:off x="6308072" y="291695"/>
            <a:ext cx="2623457" cy="706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 버튼을 클릭하면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회원목록을 출력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8" name="Google Shape;658;p16"/>
          <p:cNvCxnSpPr>
            <a:stCxn id="656" idx="1"/>
            <a:endCxn id="657" idx="3"/>
          </p:cNvCxnSpPr>
          <p:nvPr/>
        </p:nvCxnSpPr>
        <p:spPr>
          <a:xfrm rot="10800000">
            <a:off x="8931620" y="644935"/>
            <a:ext cx="754500" cy="1289700"/>
          </a:xfrm>
          <a:prstGeom prst="bentConnector3">
            <a:avLst>
              <a:gd fmla="val 50006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9" name="Google Shape;659;p16"/>
          <p:cNvSpPr/>
          <p:nvPr/>
        </p:nvSpPr>
        <p:spPr>
          <a:xfrm>
            <a:off x="7913076" y="2374886"/>
            <a:ext cx="879231" cy="34739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16"/>
          <p:cNvSpPr/>
          <p:nvPr/>
        </p:nvSpPr>
        <p:spPr>
          <a:xfrm>
            <a:off x="5363308" y="3003779"/>
            <a:ext cx="2025289" cy="5653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삭제버튼 클릭 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회원정보 삭제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1" name="Google Shape;661;p16"/>
          <p:cNvCxnSpPr>
            <a:endCxn id="660" idx="3"/>
          </p:cNvCxnSpPr>
          <p:nvPr/>
        </p:nvCxnSpPr>
        <p:spPr>
          <a:xfrm flipH="1">
            <a:off x="7388597" y="2722163"/>
            <a:ext cx="726900" cy="5643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7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7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17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7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7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1" name="Google Shape;671;p17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2" name="Google Shape;672;p17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회원 관리 –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3" name="Google Shape;673;p17"/>
          <p:cNvGraphicFramePr/>
          <p:nvPr/>
        </p:nvGraphicFramePr>
        <p:xfrm>
          <a:off x="510952" y="1353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780825"/>
                <a:gridCol w="1016000"/>
                <a:gridCol w="1683650"/>
                <a:gridCol w="1378850"/>
                <a:gridCol w="1219200"/>
                <a:gridCol w="1175650"/>
                <a:gridCol w="110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비밀번호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생년월일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asdf1234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user1@gmail.com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010-5743-4542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1995-08-09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2021-01-27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user123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user2@nate.com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010-1568-5793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1997-12-24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userlove1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User3@naver.com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011-566-1658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1988-02-14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2020-10-24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tiger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user4@hanmail.net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010-4867-5641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1980-05-15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2020-07-14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4" name="Google Shape;674;p17"/>
          <p:cNvSpPr txBox="1"/>
          <p:nvPr/>
        </p:nvSpPr>
        <p:spPr>
          <a:xfrm>
            <a:off x="428467" y="775478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7"/>
          <p:cNvSpPr/>
          <p:nvPr/>
        </p:nvSpPr>
        <p:spPr>
          <a:xfrm>
            <a:off x="8018697" y="1836485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7"/>
          <p:cNvSpPr/>
          <p:nvPr/>
        </p:nvSpPr>
        <p:spPr>
          <a:xfrm>
            <a:off x="8018695" y="2136808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7"/>
          <p:cNvSpPr/>
          <p:nvPr/>
        </p:nvSpPr>
        <p:spPr>
          <a:xfrm>
            <a:off x="8018695" y="2430884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7"/>
          <p:cNvSpPr/>
          <p:nvPr/>
        </p:nvSpPr>
        <p:spPr>
          <a:xfrm>
            <a:off x="8018697" y="2866277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7"/>
          <p:cNvSpPr/>
          <p:nvPr/>
        </p:nvSpPr>
        <p:spPr>
          <a:xfrm>
            <a:off x="8018695" y="3166600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7"/>
          <p:cNvSpPr/>
          <p:nvPr/>
        </p:nvSpPr>
        <p:spPr>
          <a:xfrm>
            <a:off x="8018695" y="346067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7"/>
          <p:cNvSpPr/>
          <p:nvPr/>
        </p:nvSpPr>
        <p:spPr>
          <a:xfrm>
            <a:off x="8018697" y="390684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7"/>
          <p:cNvSpPr/>
          <p:nvPr/>
        </p:nvSpPr>
        <p:spPr>
          <a:xfrm>
            <a:off x="8018695" y="4207169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7"/>
          <p:cNvSpPr/>
          <p:nvPr/>
        </p:nvSpPr>
        <p:spPr>
          <a:xfrm>
            <a:off x="8018695" y="4501245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7"/>
          <p:cNvSpPr/>
          <p:nvPr/>
        </p:nvSpPr>
        <p:spPr>
          <a:xfrm>
            <a:off x="8018697" y="4971018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7"/>
          <p:cNvSpPr/>
          <p:nvPr/>
        </p:nvSpPr>
        <p:spPr>
          <a:xfrm>
            <a:off x="8018695" y="5271341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7"/>
          <p:cNvSpPr/>
          <p:nvPr/>
        </p:nvSpPr>
        <p:spPr>
          <a:xfrm>
            <a:off x="8018695" y="5565417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17"/>
          <p:cNvGrpSpPr/>
          <p:nvPr/>
        </p:nvGrpSpPr>
        <p:grpSpPr>
          <a:xfrm>
            <a:off x="803329" y="384188"/>
            <a:ext cx="6922987" cy="6152975"/>
            <a:chOff x="274735" y="6141963"/>
            <a:chExt cx="6966432" cy="6719748"/>
          </a:xfrm>
        </p:grpSpPr>
        <p:grpSp>
          <p:nvGrpSpPr>
            <p:cNvPr id="688" name="Google Shape;688;p17"/>
            <p:cNvGrpSpPr/>
            <p:nvPr/>
          </p:nvGrpSpPr>
          <p:grpSpPr>
            <a:xfrm>
              <a:off x="279291" y="6141963"/>
              <a:ext cx="6961876" cy="6719748"/>
              <a:chOff x="2510559" y="1760427"/>
              <a:chExt cx="6961876" cy="6719748"/>
            </a:xfrm>
          </p:grpSpPr>
          <p:sp>
            <p:nvSpPr>
              <p:cNvPr id="689" name="Google Shape;689;p17"/>
              <p:cNvSpPr/>
              <p:nvPr/>
            </p:nvSpPr>
            <p:spPr>
              <a:xfrm>
                <a:off x="2510559" y="1760427"/>
                <a:ext cx="6961876" cy="67197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2510561" y="1760427"/>
                <a:ext cx="6961874" cy="56507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X   </a:t>
                </a:r>
                <a:endParaRPr b="1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4863783" y="7898856"/>
                <a:ext cx="954800" cy="392223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완료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5991496" y="7898856"/>
                <a:ext cx="954800" cy="392223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취소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274735" y="6252070"/>
              <a:ext cx="2308444" cy="3874071"/>
              <a:chOff x="274735" y="6252070"/>
              <a:chExt cx="2308444" cy="3874071"/>
            </a:xfrm>
          </p:grpSpPr>
          <p:sp>
            <p:nvSpPr>
              <p:cNvPr id="694" name="Google Shape;694;p17"/>
              <p:cNvSpPr txBox="1"/>
              <p:nvPr/>
            </p:nvSpPr>
            <p:spPr>
              <a:xfrm>
                <a:off x="274735" y="6252070"/>
                <a:ext cx="1833795" cy="39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예약 / 등록 조회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7"/>
              <p:cNvSpPr txBox="1"/>
              <p:nvPr/>
            </p:nvSpPr>
            <p:spPr>
              <a:xfrm>
                <a:off x="498400" y="7049501"/>
                <a:ext cx="2084779" cy="403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예약한 회의실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7"/>
              <p:cNvSpPr txBox="1"/>
              <p:nvPr/>
            </p:nvSpPr>
            <p:spPr>
              <a:xfrm>
                <a:off x="498400" y="9840433"/>
                <a:ext cx="2084779" cy="285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등록한 회의실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697" name="Google Shape;697;p17"/>
          <p:cNvGraphicFramePr/>
          <p:nvPr/>
        </p:nvGraphicFramePr>
        <p:xfrm>
          <a:off x="1110925" y="15493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856425"/>
                <a:gridCol w="869600"/>
                <a:gridCol w="2109125"/>
                <a:gridCol w="872825"/>
                <a:gridCol w="706575"/>
                <a:gridCol w="748150"/>
              </a:tblGrid>
              <a:tr h="28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사용포인트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1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0003</a:t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서초구 영동대로 602,2층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ko-KR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2021-01-31 13:00~16:00</a:t>
                      </a:r>
                      <a:endParaRPr sz="1400" u="none" cap="none" strike="noStrike"/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30,000P</a:t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0002</a:t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[삼성역] 삼성 글로벌 비즈니스센터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영동대로 602,2층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2021-01-30 09:00~11:00</a:t>
                      </a:r>
                      <a:endParaRPr sz="1400" u="none" cap="none" strike="noStrike"/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25.000P</a:t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98" name="Google Shape;698;p17"/>
          <p:cNvGrpSpPr/>
          <p:nvPr/>
        </p:nvGrpSpPr>
        <p:grpSpPr>
          <a:xfrm>
            <a:off x="2068728" y="1960221"/>
            <a:ext cx="556960" cy="1359027"/>
            <a:chOff x="2077705" y="1897976"/>
            <a:chExt cx="691796" cy="1688036"/>
          </a:xfrm>
        </p:grpSpPr>
        <p:sp>
          <p:nvSpPr>
            <p:cNvPr id="699" name="Google Shape;699;p17"/>
            <p:cNvSpPr/>
            <p:nvPr/>
          </p:nvSpPr>
          <p:spPr>
            <a:xfrm>
              <a:off x="2077705" y="1897976"/>
              <a:ext cx="691796" cy="701209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077705" y="2884803"/>
              <a:ext cx="691796" cy="701209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1" name="Google Shape;701;p17"/>
          <p:cNvGrpSpPr/>
          <p:nvPr/>
        </p:nvGrpSpPr>
        <p:grpSpPr>
          <a:xfrm>
            <a:off x="6627334" y="2158541"/>
            <a:ext cx="528328" cy="959635"/>
            <a:chOff x="6946138" y="2158541"/>
            <a:chExt cx="528328" cy="959635"/>
          </a:xfrm>
        </p:grpSpPr>
        <p:sp>
          <p:nvSpPr>
            <p:cNvPr id="702" name="Google Shape;702;p17"/>
            <p:cNvSpPr/>
            <p:nvPr/>
          </p:nvSpPr>
          <p:spPr>
            <a:xfrm>
              <a:off x="6946138" y="2158541"/>
              <a:ext cx="528328" cy="185009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6946138" y="2933167"/>
              <a:ext cx="528328" cy="185009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17"/>
          <p:cNvGrpSpPr/>
          <p:nvPr/>
        </p:nvGrpSpPr>
        <p:grpSpPr>
          <a:xfrm>
            <a:off x="7548670" y="895799"/>
            <a:ext cx="182172" cy="5578013"/>
            <a:chOff x="9446015" y="-8467"/>
            <a:chExt cx="182172" cy="5578013"/>
          </a:xfrm>
        </p:grpSpPr>
        <p:sp>
          <p:nvSpPr>
            <p:cNvPr id="705" name="Google Shape;705;p17"/>
            <p:cNvSpPr/>
            <p:nvPr/>
          </p:nvSpPr>
          <p:spPr>
            <a:xfrm>
              <a:off x="9448295" y="-5649"/>
              <a:ext cx="179892" cy="5575195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07" name="Google Shape;707;p17"/>
          <p:cNvGraphicFramePr/>
          <p:nvPr/>
        </p:nvGraphicFramePr>
        <p:xfrm>
          <a:off x="1110925" y="4176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856425"/>
                <a:gridCol w="869600"/>
                <a:gridCol w="2109125"/>
                <a:gridCol w="872825"/>
                <a:gridCol w="706575"/>
                <a:gridCol w="748150"/>
              </a:tblGrid>
              <a:tr h="28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사용포인트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1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0003</a:t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[종로구] 종로 몬스터 그룹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돈화문로 13, 2층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ko-KR" sz="105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14:00~16:00</a:t>
                      </a:r>
                      <a:endParaRPr sz="1400" u="none" cap="none" strike="noStrike"/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30,000P</a:t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sz="105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5525" marB="35525" marR="71050" marL="7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708" name="Google Shape;708;p17"/>
          <p:cNvCxnSpPr/>
          <p:nvPr/>
        </p:nvCxnSpPr>
        <p:spPr>
          <a:xfrm>
            <a:off x="803329" y="5803495"/>
            <a:ext cx="67453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9" name="Google Shape;709;p17"/>
          <p:cNvSpPr/>
          <p:nvPr/>
        </p:nvSpPr>
        <p:spPr>
          <a:xfrm>
            <a:off x="2068728" y="4580940"/>
            <a:ext cx="556960" cy="56453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p17"/>
          <p:cNvSpPr/>
          <p:nvPr/>
        </p:nvSpPr>
        <p:spPr>
          <a:xfrm>
            <a:off x="6627334" y="4753301"/>
            <a:ext cx="528328" cy="185009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7"/>
          <p:cNvSpPr/>
          <p:nvPr/>
        </p:nvSpPr>
        <p:spPr>
          <a:xfrm>
            <a:off x="7903620" y="1785461"/>
            <a:ext cx="916290" cy="34739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17"/>
          <p:cNvSpPr/>
          <p:nvPr/>
        </p:nvSpPr>
        <p:spPr>
          <a:xfrm>
            <a:off x="4525571" y="463733"/>
            <a:ext cx="2623457" cy="706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 버튼을 클릭하면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예약/등록 회의실 목록 출력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3" name="Google Shape;713;p17"/>
          <p:cNvCxnSpPr>
            <a:stCxn id="711" idx="1"/>
            <a:endCxn id="712" idx="3"/>
          </p:cNvCxnSpPr>
          <p:nvPr/>
        </p:nvCxnSpPr>
        <p:spPr>
          <a:xfrm rot="10800000">
            <a:off x="7149120" y="816758"/>
            <a:ext cx="754500" cy="1142400"/>
          </a:xfrm>
          <a:prstGeom prst="bentConnector3">
            <a:avLst>
              <a:gd fmla="val 50006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4" name="Google Shape;714;p17"/>
          <p:cNvSpPr/>
          <p:nvPr/>
        </p:nvSpPr>
        <p:spPr>
          <a:xfrm>
            <a:off x="6541477" y="2074563"/>
            <a:ext cx="694592" cy="34739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17"/>
          <p:cNvSpPr/>
          <p:nvPr/>
        </p:nvSpPr>
        <p:spPr>
          <a:xfrm>
            <a:off x="3877407" y="2386278"/>
            <a:ext cx="2161051" cy="5653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삭제버튼 클릭 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회의실 삭제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6" name="Google Shape;716;p17"/>
          <p:cNvCxnSpPr>
            <a:stCxn id="714" idx="2"/>
          </p:cNvCxnSpPr>
          <p:nvPr/>
        </p:nvCxnSpPr>
        <p:spPr>
          <a:xfrm rot="5400000">
            <a:off x="6357773" y="2137858"/>
            <a:ext cx="246900" cy="8151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7" name="Google Shape;717;p17"/>
          <p:cNvSpPr/>
          <p:nvPr/>
        </p:nvSpPr>
        <p:spPr>
          <a:xfrm>
            <a:off x="3048000" y="5929386"/>
            <a:ext cx="2271346" cy="5063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17"/>
          <p:cNvSpPr/>
          <p:nvPr/>
        </p:nvSpPr>
        <p:spPr>
          <a:xfrm>
            <a:off x="1283678" y="4924934"/>
            <a:ext cx="2593730" cy="8778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완료버튼 클릭시 DB에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후 창 종료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취소버튼 클릭시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rollback 후 창 종료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9" name="Google Shape;719;p17"/>
          <p:cNvCxnSpPr>
            <a:stCxn id="717" idx="3"/>
            <a:endCxn id="718" idx="3"/>
          </p:cNvCxnSpPr>
          <p:nvPr/>
        </p:nvCxnSpPr>
        <p:spPr>
          <a:xfrm rot="10800000">
            <a:off x="3877546" y="5363869"/>
            <a:ext cx="1441800" cy="818700"/>
          </a:xfrm>
          <a:prstGeom prst="bentConnector3">
            <a:avLst>
              <a:gd fmla="val -15856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8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8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18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8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8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p18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0" name="Google Shape;730;p18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회원 관리 – 회원 정보 수정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1" name="Google Shape;731;p18"/>
          <p:cNvGraphicFramePr/>
          <p:nvPr/>
        </p:nvGraphicFramePr>
        <p:xfrm>
          <a:off x="510952" y="1353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780825"/>
                <a:gridCol w="1016000"/>
                <a:gridCol w="1683650"/>
                <a:gridCol w="1378850"/>
                <a:gridCol w="1219200"/>
                <a:gridCol w="1175650"/>
                <a:gridCol w="110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아이디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비밀번호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생년월일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asdf1234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user1@gmail.com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010-5743-4542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1995-08-09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2021-01-27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user123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user2@nate.com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010-1568-5793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1997-12-24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userlove1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User3@naver.com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011-566-1658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1988-02-14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2020-10-24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tiger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user4@hanmail.net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010-4867-5641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1980-05-15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2020-07-14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32" name="Google Shape;732;p18"/>
          <p:cNvSpPr txBox="1"/>
          <p:nvPr/>
        </p:nvSpPr>
        <p:spPr>
          <a:xfrm>
            <a:off x="428467" y="775478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8"/>
          <p:cNvSpPr/>
          <p:nvPr/>
        </p:nvSpPr>
        <p:spPr>
          <a:xfrm>
            <a:off x="8018697" y="1836485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8"/>
          <p:cNvSpPr/>
          <p:nvPr/>
        </p:nvSpPr>
        <p:spPr>
          <a:xfrm>
            <a:off x="8018695" y="2136808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8"/>
          <p:cNvSpPr/>
          <p:nvPr/>
        </p:nvSpPr>
        <p:spPr>
          <a:xfrm>
            <a:off x="8018695" y="2430884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8"/>
          <p:cNvSpPr/>
          <p:nvPr/>
        </p:nvSpPr>
        <p:spPr>
          <a:xfrm>
            <a:off x="8018697" y="2866277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8"/>
          <p:cNvSpPr/>
          <p:nvPr/>
        </p:nvSpPr>
        <p:spPr>
          <a:xfrm>
            <a:off x="8018695" y="3166600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8"/>
          <p:cNvSpPr/>
          <p:nvPr/>
        </p:nvSpPr>
        <p:spPr>
          <a:xfrm>
            <a:off x="8018695" y="346067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8"/>
          <p:cNvSpPr/>
          <p:nvPr/>
        </p:nvSpPr>
        <p:spPr>
          <a:xfrm>
            <a:off x="8018697" y="390684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8"/>
          <p:cNvSpPr/>
          <p:nvPr/>
        </p:nvSpPr>
        <p:spPr>
          <a:xfrm>
            <a:off x="8018695" y="4207169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8"/>
          <p:cNvSpPr/>
          <p:nvPr/>
        </p:nvSpPr>
        <p:spPr>
          <a:xfrm>
            <a:off x="8018695" y="4501245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8"/>
          <p:cNvSpPr/>
          <p:nvPr/>
        </p:nvSpPr>
        <p:spPr>
          <a:xfrm>
            <a:off x="8018697" y="4971018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8"/>
          <p:cNvSpPr/>
          <p:nvPr/>
        </p:nvSpPr>
        <p:spPr>
          <a:xfrm>
            <a:off x="8018695" y="5271341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8"/>
          <p:cNvSpPr/>
          <p:nvPr/>
        </p:nvSpPr>
        <p:spPr>
          <a:xfrm>
            <a:off x="8018695" y="5565417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18"/>
          <p:cNvGrpSpPr/>
          <p:nvPr/>
        </p:nvGrpSpPr>
        <p:grpSpPr>
          <a:xfrm>
            <a:off x="1871254" y="1255463"/>
            <a:ext cx="5591414" cy="4463698"/>
            <a:chOff x="1557532" y="1054505"/>
            <a:chExt cx="5591414" cy="4463698"/>
          </a:xfrm>
        </p:grpSpPr>
        <p:grpSp>
          <p:nvGrpSpPr>
            <p:cNvPr id="746" name="Google Shape;746;p18"/>
            <p:cNvGrpSpPr/>
            <p:nvPr/>
          </p:nvGrpSpPr>
          <p:grpSpPr>
            <a:xfrm>
              <a:off x="1557532" y="1054505"/>
              <a:ext cx="5591414" cy="4463698"/>
              <a:chOff x="274735" y="6141963"/>
              <a:chExt cx="6966432" cy="6035796"/>
            </a:xfrm>
          </p:grpSpPr>
          <p:grpSp>
            <p:nvGrpSpPr>
              <p:cNvPr id="747" name="Google Shape;747;p18"/>
              <p:cNvGrpSpPr/>
              <p:nvPr/>
            </p:nvGrpSpPr>
            <p:grpSpPr>
              <a:xfrm>
                <a:off x="279291" y="6141963"/>
                <a:ext cx="6961876" cy="6035796"/>
                <a:chOff x="2510559" y="1760427"/>
                <a:chExt cx="6961876" cy="6035796"/>
              </a:xfrm>
            </p:grpSpPr>
            <p:sp>
              <p:nvSpPr>
                <p:cNvPr id="748" name="Google Shape;748;p18"/>
                <p:cNvSpPr/>
                <p:nvPr/>
              </p:nvSpPr>
              <p:spPr>
                <a:xfrm>
                  <a:off x="2510559" y="1760427"/>
                  <a:ext cx="6961876" cy="60357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49" name="Google Shape;749;p18"/>
                <p:cNvSpPr/>
                <p:nvPr/>
              </p:nvSpPr>
              <p:spPr>
                <a:xfrm>
                  <a:off x="2510561" y="1760427"/>
                  <a:ext cx="6961874" cy="565074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   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18"/>
                <p:cNvSpPr/>
                <p:nvPr/>
              </p:nvSpPr>
              <p:spPr>
                <a:xfrm>
                  <a:off x="4784502" y="7022072"/>
                  <a:ext cx="954800" cy="392223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ko-KR" sz="11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완료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18"/>
                <p:cNvSpPr/>
                <p:nvPr/>
              </p:nvSpPr>
              <p:spPr>
                <a:xfrm>
                  <a:off x="5912215" y="7022072"/>
                  <a:ext cx="954800" cy="392223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ko-KR" sz="11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취소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52" name="Google Shape;752;p18"/>
              <p:cNvSpPr txBox="1"/>
              <p:nvPr/>
            </p:nvSpPr>
            <p:spPr>
              <a:xfrm>
                <a:off x="274735" y="6252070"/>
                <a:ext cx="1095592" cy="277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 정보 수정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3" name="Google Shape;753;p18"/>
            <p:cNvGrpSpPr/>
            <p:nvPr/>
          </p:nvGrpSpPr>
          <p:grpSpPr>
            <a:xfrm>
              <a:off x="2064770" y="1790317"/>
              <a:ext cx="4154416" cy="2838166"/>
              <a:chOff x="2064770" y="1790317"/>
              <a:chExt cx="4154416" cy="2838166"/>
            </a:xfrm>
          </p:grpSpPr>
          <p:sp>
            <p:nvSpPr>
              <p:cNvPr id="754" name="Google Shape;754;p18"/>
              <p:cNvSpPr/>
              <p:nvPr/>
            </p:nvSpPr>
            <p:spPr>
              <a:xfrm>
                <a:off x="3245012" y="1790317"/>
                <a:ext cx="2956577" cy="325161"/>
              </a:xfrm>
              <a:prstGeom prst="roundRect">
                <a:avLst>
                  <a:gd fmla="val 0" name="adj"/>
                </a:avLst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SCOTT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5" name="Google Shape;755;p18"/>
              <p:cNvSpPr txBox="1"/>
              <p:nvPr/>
            </p:nvSpPr>
            <p:spPr>
              <a:xfrm>
                <a:off x="2064770" y="1790317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8"/>
              <p:cNvSpPr txBox="1"/>
              <p:nvPr/>
            </p:nvSpPr>
            <p:spPr>
              <a:xfrm>
                <a:off x="2064770" y="2401552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비밀번호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3245012" y="2401551"/>
                <a:ext cx="2956577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tiger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8" name="Google Shape;758;p18"/>
              <p:cNvSpPr txBox="1"/>
              <p:nvPr/>
            </p:nvSpPr>
            <p:spPr>
              <a:xfrm>
                <a:off x="2064770" y="3012786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이메일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3245012" y="3012785"/>
                <a:ext cx="2956577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SCOTT@gamil.com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0" name="Google Shape;760;p18"/>
              <p:cNvSpPr txBox="1"/>
              <p:nvPr/>
            </p:nvSpPr>
            <p:spPr>
              <a:xfrm>
                <a:off x="2064770" y="3624020"/>
                <a:ext cx="7232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연락처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3245012" y="3624019"/>
                <a:ext cx="2956577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010-5337-6954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2" name="Google Shape;762;p18"/>
              <p:cNvSpPr txBox="1"/>
              <p:nvPr/>
            </p:nvSpPr>
            <p:spPr>
              <a:xfrm>
                <a:off x="2064770" y="4320706"/>
                <a:ext cx="902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생년월일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8"/>
              <p:cNvSpPr/>
              <p:nvPr/>
            </p:nvSpPr>
            <p:spPr>
              <a:xfrm>
                <a:off x="3245009" y="4303322"/>
                <a:ext cx="1050953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1995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4" name="Google Shape;764;p18"/>
              <p:cNvSpPr/>
              <p:nvPr/>
            </p:nvSpPr>
            <p:spPr>
              <a:xfrm rot="-8100000">
                <a:off x="4055786" y="4403573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>
                <a:off x="4469509" y="4303322"/>
                <a:ext cx="788065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08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6" name="Google Shape;766;p18"/>
              <p:cNvSpPr/>
              <p:nvPr/>
            </p:nvSpPr>
            <p:spPr>
              <a:xfrm rot="-8100000">
                <a:off x="5038287" y="4403573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7" name="Google Shape;767;p18"/>
              <p:cNvSpPr/>
              <p:nvPr/>
            </p:nvSpPr>
            <p:spPr>
              <a:xfrm>
                <a:off x="5431121" y="4303322"/>
                <a:ext cx="788065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09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 rot="-8100000">
                <a:off x="5999899" y="4403573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769" name="Google Shape;769;p18"/>
          <p:cNvSpPr/>
          <p:nvPr/>
        </p:nvSpPr>
        <p:spPr>
          <a:xfrm>
            <a:off x="7966250" y="2095583"/>
            <a:ext cx="860378" cy="314309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0" name="Google Shape;770;p18"/>
          <p:cNvCxnSpPr/>
          <p:nvPr/>
        </p:nvCxnSpPr>
        <p:spPr>
          <a:xfrm rot="10800000">
            <a:off x="7462668" y="2268702"/>
            <a:ext cx="498652" cy="1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18"/>
          <p:cNvSpPr/>
          <p:nvPr/>
        </p:nvSpPr>
        <p:spPr>
          <a:xfrm>
            <a:off x="6890035" y="2450986"/>
            <a:ext cx="1932665" cy="88406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수정버튼 클릭시 해당 회원의 정보를 수정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팝업창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p18"/>
          <p:cNvSpPr/>
          <p:nvPr/>
        </p:nvSpPr>
        <p:spPr>
          <a:xfrm>
            <a:off x="3432783" y="1900865"/>
            <a:ext cx="3222994" cy="47402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18"/>
          <p:cNvSpPr/>
          <p:nvPr/>
        </p:nvSpPr>
        <p:spPr>
          <a:xfrm>
            <a:off x="3048000" y="775477"/>
            <a:ext cx="1747279" cy="6639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아이디의 경우 키 값으로 수정불가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4" name="Google Shape;774;p18"/>
          <p:cNvCxnSpPr>
            <a:stCxn id="772" idx="0"/>
            <a:endCxn id="773" idx="2"/>
          </p:cNvCxnSpPr>
          <p:nvPr/>
        </p:nvCxnSpPr>
        <p:spPr>
          <a:xfrm flipH="1" rot="5400000">
            <a:off x="4252280" y="1108865"/>
            <a:ext cx="461400" cy="1122600"/>
          </a:xfrm>
          <a:prstGeom prst="bentConnector3">
            <a:avLst>
              <a:gd fmla="val 50004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962213" y="110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/ 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82594" y="474133"/>
            <a:ext cx="8610605" cy="63500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09594" y="595868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돋보기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0" y="595868"/>
            <a:ext cx="369332" cy="369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2" name="Google Shape;102;p1"/>
          <p:cNvGrpSpPr/>
          <p:nvPr/>
        </p:nvGrpSpPr>
        <p:grpSpPr>
          <a:xfrm>
            <a:off x="482595" y="5977465"/>
            <a:ext cx="8500527" cy="406401"/>
            <a:chOff x="482595" y="5977465"/>
            <a:chExt cx="8500527" cy="406401"/>
          </a:xfrm>
        </p:grpSpPr>
        <p:sp>
          <p:nvSpPr>
            <p:cNvPr id="103" name="Google Shape;103;p1"/>
            <p:cNvSpPr/>
            <p:nvPr/>
          </p:nvSpPr>
          <p:spPr>
            <a:xfrm>
              <a:off x="2620178" y="5977465"/>
              <a:ext cx="2950813" cy="406401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날짜 선택</a:t>
              </a:r>
              <a:endParaRPr b="0" i="0" sz="14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04" name="Google Shape;104;p1"/>
            <p:cNvGrpSpPr/>
            <p:nvPr/>
          </p:nvGrpSpPr>
          <p:grpSpPr>
            <a:xfrm>
              <a:off x="482595" y="5977465"/>
              <a:ext cx="2033283" cy="406401"/>
              <a:chOff x="482595" y="5461001"/>
              <a:chExt cx="2033283" cy="406401"/>
            </a:xfrm>
          </p:grpSpPr>
          <p:sp>
            <p:nvSpPr>
              <p:cNvPr id="105" name="Google Shape;105;p1"/>
              <p:cNvSpPr/>
              <p:nvPr/>
            </p:nvSpPr>
            <p:spPr>
              <a:xfrm>
                <a:off x="482595" y="5461001"/>
                <a:ext cx="2033283" cy="40640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지역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 rot="-8100000">
                <a:off x="2228335" y="5603739"/>
                <a:ext cx="95525" cy="95525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" name="Google Shape;107;p1"/>
            <p:cNvGrpSpPr/>
            <p:nvPr/>
          </p:nvGrpSpPr>
          <p:grpSpPr>
            <a:xfrm>
              <a:off x="5675291" y="5977465"/>
              <a:ext cx="2065885" cy="406401"/>
              <a:chOff x="5782715" y="5461001"/>
              <a:chExt cx="2065885" cy="406401"/>
            </a:xfrm>
          </p:grpSpPr>
          <p:sp>
            <p:nvSpPr>
              <p:cNvPr id="108" name="Google Shape;108;p1"/>
              <p:cNvSpPr/>
              <p:nvPr/>
            </p:nvSpPr>
            <p:spPr>
              <a:xfrm>
                <a:off x="5782715" y="5461001"/>
                <a:ext cx="2065885" cy="40640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인원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 rot="-8100000">
                <a:off x="7558321" y="5603740"/>
                <a:ext cx="95525" cy="95525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0" name="Google Shape;110;p1"/>
            <p:cNvSpPr/>
            <p:nvPr/>
          </p:nvSpPr>
          <p:spPr>
            <a:xfrm>
              <a:off x="7949776" y="5977465"/>
              <a:ext cx="1033346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하루 일정" id="111" name="Google Shape;111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61891" y="601556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"/>
          <p:cNvGrpSpPr/>
          <p:nvPr/>
        </p:nvGrpSpPr>
        <p:grpSpPr>
          <a:xfrm>
            <a:off x="380994" y="1511869"/>
            <a:ext cx="9226062" cy="4147529"/>
            <a:chOff x="380994" y="1256267"/>
            <a:chExt cx="9226062" cy="4147529"/>
          </a:xfrm>
        </p:grpSpPr>
        <p:sp>
          <p:nvSpPr>
            <p:cNvPr id="113" name="Google Shape;113;p1"/>
            <p:cNvSpPr txBox="1"/>
            <p:nvPr/>
          </p:nvSpPr>
          <p:spPr>
            <a:xfrm>
              <a:off x="6485689" y="4295800"/>
              <a:ext cx="312136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[신촌역] 어반커먼즈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 4.0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“신촌역에서 가깝고 시설대비 저렴해요!＂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" name="Google Shape;114;p1"/>
            <p:cNvGrpSpPr/>
            <p:nvPr/>
          </p:nvGrpSpPr>
          <p:grpSpPr>
            <a:xfrm>
              <a:off x="380994" y="1256267"/>
              <a:ext cx="8712206" cy="4147529"/>
              <a:chOff x="380994" y="1256267"/>
              <a:chExt cx="8712206" cy="4147529"/>
            </a:xfrm>
          </p:grpSpPr>
          <p:sp>
            <p:nvSpPr>
              <p:cNvPr id="115" name="Google Shape;115;p1"/>
              <p:cNvSpPr/>
              <p:nvPr/>
            </p:nvSpPr>
            <p:spPr>
              <a:xfrm>
                <a:off x="482594" y="1625599"/>
                <a:ext cx="2489199" cy="2523068"/>
              </a:xfrm>
              <a:prstGeom prst="rect">
                <a:avLst/>
              </a:prstGeom>
              <a:solidFill>
                <a:srgbClr val="D8E2F3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3543297" y="1625599"/>
                <a:ext cx="2489199" cy="2523068"/>
              </a:xfrm>
              <a:prstGeom prst="rect">
                <a:avLst/>
              </a:prstGeom>
              <a:solidFill>
                <a:srgbClr val="D8E2F3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6604001" y="1625599"/>
                <a:ext cx="2489199" cy="2523068"/>
              </a:xfrm>
              <a:prstGeom prst="rect">
                <a:avLst/>
              </a:prstGeom>
              <a:solidFill>
                <a:srgbClr val="D8E2F3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118;p1"/>
              <p:cNvSpPr txBox="1"/>
              <p:nvPr/>
            </p:nvSpPr>
            <p:spPr>
              <a:xfrm>
                <a:off x="380994" y="4295800"/>
                <a:ext cx="246093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[강남역] 스파크플러스</a:t>
                </a:r>
                <a:endParaRPr b="1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★★★★★ 5.0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“많은 인원이 수용 가능한 세미나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회의실! 넓고 좋아요.＂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 txBox="1"/>
              <p:nvPr/>
            </p:nvSpPr>
            <p:spPr>
              <a:xfrm>
                <a:off x="3441697" y="4295800"/>
                <a:ext cx="2611612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[삼성역] 삼성 글로벌 비즈니스센터</a:t>
                </a:r>
                <a:endParaRPr b="1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★★★★★ 5.0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“조용하고 쾌적한 분위기!＂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" name="Google Shape;120;p1"/>
              <p:cNvSpPr txBox="1"/>
              <p:nvPr/>
            </p:nvSpPr>
            <p:spPr>
              <a:xfrm>
                <a:off x="380994" y="1256267"/>
                <a:ext cx="14183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인기 TOP1 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1" name="Google Shape;121;p1"/>
              <p:cNvSpPr txBox="1"/>
              <p:nvPr/>
            </p:nvSpPr>
            <p:spPr>
              <a:xfrm>
                <a:off x="3441697" y="1256267"/>
                <a:ext cx="14183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인기 TOP2 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2" name="Google Shape;122;p1"/>
              <p:cNvSpPr txBox="1"/>
              <p:nvPr/>
            </p:nvSpPr>
            <p:spPr>
              <a:xfrm>
                <a:off x="6508015" y="1256267"/>
                <a:ext cx="14183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인기 TOP3 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23" name="Google Shape;123;p1"/>
          <p:cNvSpPr/>
          <p:nvPr/>
        </p:nvSpPr>
        <p:spPr>
          <a:xfrm>
            <a:off x="9997817" y="4284173"/>
            <a:ext cx="2010995" cy="8211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시작화면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로그인을 하지 않아도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검색,조회가능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"/>
          <p:cNvCxnSpPr>
            <a:stCxn id="123" idx="1"/>
          </p:cNvCxnSpPr>
          <p:nvPr/>
        </p:nvCxnSpPr>
        <p:spPr>
          <a:xfrm rot="10800000">
            <a:off x="9618017" y="4677367"/>
            <a:ext cx="379800" cy="17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1"/>
          <p:cNvSpPr/>
          <p:nvPr/>
        </p:nvSpPr>
        <p:spPr>
          <a:xfrm>
            <a:off x="0" y="-808267"/>
            <a:ext cx="1974880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9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9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19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9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9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4" name="Google Shape;784;p19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5" name="Google Shape;785;p19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회의실 관리 – 상태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86" name="Google Shape;786;p19"/>
          <p:cNvGraphicFramePr/>
          <p:nvPr/>
        </p:nvGraphicFramePr>
        <p:xfrm>
          <a:off x="278721" y="13272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919325"/>
                <a:gridCol w="935550"/>
                <a:gridCol w="2427325"/>
                <a:gridCol w="596650"/>
                <a:gridCol w="854275"/>
                <a:gridCol w="854275"/>
                <a:gridCol w="1218750"/>
                <a:gridCol w="1218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등록자 아이디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평점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[종로구] 종로 몬스터 그룹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돈화문로 13, 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14:00~16:00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승인대기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[신촌역] 어반커먼즈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마포구 서강로 144. 5층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2021-02-15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★★★★☆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[중구] 한화금융센터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세종대로 92, 7층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2021-02-16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[동대문구] 회기동 주민센터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동대문구 회기로 12-1, B1층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2020-12-29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기간만료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87" name="Google Shape;787;p19"/>
          <p:cNvSpPr txBox="1"/>
          <p:nvPr/>
        </p:nvSpPr>
        <p:spPr>
          <a:xfrm>
            <a:off x="196238" y="749634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9"/>
          <p:cNvSpPr/>
          <p:nvPr/>
        </p:nvSpPr>
        <p:spPr>
          <a:xfrm>
            <a:off x="1245427" y="197710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p19"/>
          <p:cNvSpPr/>
          <p:nvPr/>
        </p:nvSpPr>
        <p:spPr>
          <a:xfrm>
            <a:off x="1245427" y="303592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p19"/>
          <p:cNvSpPr/>
          <p:nvPr/>
        </p:nvSpPr>
        <p:spPr>
          <a:xfrm>
            <a:off x="1245427" y="4073328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19"/>
          <p:cNvSpPr/>
          <p:nvPr/>
        </p:nvSpPr>
        <p:spPr>
          <a:xfrm>
            <a:off x="1245427" y="5111640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2" name="Google Shape;792;p19"/>
          <p:cNvGrpSpPr/>
          <p:nvPr/>
        </p:nvGrpSpPr>
        <p:grpSpPr>
          <a:xfrm>
            <a:off x="8340526" y="1966405"/>
            <a:ext cx="679875" cy="3951862"/>
            <a:chOff x="8340526" y="1966405"/>
            <a:chExt cx="679875" cy="3951862"/>
          </a:xfrm>
        </p:grpSpPr>
        <p:sp>
          <p:nvSpPr>
            <p:cNvPr id="793" name="Google Shape;793;p19"/>
            <p:cNvSpPr/>
            <p:nvPr/>
          </p:nvSpPr>
          <p:spPr>
            <a:xfrm>
              <a:off x="8340526" y="2546158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8340526" y="2245102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8340526" y="1966405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8340526" y="3565440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8340526" y="32643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8340526" y="298568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8340526" y="462363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8340526" y="4322581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8340526" y="40438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8340526" y="5680189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8340526" y="5379133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8340526" y="5100436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5" name="Google Shape;805;p19"/>
          <p:cNvSpPr/>
          <p:nvPr/>
        </p:nvSpPr>
        <p:spPr>
          <a:xfrm>
            <a:off x="6991435" y="681707"/>
            <a:ext cx="1406525" cy="5825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19"/>
          <p:cNvSpPr/>
          <p:nvPr/>
        </p:nvSpPr>
        <p:spPr>
          <a:xfrm>
            <a:off x="8229600" y="1857375"/>
            <a:ext cx="914400" cy="101153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19"/>
          <p:cNvSpPr/>
          <p:nvPr/>
        </p:nvSpPr>
        <p:spPr>
          <a:xfrm>
            <a:off x="2680196" y="104203"/>
            <a:ext cx="2721740" cy="25055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승인대기,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등록완료,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예약중,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사용중,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예약취소,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기간만료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회의실 현황을 분류해서 볼수 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Google Shape;808;p19"/>
          <p:cNvCxnSpPr>
            <a:stCxn id="805" idx="1"/>
          </p:cNvCxnSpPr>
          <p:nvPr/>
        </p:nvCxnSpPr>
        <p:spPr>
          <a:xfrm rot="10800000">
            <a:off x="5402035" y="550575"/>
            <a:ext cx="1589400" cy="422400"/>
          </a:xfrm>
          <a:prstGeom prst="bentConnector3">
            <a:avLst>
              <a:gd fmla="val 50003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9" name="Google Shape;809;p19"/>
          <p:cNvSpPr/>
          <p:nvPr/>
        </p:nvSpPr>
        <p:spPr>
          <a:xfrm>
            <a:off x="7049491" y="758624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9"/>
          <p:cNvSpPr/>
          <p:nvPr/>
        </p:nvSpPr>
        <p:spPr>
          <a:xfrm rot="-8100000">
            <a:off x="8081134" y="878949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19"/>
          <p:cNvSpPr/>
          <p:nvPr/>
        </p:nvSpPr>
        <p:spPr>
          <a:xfrm>
            <a:off x="8521561" y="758623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0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0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p20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0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0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1" name="Google Shape;821;p20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2" name="Google Shape;822;p20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회의실 관리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23" name="Google Shape;823;p20"/>
          <p:cNvGraphicFramePr/>
          <p:nvPr/>
        </p:nvGraphicFramePr>
        <p:xfrm>
          <a:off x="278721" y="13272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919325"/>
                <a:gridCol w="935550"/>
                <a:gridCol w="2427325"/>
                <a:gridCol w="596650"/>
                <a:gridCol w="854275"/>
                <a:gridCol w="854275"/>
                <a:gridCol w="1218750"/>
                <a:gridCol w="1218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등록자 아이디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평점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[종로구] 종로 몬스터 그룹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돈화문로 13, 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14:00~16:00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승인대기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[신촌역] 어반커먼즈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마포구 서강로 144. 5층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2021-02-15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★★★★☆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[중구] 한화금융센터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세종대로 92, 7층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2021-02-16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[동대문구] 회기동 주민센터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동대문구 회기로 12-1, B1층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2020-12-29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기간만료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24" name="Google Shape;824;p20"/>
          <p:cNvSpPr txBox="1"/>
          <p:nvPr/>
        </p:nvSpPr>
        <p:spPr>
          <a:xfrm>
            <a:off x="196238" y="749634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0"/>
          <p:cNvSpPr/>
          <p:nvPr/>
        </p:nvSpPr>
        <p:spPr>
          <a:xfrm>
            <a:off x="1245427" y="197710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6" name="Google Shape;826;p20"/>
          <p:cNvSpPr/>
          <p:nvPr/>
        </p:nvSpPr>
        <p:spPr>
          <a:xfrm>
            <a:off x="1245427" y="303592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7" name="Google Shape;827;p20"/>
          <p:cNvSpPr/>
          <p:nvPr/>
        </p:nvSpPr>
        <p:spPr>
          <a:xfrm>
            <a:off x="1245427" y="4073328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8" name="Google Shape;828;p20"/>
          <p:cNvSpPr/>
          <p:nvPr/>
        </p:nvSpPr>
        <p:spPr>
          <a:xfrm>
            <a:off x="1245427" y="5111640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9" name="Google Shape;829;p20"/>
          <p:cNvGrpSpPr/>
          <p:nvPr/>
        </p:nvGrpSpPr>
        <p:grpSpPr>
          <a:xfrm>
            <a:off x="8340526" y="1966405"/>
            <a:ext cx="679875" cy="3951862"/>
            <a:chOff x="8340526" y="1966405"/>
            <a:chExt cx="679875" cy="3951862"/>
          </a:xfrm>
        </p:grpSpPr>
        <p:sp>
          <p:nvSpPr>
            <p:cNvPr id="830" name="Google Shape;830;p20"/>
            <p:cNvSpPr/>
            <p:nvPr/>
          </p:nvSpPr>
          <p:spPr>
            <a:xfrm>
              <a:off x="8340526" y="2546158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8340526" y="2245102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8340526" y="1966405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340526" y="3565440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8340526" y="32643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8340526" y="298568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8340526" y="462363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8340526" y="4322581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8340526" y="40438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8340526" y="5680189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8340526" y="5379133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8340526" y="5100436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" name="Google Shape;842;p20"/>
          <p:cNvSpPr/>
          <p:nvPr/>
        </p:nvSpPr>
        <p:spPr>
          <a:xfrm>
            <a:off x="6043602" y="1857375"/>
            <a:ext cx="757287" cy="417767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20"/>
          <p:cNvSpPr/>
          <p:nvPr/>
        </p:nvSpPr>
        <p:spPr>
          <a:xfrm>
            <a:off x="2454471" y="376969"/>
            <a:ext cx="3499862" cy="745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상태에 따라 승인대기, 등록완료, 예약중, 예약취소, 기간만료 상태표시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4" name="Google Shape;844;p20"/>
          <p:cNvCxnSpPr>
            <a:stCxn id="843" idx="3"/>
          </p:cNvCxnSpPr>
          <p:nvPr/>
        </p:nvCxnSpPr>
        <p:spPr>
          <a:xfrm>
            <a:off x="5954333" y="749634"/>
            <a:ext cx="283200" cy="11076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5" name="Google Shape;845;p20"/>
          <p:cNvSpPr/>
          <p:nvPr/>
        </p:nvSpPr>
        <p:spPr>
          <a:xfrm>
            <a:off x="8229600" y="1857375"/>
            <a:ext cx="914400" cy="101153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20"/>
          <p:cNvSpPr/>
          <p:nvPr/>
        </p:nvSpPr>
        <p:spPr>
          <a:xfrm>
            <a:off x="9422499" y="2845416"/>
            <a:ext cx="2721740" cy="25055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 : 사용자가 등록한 회의실을 관리자가 승인하면 해당 게시글이 회의실 리스트에 업데이트 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조회버튼 클릭시 회의실 상세조회 팝업창 호출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3. 승인거절이나 문제있는 회의실을 삭제할 경우 삭제버튼으로 해당 회의실을 삭제할 수 있다.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7" name="Google Shape;847;p20"/>
          <p:cNvCxnSpPr/>
          <p:nvPr/>
        </p:nvCxnSpPr>
        <p:spPr>
          <a:xfrm rot="10800000">
            <a:off x="9147318" y="2245030"/>
            <a:ext cx="795900" cy="585900"/>
          </a:xfrm>
          <a:prstGeom prst="bentConnector3">
            <a:avLst>
              <a:gd fmla="val 2993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8" name="Google Shape;848;p20"/>
          <p:cNvSpPr/>
          <p:nvPr/>
        </p:nvSpPr>
        <p:spPr>
          <a:xfrm>
            <a:off x="7049491" y="758624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20"/>
          <p:cNvSpPr/>
          <p:nvPr/>
        </p:nvSpPr>
        <p:spPr>
          <a:xfrm>
            <a:off x="8521561" y="758623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0"/>
          <p:cNvSpPr/>
          <p:nvPr/>
        </p:nvSpPr>
        <p:spPr>
          <a:xfrm rot="-8100000">
            <a:off x="8081134" y="878949"/>
            <a:ext cx="76430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1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1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p21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21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21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p21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1" name="Google Shape;861;p21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회의실 관리 – 승인 팝업창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2" name="Google Shape;862;p21"/>
          <p:cNvGraphicFramePr/>
          <p:nvPr/>
        </p:nvGraphicFramePr>
        <p:xfrm>
          <a:off x="278721" y="13272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919325"/>
                <a:gridCol w="935550"/>
                <a:gridCol w="2427325"/>
                <a:gridCol w="596650"/>
                <a:gridCol w="854275"/>
                <a:gridCol w="854275"/>
                <a:gridCol w="1218750"/>
                <a:gridCol w="1218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등록자 아이디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평점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[종로구] 종로 몬스터 그룹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돈화문로 13, 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14:00~16:00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승인대기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[신촌역] 어반커먼즈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마포구 서강로 144. 5층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2021-02-15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★★★★☆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[중구] 한화금융센터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세종대로 92, 7층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2021-02-16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[동대문구] 회기동 주민센터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동대문구 회기로 12-1, B1층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2020-12-29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기간만료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63" name="Google Shape;863;p21"/>
          <p:cNvSpPr txBox="1"/>
          <p:nvPr/>
        </p:nvSpPr>
        <p:spPr>
          <a:xfrm>
            <a:off x="196238" y="749634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1"/>
          <p:cNvSpPr/>
          <p:nvPr/>
        </p:nvSpPr>
        <p:spPr>
          <a:xfrm>
            <a:off x="1245427" y="197710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21"/>
          <p:cNvSpPr/>
          <p:nvPr/>
        </p:nvSpPr>
        <p:spPr>
          <a:xfrm>
            <a:off x="1245427" y="303592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p21"/>
          <p:cNvSpPr/>
          <p:nvPr/>
        </p:nvSpPr>
        <p:spPr>
          <a:xfrm>
            <a:off x="1245427" y="4073328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p21"/>
          <p:cNvSpPr/>
          <p:nvPr/>
        </p:nvSpPr>
        <p:spPr>
          <a:xfrm>
            <a:off x="1245427" y="5111640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68" name="Google Shape;868;p21"/>
          <p:cNvGrpSpPr/>
          <p:nvPr/>
        </p:nvGrpSpPr>
        <p:grpSpPr>
          <a:xfrm>
            <a:off x="3359183" y="2808867"/>
            <a:ext cx="3166964" cy="1513547"/>
            <a:chOff x="315428" y="3429000"/>
            <a:chExt cx="4881334" cy="2332873"/>
          </a:xfrm>
        </p:grpSpPr>
        <p:grpSp>
          <p:nvGrpSpPr>
            <p:cNvPr id="869" name="Google Shape;869;p21"/>
            <p:cNvGrpSpPr/>
            <p:nvPr/>
          </p:nvGrpSpPr>
          <p:grpSpPr>
            <a:xfrm>
              <a:off x="319986" y="3429000"/>
              <a:ext cx="4876776" cy="2332873"/>
              <a:chOff x="2510561" y="1760427"/>
              <a:chExt cx="4876776" cy="2332873"/>
            </a:xfrm>
          </p:grpSpPr>
          <p:sp>
            <p:nvSpPr>
              <p:cNvPr id="870" name="Google Shape;870;p21"/>
              <p:cNvSpPr/>
              <p:nvPr/>
            </p:nvSpPr>
            <p:spPr>
              <a:xfrm>
                <a:off x="2510561" y="1760428"/>
                <a:ext cx="4876776" cy="233287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회의실 등록을 승인하시겠습니까?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>
                <a:off x="2510561" y="1760427"/>
                <a:ext cx="4876776" cy="48683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X   </a:t>
                </a:r>
                <a:endParaRPr b="1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>
                <a:off x="3782818" y="343360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5004121" y="343360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취소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1"/>
            <p:cNvSpPr txBox="1"/>
            <p:nvPr/>
          </p:nvSpPr>
          <p:spPr>
            <a:xfrm>
              <a:off x="315428" y="3494365"/>
              <a:ext cx="1188927" cy="391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등록 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5" name="Google Shape;875;p21"/>
          <p:cNvGrpSpPr/>
          <p:nvPr/>
        </p:nvGrpSpPr>
        <p:grpSpPr>
          <a:xfrm>
            <a:off x="8340526" y="1966405"/>
            <a:ext cx="679875" cy="3951862"/>
            <a:chOff x="8340526" y="1966405"/>
            <a:chExt cx="679875" cy="3951862"/>
          </a:xfrm>
        </p:grpSpPr>
        <p:sp>
          <p:nvSpPr>
            <p:cNvPr id="876" name="Google Shape;876;p21"/>
            <p:cNvSpPr/>
            <p:nvPr/>
          </p:nvSpPr>
          <p:spPr>
            <a:xfrm>
              <a:off x="8340526" y="2546158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8340526" y="2245102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340526" y="1966405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8340526" y="3565440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8340526" y="32643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340526" y="298568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340526" y="462363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8340526" y="4322581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8340526" y="40438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8340526" y="5680189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8340526" y="5379133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8340526" y="5100436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8" name="Google Shape;888;p21"/>
          <p:cNvSpPr/>
          <p:nvPr/>
        </p:nvSpPr>
        <p:spPr>
          <a:xfrm>
            <a:off x="6648092" y="3807237"/>
            <a:ext cx="3321477" cy="649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 버튼 클릭시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 승인 팝업창 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9" name="Google Shape;889;p21"/>
          <p:cNvCxnSpPr/>
          <p:nvPr/>
        </p:nvCxnSpPr>
        <p:spPr>
          <a:xfrm flipH="1">
            <a:off x="6466727" y="2083394"/>
            <a:ext cx="1750200" cy="1562400"/>
          </a:xfrm>
          <a:prstGeom prst="bentConnector3">
            <a:avLst>
              <a:gd fmla="val 50002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0" name="Google Shape;890;p21"/>
          <p:cNvSpPr/>
          <p:nvPr/>
        </p:nvSpPr>
        <p:spPr>
          <a:xfrm>
            <a:off x="8229600" y="1953177"/>
            <a:ext cx="914400" cy="2604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1" name="Google Shape;891;p21"/>
          <p:cNvSpPr/>
          <p:nvPr/>
        </p:nvSpPr>
        <p:spPr>
          <a:xfrm>
            <a:off x="7049491" y="758624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1"/>
          <p:cNvSpPr/>
          <p:nvPr/>
        </p:nvSpPr>
        <p:spPr>
          <a:xfrm>
            <a:off x="8521561" y="758623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2"/>
          <p:cNvSpPr/>
          <p:nvPr/>
        </p:nvSpPr>
        <p:spPr>
          <a:xfrm>
            <a:off x="7049491" y="758624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2"/>
          <p:cNvSpPr/>
          <p:nvPr/>
        </p:nvSpPr>
        <p:spPr>
          <a:xfrm>
            <a:off x="8521561" y="758623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2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2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1" name="Google Shape;901;p22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2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2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22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5" name="Google Shape;905;p22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회의실 관리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6" name="Google Shape;906;p22"/>
          <p:cNvGraphicFramePr/>
          <p:nvPr/>
        </p:nvGraphicFramePr>
        <p:xfrm>
          <a:off x="278721" y="13272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919325"/>
                <a:gridCol w="935550"/>
                <a:gridCol w="2427325"/>
                <a:gridCol w="596650"/>
                <a:gridCol w="854275"/>
                <a:gridCol w="854275"/>
                <a:gridCol w="1218750"/>
                <a:gridCol w="1218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등록자 아이디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평점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[종로구] 종로 몬스터 그룹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돈화문로 13, 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14:00~16:00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승인대기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[신촌역] 어반커먼즈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마포구 서강로 144. 5층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2021-02-15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★★★★☆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[중구] 한화금융센터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세종대로 92, 7층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2021-02-16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[동대문구] 회기동 주민센터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동대문구 회기로 12-1, B1층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2020-12-29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기간만료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07" name="Google Shape;907;p22"/>
          <p:cNvSpPr txBox="1"/>
          <p:nvPr/>
        </p:nvSpPr>
        <p:spPr>
          <a:xfrm>
            <a:off x="196238" y="749634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2"/>
          <p:cNvSpPr/>
          <p:nvPr/>
        </p:nvSpPr>
        <p:spPr>
          <a:xfrm>
            <a:off x="1245427" y="197710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p22"/>
          <p:cNvSpPr/>
          <p:nvPr/>
        </p:nvSpPr>
        <p:spPr>
          <a:xfrm>
            <a:off x="1245427" y="303592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p22"/>
          <p:cNvSpPr/>
          <p:nvPr/>
        </p:nvSpPr>
        <p:spPr>
          <a:xfrm>
            <a:off x="1245427" y="4073328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p22"/>
          <p:cNvSpPr/>
          <p:nvPr/>
        </p:nvSpPr>
        <p:spPr>
          <a:xfrm>
            <a:off x="1245427" y="5111640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12" name="Google Shape;912;p22"/>
          <p:cNvGrpSpPr/>
          <p:nvPr/>
        </p:nvGrpSpPr>
        <p:grpSpPr>
          <a:xfrm>
            <a:off x="8340526" y="1966405"/>
            <a:ext cx="679875" cy="3951862"/>
            <a:chOff x="8340526" y="1966405"/>
            <a:chExt cx="679875" cy="3951862"/>
          </a:xfrm>
        </p:grpSpPr>
        <p:sp>
          <p:nvSpPr>
            <p:cNvPr id="913" name="Google Shape;913;p22"/>
            <p:cNvSpPr/>
            <p:nvPr/>
          </p:nvSpPr>
          <p:spPr>
            <a:xfrm>
              <a:off x="8340526" y="2546158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8340526" y="2245102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8340526" y="1966405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8340526" y="3565440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8340526" y="32643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8340526" y="298568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8340526" y="462363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8340526" y="4322581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8340526" y="40438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8340526" y="5680189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8340526" y="5379133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8340526" y="5100436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5" name="Google Shape;925;p22"/>
          <p:cNvSpPr/>
          <p:nvPr/>
        </p:nvSpPr>
        <p:spPr>
          <a:xfrm>
            <a:off x="8229600" y="2245102"/>
            <a:ext cx="914400" cy="2604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146964" y="343234"/>
            <a:ext cx="6922987" cy="6152975"/>
            <a:chOff x="-4930105" y="-4825754"/>
            <a:chExt cx="6922987" cy="6152975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4930105" y="-4825754"/>
              <a:ext cx="6922987" cy="6152975"/>
              <a:chOff x="274735" y="6141963"/>
              <a:chExt cx="6966432" cy="6719748"/>
            </a:xfrm>
          </p:grpSpPr>
          <p:grpSp>
            <p:nvGrpSpPr>
              <p:cNvPr id="928" name="Google Shape;928;p22"/>
              <p:cNvGrpSpPr/>
              <p:nvPr/>
            </p:nvGrpSpPr>
            <p:grpSpPr>
              <a:xfrm>
                <a:off x="279291" y="6141963"/>
                <a:ext cx="6961876" cy="6719748"/>
                <a:chOff x="2510559" y="1760427"/>
                <a:chExt cx="6961876" cy="6719748"/>
              </a:xfrm>
            </p:grpSpPr>
            <p:sp>
              <p:nvSpPr>
                <p:cNvPr id="929" name="Google Shape;929;p22"/>
                <p:cNvSpPr/>
                <p:nvPr/>
              </p:nvSpPr>
              <p:spPr>
                <a:xfrm>
                  <a:off x="2510559" y="1760427"/>
                  <a:ext cx="6961876" cy="671974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0" name="Google Shape;930;p22"/>
                <p:cNvSpPr/>
                <p:nvPr/>
              </p:nvSpPr>
              <p:spPr>
                <a:xfrm>
                  <a:off x="2510561" y="1760427"/>
                  <a:ext cx="6961874" cy="565074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   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22"/>
                <p:cNvSpPr/>
                <p:nvPr/>
              </p:nvSpPr>
              <p:spPr>
                <a:xfrm>
                  <a:off x="5491507" y="7898856"/>
                  <a:ext cx="954800" cy="392223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ko-KR" sz="11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확인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32" name="Google Shape;932;p22"/>
              <p:cNvSpPr txBox="1"/>
              <p:nvPr/>
            </p:nvSpPr>
            <p:spPr>
              <a:xfrm>
                <a:off x="274735" y="6252070"/>
                <a:ext cx="1231089" cy="277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회의실 상세 조회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3" name="Google Shape;933;p22"/>
            <p:cNvGrpSpPr/>
            <p:nvPr/>
          </p:nvGrpSpPr>
          <p:grpSpPr>
            <a:xfrm>
              <a:off x="-4570510" y="-3866030"/>
              <a:ext cx="6293650" cy="3565019"/>
              <a:chOff x="614557" y="6831128"/>
              <a:chExt cx="10236922" cy="4734970"/>
            </a:xfrm>
          </p:grpSpPr>
          <p:sp>
            <p:nvSpPr>
              <p:cNvPr id="934" name="Google Shape;934;p22"/>
              <p:cNvSpPr/>
              <p:nvPr/>
            </p:nvSpPr>
            <p:spPr>
              <a:xfrm>
                <a:off x="5547088" y="873244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예약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22"/>
              <p:cNvSpPr txBox="1"/>
              <p:nvPr/>
            </p:nvSpPr>
            <p:spPr>
              <a:xfrm>
                <a:off x="689814" y="9596002"/>
                <a:ext cx="9874597" cy="1267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깔끔하고 3인이 사용하기에 좋습니다. 스터디 룸으로도 적합하며 노트북,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와이파이 제공합니다.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6807977" y="873244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문의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7" name="Google Shape;937;p22"/>
              <p:cNvGrpSpPr/>
              <p:nvPr/>
            </p:nvGrpSpPr>
            <p:grpSpPr>
              <a:xfrm>
                <a:off x="684868" y="6831128"/>
                <a:ext cx="10166611" cy="2501470"/>
                <a:chOff x="684868" y="1838728"/>
                <a:chExt cx="10166611" cy="3422331"/>
              </a:xfrm>
            </p:grpSpPr>
            <p:sp>
              <p:nvSpPr>
                <p:cNvPr id="938" name="Google Shape;938;p22"/>
                <p:cNvSpPr/>
                <p:nvPr/>
              </p:nvSpPr>
              <p:spPr>
                <a:xfrm>
                  <a:off x="684868" y="1838728"/>
                  <a:ext cx="4331619" cy="3422331"/>
                </a:xfrm>
                <a:prstGeom prst="rect">
                  <a:avLst/>
                </a:prstGeom>
                <a:solidFill>
                  <a:srgbClr val="D8E2F3"/>
                </a:solidFill>
                <a:ln cap="flat" cmpd="sng" w="1270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9" name="Google Shape;939;p22"/>
                <p:cNvSpPr txBox="1"/>
                <p:nvPr/>
              </p:nvSpPr>
              <p:spPr>
                <a:xfrm>
                  <a:off x="5457266" y="1955797"/>
                  <a:ext cx="5394213" cy="24048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ko-KR" sz="16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[종로구] 종로 몬스터 그룹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서울시 종로구 돈화문로 13, 2층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Malgun Gothic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Malgun Gothic"/>
                    <a:buNone/>
                  </a:pPr>
                  <a:r>
                    <a:rPr b="0" i="0" lang="ko-KR" sz="16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2021-02-14 14:00~16:00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Malgun Gothic"/>
                    <a:buNone/>
                  </a:pPr>
                  <a:r>
                    <a:rPr b="0" i="0" lang="ko-KR" sz="20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20,000P</a:t>
                  </a:r>
                  <a:endParaRPr b="0" i="0" sz="2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940" name="Google Shape;940;p22"/>
              <p:cNvSpPr txBox="1"/>
              <p:nvPr/>
            </p:nvSpPr>
            <p:spPr>
              <a:xfrm>
                <a:off x="702945" y="11196766"/>
                <a:ext cx="63119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리뷰</a:t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941" name="Google Shape;941;p22"/>
              <p:cNvCxnSpPr/>
              <p:nvPr/>
            </p:nvCxnSpPr>
            <p:spPr>
              <a:xfrm>
                <a:off x="697906" y="10896926"/>
                <a:ext cx="788853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42" name="Google Shape;942;p22"/>
              <p:cNvGrpSpPr/>
              <p:nvPr/>
            </p:nvGrpSpPr>
            <p:grpSpPr>
              <a:xfrm>
                <a:off x="614557" y="10282382"/>
                <a:ext cx="7189990" cy="342707"/>
                <a:chOff x="614557" y="5216000"/>
                <a:chExt cx="7189990" cy="342707"/>
              </a:xfrm>
            </p:grpSpPr>
            <p:sp>
              <p:nvSpPr>
                <p:cNvPr id="943" name="Google Shape;943;p22"/>
                <p:cNvSpPr txBox="1"/>
                <p:nvPr/>
              </p:nvSpPr>
              <p:spPr>
                <a:xfrm>
                  <a:off x="926439" y="5227425"/>
                  <a:ext cx="72327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주차장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22"/>
                <p:cNvSpPr txBox="1"/>
                <p:nvPr/>
              </p:nvSpPr>
              <p:spPr>
                <a:xfrm>
                  <a:off x="2277801" y="5227426"/>
                  <a:ext cx="902810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와이파이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5" name="Google Shape;945;p22"/>
                <p:cNvSpPr txBox="1"/>
                <p:nvPr/>
              </p:nvSpPr>
              <p:spPr>
                <a:xfrm>
                  <a:off x="3920278" y="5235860"/>
                  <a:ext cx="723275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노트북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6" name="Google Shape;946;p22"/>
                <p:cNvSpPr txBox="1"/>
                <p:nvPr/>
              </p:nvSpPr>
              <p:spPr>
                <a:xfrm>
                  <a:off x="5271657" y="5250931"/>
                  <a:ext cx="973342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다과/음료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22"/>
                <p:cNvSpPr txBox="1"/>
                <p:nvPr/>
              </p:nvSpPr>
              <p:spPr>
                <a:xfrm>
                  <a:off x="7081273" y="5250931"/>
                  <a:ext cx="723275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지하철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48" name="Google Shape;948;p22"/>
                <p:cNvGrpSpPr/>
                <p:nvPr/>
              </p:nvGrpSpPr>
              <p:grpSpPr>
                <a:xfrm>
                  <a:off x="614557" y="5216001"/>
                  <a:ext cx="307340" cy="300077"/>
                  <a:chOff x="5375448" y="6829386"/>
                  <a:chExt cx="421893" cy="411925"/>
                </a:xfrm>
              </p:grpSpPr>
              <p:sp>
                <p:nvSpPr>
                  <p:cNvPr id="949" name="Google Shape;949;p22"/>
                  <p:cNvSpPr/>
                  <p:nvPr/>
                </p:nvSpPr>
                <p:spPr>
                  <a:xfrm>
                    <a:off x="5564611" y="7000118"/>
                    <a:ext cx="232730" cy="241193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950" name="Google Shape;950;p22"/>
                  <p:cNvSpPr txBox="1"/>
                  <p:nvPr/>
                </p:nvSpPr>
                <p:spPr>
                  <a:xfrm>
                    <a:off x="5375448" y="6829386"/>
                    <a:ext cx="334528" cy="3802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1" i="0" lang="ko-KR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✓</a:t>
                    </a:r>
                    <a:endParaRPr b="1" i="0" sz="9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951" name="Google Shape;951;p22"/>
                <p:cNvGrpSpPr/>
                <p:nvPr/>
              </p:nvGrpSpPr>
              <p:grpSpPr>
                <a:xfrm>
                  <a:off x="2006701" y="5216000"/>
                  <a:ext cx="290597" cy="300077"/>
                  <a:chOff x="5878356" y="6829386"/>
                  <a:chExt cx="398911" cy="411925"/>
                </a:xfrm>
              </p:grpSpPr>
              <p:sp>
                <p:nvSpPr>
                  <p:cNvPr id="952" name="Google Shape;952;p22"/>
                  <p:cNvSpPr/>
                  <p:nvPr/>
                </p:nvSpPr>
                <p:spPr>
                  <a:xfrm>
                    <a:off x="6044537" y="7000118"/>
                    <a:ext cx="232730" cy="241193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953" name="Google Shape;953;p22"/>
                  <p:cNvSpPr txBox="1"/>
                  <p:nvPr/>
                </p:nvSpPr>
                <p:spPr>
                  <a:xfrm>
                    <a:off x="5878356" y="6829386"/>
                    <a:ext cx="334528" cy="3802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1" i="0" lang="ko-KR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✓</a:t>
                    </a:r>
                    <a:endParaRPr b="1" i="0" sz="9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grpSp>
              <p:nvGrpSpPr>
                <p:cNvPr id="954" name="Google Shape;954;p22"/>
                <p:cNvGrpSpPr/>
                <p:nvPr/>
              </p:nvGrpSpPr>
              <p:grpSpPr>
                <a:xfrm>
                  <a:off x="3711547" y="5224540"/>
                  <a:ext cx="300769" cy="291534"/>
                  <a:chOff x="6563461" y="6841113"/>
                  <a:chExt cx="412874" cy="400198"/>
                </a:xfrm>
              </p:grpSpPr>
              <p:sp>
                <p:nvSpPr>
                  <p:cNvPr id="955" name="Google Shape;955;p22"/>
                  <p:cNvSpPr/>
                  <p:nvPr/>
                </p:nvSpPr>
                <p:spPr>
                  <a:xfrm>
                    <a:off x="6743605" y="7000118"/>
                    <a:ext cx="232730" cy="241193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956" name="Google Shape;956;p22"/>
                  <p:cNvSpPr txBox="1"/>
                  <p:nvPr/>
                </p:nvSpPr>
                <p:spPr>
                  <a:xfrm>
                    <a:off x="6563461" y="6841113"/>
                    <a:ext cx="334527" cy="3802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200"/>
                      <a:buFont typeface="Arial"/>
                      <a:buNone/>
                    </a:pPr>
                    <a:r>
                      <a:rPr b="1" i="0" lang="ko-KR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✓</a:t>
                    </a:r>
                    <a:endParaRPr b="1" i="0" sz="9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957" name="Google Shape;957;p22"/>
                <p:cNvSpPr/>
                <p:nvPr/>
              </p:nvSpPr>
              <p:spPr>
                <a:xfrm>
                  <a:off x="5174865" y="5352203"/>
                  <a:ext cx="169538" cy="17570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grpSp>
              <p:nvGrpSpPr>
                <p:cNvPr id="958" name="Google Shape;958;p22"/>
                <p:cNvGrpSpPr/>
                <p:nvPr/>
              </p:nvGrpSpPr>
              <p:grpSpPr>
                <a:xfrm>
                  <a:off x="5638081" y="5283341"/>
                  <a:ext cx="1490333" cy="242754"/>
                  <a:chOff x="6103825" y="6921829"/>
                  <a:chExt cx="2045820" cy="333236"/>
                </a:xfrm>
              </p:grpSpPr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7916915" y="7013871"/>
                    <a:ext cx="232730" cy="241194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960" name="Google Shape;960;p22"/>
                  <p:cNvSpPr txBox="1"/>
                  <p:nvPr/>
                </p:nvSpPr>
                <p:spPr>
                  <a:xfrm>
                    <a:off x="6103825" y="6921829"/>
                    <a:ext cx="334528" cy="316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</p:grpSp>
        </p:grpSp>
        <p:grpSp>
          <p:nvGrpSpPr>
            <p:cNvPr id="961" name="Google Shape;961;p22"/>
            <p:cNvGrpSpPr/>
            <p:nvPr/>
          </p:nvGrpSpPr>
          <p:grpSpPr>
            <a:xfrm>
              <a:off x="1807777" y="-4308341"/>
              <a:ext cx="185104" cy="4894757"/>
              <a:chOff x="9446015" y="-8467"/>
              <a:chExt cx="185104" cy="4894757"/>
            </a:xfrm>
          </p:grpSpPr>
          <p:sp>
            <p:nvSpPr>
              <p:cNvPr id="962" name="Google Shape;962;p22"/>
              <p:cNvSpPr/>
              <p:nvPr/>
            </p:nvSpPr>
            <p:spPr>
              <a:xfrm>
                <a:off x="9448295" y="-5648"/>
                <a:ext cx="182824" cy="4891938"/>
              </a:xfrm>
              <a:prstGeom prst="roundRect">
                <a:avLst>
                  <a:gd fmla="val 0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9446015" y="-8467"/>
                <a:ext cx="174397" cy="1974681"/>
              </a:xfrm>
              <a:prstGeom prst="roundRect">
                <a:avLst>
                  <a:gd fmla="val 0" name="adj"/>
                </a:avLst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964" name="Google Shape;964;p22"/>
            <p:cNvCxnSpPr/>
            <p:nvPr/>
          </p:nvCxnSpPr>
          <p:spPr>
            <a:xfrm flipH="1" rot="10800000">
              <a:off x="-4906503" y="586416"/>
              <a:ext cx="6899384" cy="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965" name="Google Shape;965;p22"/>
          <p:cNvCxnSpPr>
            <a:stCxn id="915" idx="2"/>
          </p:cNvCxnSpPr>
          <p:nvPr/>
        </p:nvCxnSpPr>
        <p:spPr>
          <a:xfrm flipH="1" rot="5400000">
            <a:off x="8054963" y="1578983"/>
            <a:ext cx="554100" cy="696900"/>
          </a:xfrm>
          <a:prstGeom prst="bentConnector4">
            <a:avLst>
              <a:gd fmla="val 97574" name="adj1"/>
              <a:gd fmla="val 1485" name="adj2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6" name="Google Shape;966;p22"/>
          <p:cNvSpPr/>
          <p:nvPr/>
        </p:nvSpPr>
        <p:spPr>
          <a:xfrm>
            <a:off x="8193668" y="2549198"/>
            <a:ext cx="2490538" cy="75168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조회버튼 클릭시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상세 조회 팝업창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7" name="Google Shape;967;p22"/>
          <p:cNvGrpSpPr/>
          <p:nvPr/>
        </p:nvGrpSpPr>
        <p:grpSpPr>
          <a:xfrm>
            <a:off x="1552711" y="4964698"/>
            <a:ext cx="8103278" cy="610393"/>
            <a:chOff x="667833" y="6688235"/>
            <a:chExt cx="8103278" cy="610393"/>
          </a:xfrm>
        </p:grpSpPr>
        <p:sp>
          <p:nvSpPr>
            <p:cNvPr id="968" name="Google Shape;968;p22"/>
            <p:cNvSpPr txBox="1"/>
            <p:nvPr/>
          </p:nvSpPr>
          <p:spPr>
            <a:xfrm>
              <a:off x="1351985" y="6688235"/>
              <a:ext cx="741912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USER01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★★★★★ 5.0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사용자" id="969" name="Google Shape;96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7833" y="6732179"/>
              <a:ext cx="566449" cy="5664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9" name="Google Shape;979;p23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0" name="Google Shape;980;p23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회의실 관리 – 삭제 팝업창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1" name="Google Shape;981;p23"/>
          <p:cNvGraphicFramePr/>
          <p:nvPr/>
        </p:nvGraphicFramePr>
        <p:xfrm>
          <a:off x="278721" y="13272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919325"/>
                <a:gridCol w="935550"/>
                <a:gridCol w="2427325"/>
                <a:gridCol w="596650"/>
                <a:gridCol w="854275"/>
                <a:gridCol w="854275"/>
                <a:gridCol w="1218750"/>
                <a:gridCol w="1218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등록자 아이디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등록포인트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평점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[종로구] 종로 몬스터 그룹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돈화문로 13, 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14:00~16:00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승인대기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[신촌역] 어반커먼즈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마포구 서강로 144. 5층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2021-02-15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★★★★☆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[중구] 한화금융센터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세종대로 92, 7층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2021-02-16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[동대문구] 회기동 주민센터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동대문구 회기로 12-1, B1층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2020-12-29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기간만료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82" name="Google Shape;982;p23"/>
          <p:cNvSpPr txBox="1"/>
          <p:nvPr/>
        </p:nvSpPr>
        <p:spPr>
          <a:xfrm>
            <a:off x="196238" y="749634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3"/>
          <p:cNvSpPr/>
          <p:nvPr/>
        </p:nvSpPr>
        <p:spPr>
          <a:xfrm>
            <a:off x="1245427" y="197710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p23"/>
          <p:cNvSpPr/>
          <p:nvPr/>
        </p:nvSpPr>
        <p:spPr>
          <a:xfrm>
            <a:off x="1245427" y="3035927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p23"/>
          <p:cNvSpPr/>
          <p:nvPr/>
        </p:nvSpPr>
        <p:spPr>
          <a:xfrm>
            <a:off x="1245427" y="4073328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p23"/>
          <p:cNvSpPr/>
          <p:nvPr/>
        </p:nvSpPr>
        <p:spPr>
          <a:xfrm>
            <a:off x="1245427" y="5111640"/>
            <a:ext cx="757287" cy="76759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87" name="Google Shape;987;p23"/>
          <p:cNvGrpSpPr/>
          <p:nvPr/>
        </p:nvGrpSpPr>
        <p:grpSpPr>
          <a:xfrm>
            <a:off x="3359183" y="2808867"/>
            <a:ext cx="3166964" cy="1513547"/>
            <a:chOff x="315428" y="3429000"/>
            <a:chExt cx="4881334" cy="2332873"/>
          </a:xfrm>
        </p:grpSpPr>
        <p:grpSp>
          <p:nvGrpSpPr>
            <p:cNvPr id="988" name="Google Shape;988;p23"/>
            <p:cNvGrpSpPr/>
            <p:nvPr/>
          </p:nvGrpSpPr>
          <p:grpSpPr>
            <a:xfrm>
              <a:off x="319986" y="3429000"/>
              <a:ext cx="4876776" cy="2332873"/>
              <a:chOff x="2510561" y="1760427"/>
              <a:chExt cx="4876776" cy="2332873"/>
            </a:xfrm>
          </p:grpSpPr>
          <p:sp>
            <p:nvSpPr>
              <p:cNvPr id="989" name="Google Shape;989;p23"/>
              <p:cNvSpPr/>
              <p:nvPr/>
            </p:nvSpPr>
            <p:spPr>
              <a:xfrm>
                <a:off x="2510561" y="1760428"/>
                <a:ext cx="4876776" cy="233287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회의실을 삭제하시겠습니까?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2510561" y="1760427"/>
                <a:ext cx="4876776" cy="48683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X   </a:t>
                </a:r>
                <a:endParaRPr b="1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3782818" y="343360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5004121" y="343360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취소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3" name="Google Shape;993;p23"/>
            <p:cNvSpPr txBox="1"/>
            <p:nvPr/>
          </p:nvSpPr>
          <p:spPr>
            <a:xfrm>
              <a:off x="315428" y="3494365"/>
              <a:ext cx="1396470" cy="391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회의실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23"/>
          <p:cNvGrpSpPr/>
          <p:nvPr/>
        </p:nvGrpSpPr>
        <p:grpSpPr>
          <a:xfrm>
            <a:off x="8340526" y="1966405"/>
            <a:ext cx="679875" cy="3951862"/>
            <a:chOff x="8340526" y="1966405"/>
            <a:chExt cx="679875" cy="3951862"/>
          </a:xfrm>
        </p:grpSpPr>
        <p:sp>
          <p:nvSpPr>
            <p:cNvPr id="995" name="Google Shape;995;p23"/>
            <p:cNvSpPr/>
            <p:nvPr/>
          </p:nvSpPr>
          <p:spPr>
            <a:xfrm>
              <a:off x="8340526" y="2546158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8340526" y="2245102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8340526" y="1966405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8340526" y="3565440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8340526" y="32643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8340526" y="298568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8340526" y="462363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8340526" y="4322581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8340526" y="404388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8340526" y="5680189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8340526" y="5379133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8340526" y="5100436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7" name="Google Shape;1007;p23"/>
          <p:cNvSpPr/>
          <p:nvPr/>
        </p:nvSpPr>
        <p:spPr>
          <a:xfrm>
            <a:off x="6648092" y="3807237"/>
            <a:ext cx="3321477" cy="649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클릭시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삭제 팝업창 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8" name="Google Shape;1008;p23"/>
          <p:cNvCxnSpPr/>
          <p:nvPr/>
        </p:nvCxnSpPr>
        <p:spPr>
          <a:xfrm flipH="1">
            <a:off x="6466785" y="2665197"/>
            <a:ext cx="1737900" cy="980700"/>
          </a:xfrm>
          <a:prstGeom prst="bentConnector3">
            <a:avLst>
              <a:gd fmla="val 50004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9" name="Google Shape;1009;p23"/>
          <p:cNvSpPr/>
          <p:nvPr/>
        </p:nvSpPr>
        <p:spPr>
          <a:xfrm>
            <a:off x="8229600" y="2522859"/>
            <a:ext cx="914400" cy="2604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23"/>
          <p:cNvSpPr/>
          <p:nvPr/>
        </p:nvSpPr>
        <p:spPr>
          <a:xfrm>
            <a:off x="7049491" y="758624"/>
            <a:ext cx="1276283" cy="377794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23"/>
          <p:cNvSpPr/>
          <p:nvPr/>
        </p:nvSpPr>
        <p:spPr>
          <a:xfrm>
            <a:off x="8521561" y="758623"/>
            <a:ext cx="754379" cy="377795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4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24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8" name="Google Shape;1018;p24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24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0" name="Google Shape;1020;p24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1" name="Google Shape;1021;p24"/>
          <p:cNvSpPr/>
          <p:nvPr/>
        </p:nvSpPr>
        <p:spPr>
          <a:xfrm>
            <a:off x="623365" y="1676481"/>
            <a:ext cx="8355530" cy="1405303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 회의실이 없습니다.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2" name="Google Shape;1022;p24"/>
          <p:cNvSpPr txBox="1"/>
          <p:nvPr/>
        </p:nvSpPr>
        <p:spPr>
          <a:xfrm>
            <a:off x="540887" y="1263905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 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24"/>
          <p:cNvSpPr/>
          <p:nvPr/>
        </p:nvSpPr>
        <p:spPr>
          <a:xfrm>
            <a:off x="623365" y="4180650"/>
            <a:ext cx="8355530" cy="1446694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회의실이 없습니다.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024;p24"/>
          <p:cNvSpPr txBox="1"/>
          <p:nvPr/>
        </p:nvSpPr>
        <p:spPr>
          <a:xfrm>
            <a:off x="540887" y="3763957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희의실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24"/>
          <p:cNvSpPr/>
          <p:nvPr/>
        </p:nvSpPr>
        <p:spPr>
          <a:xfrm>
            <a:off x="2575477" y="305094"/>
            <a:ext cx="1271415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충전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4"/>
          <p:cNvSpPr txBox="1"/>
          <p:nvPr/>
        </p:nvSpPr>
        <p:spPr>
          <a:xfrm>
            <a:off x="540887" y="354407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7" name="Google Shape;1027;p24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4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029;p24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490086" y="1571682"/>
            <a:ext cx="8725033" cy="163718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1" name="Google Shape;1031;p24"/>
          <p:cNvCxnSpPr>
            <a:stCxn id="1030" idx="2"/>
            <a:endCxn id="1032" idx="1"/>
          </p:cNvCxnSpPr>
          <p:nvPr/>
        </p:nvCxnSpPr>
        <p:spPr>
          <a:xfrm flipH="1" rot="-5400000">
            <a:off x="5061252" y="3000217"/>
            <a:ext cx="722100" cy="11394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2" name="Google Shape;1032;p24"/>
          <p:cNvSpPr/>
          <p:nvPr/>
        </p:nvSpPr>
        <p:spPr>
          <a:xfrm>
            <a:off x="5992046" y="3577930"/>
            <a:ext cx="2907508" cy="706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예약회의실 있을 경우 활성화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(등록 회의실 동일)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24"/>
          <p:cNvSpPr/>
          <p:nvPr/>
        </p:nvSpPr>
        <p:spPr>
          <a:xfrm>
            <a:off x="-1" y="-808267"/>
            <a:ext cx="2513623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- 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5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5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25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5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2" name="Google Shape;1042;p25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3" name="Google Shape;1043;p25"/>
          <p:cNvSpPr/>
          <p:nvPr/>
        </p:nvSpPr>
        <p:spPr>
          <a:xfrm>
            <a:off x="623365" y="1676481"/>
            <a:ext cx="8355530" cy="1405303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 회의실이 없습니다.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044;p25"/>
          <p:cNvSpPr txBox="1"/>
          <p:nvPr/>
        </p:nvSpPr>
        <p:spPr>
          <a:xfrm>
            <a:off x="540887" y="1263905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 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25"/>
          <p:cNvSpPr/>
          <p:nvPr/>
        </p:nvSpPr>
        <p:spPr>
          <a:xfrm>
            <a:off x="623365" y="4180650"/>
            <a:ext cx="8355530" cy="1446694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회의실이 없습니다.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046;p25"/>
          <p:cNvSpPr txBox="1"/>
          <p:nvPr/>
        </p:nvSpPr>
        <p:spPr>
          <a:xfrm>
            <a:off x="540887" y="3763957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희의실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5"/>
          <p:cNvSpPr/>
          <p:nvPr/>
        </p:nvSpPr>
        <p:spPr>
          <a:xfrm>
            <a:off x="2575477" y="305094"/>
            <a:ext cx="1271415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충전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5"/>
          <p:cNvSpPr txBox="1"/>
          <p:nvPr/>
        </p:nvSpPr>
        <p:spPr>
          <a:xfrm>
            <a:off x="540887" y="354407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049;p25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5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051;p25"/>
          <p:cNvSpPr/>
          <p:nvPr/>
        </p:nvSpPr>
        <p:spPr>
          <a:xfrm>
            <a:off x="2721759" y="1484582"/>
            <a:ext cx="4876776" cy="41936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052;p25"/>
          <p:cNvSpPr/>
          <p:nvPr/>
        </p:nvSpPr>
        <p:spPr>
          <a:xfrm>
            <a:off x="2721759" y="1484582"/>
            <a:ext cx="4876776" cy="48683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  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5"/>
          <p:cNvSpPr txBox="1"/>
          <p:nvPr/>
        </p:nvSpPr>
        <p:spPr>
          <a:xfrm>
            <a:off x="2795661" y="1577108"/>
            <a:ext cx="10086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충전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25"/>
          <p:cNvSpPr/>
          <p:nvPr/>
        </p:nvSpPr>
        <p:spPr>
          <a:xfrm>
            <a:off x="4223876" y="2301084"/>
            <a:ext cx="2956577" cy="32516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0000-0000-0000-0000</a:t>
            </a:r>
            <a:endParaRPr b="0" i="0" sz="14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055;p25"/>
          <p:cNvSpPr txBox="1"/>
          <p:nvPr/>
        </p:nvSpPr>
        <p:spPr>
          <a:xfrm>
            <a:off x="3043634" y="2301084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25"/>
          <p:cNvSpPr txBox="1"/>
          <p:nvPr/>
        </p:nvSpPr>
        <p:spPr>
          <a:xfrm>
            <a:off x="3043634" y="2912319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유효일자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25"/>
          <p:cNvSpPr/>
          <p:nvPr/>
        </p:nvSpPr>
        <p:spPr>
          <a:xfrm>
            <a:off x="4223876" y="3530030"/>
            <a:ext cx="2956577" cy="32516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****</a:t>
            </a:r>
            <a:endParaRPr b="0" i="0" sz="14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058;p25"/>
          <p:cNvSpPr/>
          <p:nvPr/>
        </p:nvSpPr>
        <p:spPr>
          <a:xfrm>
            <a:off x="4018088" y="4800958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25"/>
          <p:cNvSpPr/>
          <p:nvPr/>
        </p:nvSpPr>
        <p:spPr>
          <a:xfrm>
            <a:off x="5239391" y="4800958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Google Shape;1060;p25"/>
          <p:cNvGrpSpPr/>
          <p:nvPr/>
        </p:nvGrpSpPr>
        <p:grpSpPr>
          <a:xfrm>
            <a:off x="4223876" y="2912318"/>
            <a:ext cx="2012565" cy="325161"/>
            <a:chOff x="3906346" y="6834967"/>
            <a:chExt cx="2012565" cy="325161"/>
          </a:xfrm>
        </p:grpSpPr>
        <p:sp>
          <p:nvSpPr>
            <p:cNvPr id="1061" name="Google Shape;1061;p25"/>
            <p:cNvSpPr/>
            <p:nvPr/>
          </p:nvSpPr>
          <p:spPr>
            <a:xfrm>
              <a:off x="3906346" y="6834967"/>
              <a:ext cx="1050953" cy="325161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YYYY</a:t>
              </a:r>
              <a:endParaRPr b="0" i="0" sz="14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2" name="Google Shape;1062;p25"/>
            <p:cNvSpPr/>
            <p:nvPr/>
          </p:nvSpPr>
          <p:spPr>
            <a:xfrm rot="-8100000">
              <a:off x="4717123" y="6935218"/>
              <a:ext cx="76429" cy="89456"/>
            </a:xfrm>
            <a:prstGeom prst="halfFrame">
              <a:avLst>
                <a:gd fmla="val 8340" name="adj1"/>
                <a:gd fmla="val 781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5130846" y="6834967"/>
              <a:ext cx="788065" cy="325161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MM</a:t>
              </a:r>
              <a:endParaRPr b="0" i="0" sz="14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4" name="Google Shape;1064;p25"/>
            <p:cNvSpPr/>
            <p:nvPr/>
          </p:nvSpPr>
          <p:spPr>
            <a:xfrm rot="-8100000">
              <a:off x="5699624" y="6935218"/>
              <a:ext cx="76429" cy="89456"/>
            </a:xfrm>
            <a:prstGeom prst="halfFrame">
              <a:avLst>
                <a:gd fmla="val 8340" name="adj1"/>
                <a:gd fmla="val 781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5" name="Google Shape;1065;p25"/>
          <p:cNvSpPr txBox="1"/>
          <p:nvPr/>
        </p:nvSpPr>
        <p:spPr>
          <a:xfrm>
            <a:off x="3043634" y="3565824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25"/>
          <p:cNvSpPr/>
          <p:nvPr/>
        </p:nvSpPr>
        <p:spPr>
          <a:xfrm>
            <a:off x="4223876" y="4147353"/>
            <a:ext cx="2012565" cy="32516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10,000원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5"/>
          <p:cNvSpPr txBox="1"/>
          <p:nvPr/>
        </p:nvSpPr>
        <p:spPr>
          <a:xfrm>
            <a:off x="3043634" y="4183147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충전금액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5"/>
          <p:cNvSpPr/>
          <p:nvPr/>
        </p:nvSpPr>
        <p:spPr>
          <a:xfrm rot="-8100000">
            <a:off x="6031531" y="4246841"/>
            <a:ext cx="76429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1069;p25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5"/>
          <p:cNvSpPr/>
          <p:nvPr/>
        </p:nvSpPr>
        <p:spPr>
          <a:xfrm>
            <a:off x="4588739" y="508293"/>
            <a:ext cx="2907508" cy="706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충전창 클릭시 Jdialog로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충전창 팝업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5"/>
          <p:cNvSpPr/>
          <p:nvPr/>
        </p:nvSpPr>
        <p:spPr>
          <a:xfrm>
            <a:off x="2511948" y="180595"/>
            <a:ext cx="1400544" cy="65539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072;p25"/>
          <p:cNvSpPr/>
          <p:nvPr/>
        </p:nvSpPr>
        <p:spPr>
          <a:xfrm>
            <a:off x="4060385" y="2200015"/>
            <a:ext cx="3301108" cy="240790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073;p25"/>
          <p:cNvSpPr/>
          <p:nvPr/>
        </p:nvSpPr>
        <p:spPr>
          <a:xfrm>
            <a:off x="7598535" y="3616359"/>
            <a:ext cx="3261060" cy="9594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카드번호는 16자리 기본포맷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비밀번호는 *(애스터)로 표시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충전금액은 1만,3만,5만 등 정액권 형식으로 충전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5"/>
          <p:cNvSpPr/>
          <p:nvPr/>
        </p:nvSpPr>
        <p:spPr>
          <a:xfrm>
            <a:off x="3991659" y="4694206"/>
            <a:ext cx="1196733" cy="65539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5" name="Google Shape;1075;p25"/>
          <p:cNvCxnSpPr>
            <a:stCxn id="1074" idx="2"/>
          </p:cNvCxnSpPr>
          <p:nvPr/>
        </p:nvCxnSpPr>
        <p:spPr>
          <a:xfrm flipH="1" rot="-5400000">
            <a:off x="4665475" y="5274153"/>
            <a:ext cx="791400" cy="9423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6" name="Google Shape;1076;p25"/>
          <p:cNvSpPr/>
          <p:nvPr/>
        </p:nvSpPr>
        <p:spPr>
          <a:xfrm>
            <a:off x="5532473" y="5827029"/>
            <a:ext cx="2907508" cy="706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충전버튼 클릭시 충전포인트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 상단 나의 포인트에 즉시 반영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7" name="Google Shape;1077;p25"/>
          <p:cNvCxnSpPr>
            <a:endCxn id="1073" idx="0"/>
          </p:cNvCxnSpPr>
          <p:nvPr/>
        </p:nvCxnSpPr>
        <p:spPr>
          <a:xfrm>
            <a:off x="7344165" y="2484459"/>
            <a:ext cx="1884900" cy="11319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8" name="Google Shape;1078;p25"/>
          <p:cNvCxnSpPr>
            <a:stCxn id="1071" idx="3"/>
          </p:cNvCxnSpPr>
          <p:nvPr/>
        </p:nvCxnSpPr>
        <p:spPr>
          <a:xfrm>
            <a:off x="3912492" y="508294"/>
            <a:ext cx="573600" cy="9939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9" name="Google Shape;1079;p25"/>
          <p:cNvSpPr/>
          <p:nvPr/>
        </p:nvSpPr>
        <p:spPr>
          <a:xfrm>
            <a:off x="-1" y="-808267"/>
            <a:ext cx="2513623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 – 포인트 충전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4" name="Google Shape;1084;p26"/>
          <p:cNvGraphicFramePr/>
          <p:nvPr/>
        </p:nvGraphicFramePr>
        <p:xfrm>
          <a:off x="623372" y="1680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1070125"/>
                <a:gridCol w="1151000"/>
                <a:gridCol w="2857800"/>
                <a:gridCol w="1126400"/>
                <a:gridCol w="1104875"/>
                <a:gridCol w="1045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사용포인트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서초구 영동대로 602,2층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2021-01-31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[삼성역] 삼성 글로벌 비즈니스센터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영동대로 602,2층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2021-01-30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25.000P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[광화문역] 비즈위즈 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효자로 12, 4층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2020-12-27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사용완료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85" name="Google Shape;1085;p26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26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7" name="Google Shape;1087;p26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6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9" name="Google Shape;1089;p26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0" name="Google Shape;1090;p26"/>
          <p:cNvSpPr txBox="1"/>
          <p:nvPr/>
        </p:nvSpPr>
        <p:spPr>
          <a:xfrm>
            <a:off x="540887" y="1263905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 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26"/>
          <p:cNvSpPr/>
          <p:nvPr/>
        </p:nvSpPr>
        <p:spPr>
          <a:xfrm>
            <a:off x="2575477" y="305094"/>
            <a:ext cx="1271415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충전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6"/>
          <p:cNvSpPr txBox="1"/>
          <p:nvPr/>
        </p:nvSpPr>
        <p:spPr>
          <a:xfrm>
            <a:off x="540887" y="354407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3" name="Google Shape;1093;p26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26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p26"/>
          <p:cNvSpPr/>
          <p:nvPr/>
        </p:nvSpPr>
        <p:spPr>
          <a:xfrm>
            <a:off x="8131117" y="2164218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26"/>
          <p:cNvSpPr/>
          <p:nvPr/>
        </p:nvSpPr>
        <p:spPr>
          <a:xfrm>
            <a:off x="8131115" y="2464541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6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6"/>
          <p:cNvSpPr/>
          <p:nvPr/>
        </p:nvSpPr>
        <p:spPr>
          <a:xfrm>
            <a:off x="8131115" y="2758617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26"/>
          <p:cNvSpPr/>
          <p:nvPr/>
        </p:nvSpPr>
        <p:spPr>
          <a:xfrm>
            <a:off x="1789466" y="2121583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0" name="Google Shape;1100;p26"/>
          <p:cNvSpPr/>
          <p:nvPr/>
        </p:nvSpPr>
        <p:spPr>
          <a:xfrm>
            <a:off x="1789466" y="3171508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1" name="Google Shape;1101;p26"/>
          <p:cNvSpPr/>
          <p:nvPr/>
        </p:nvSpPr>
        <p:spPr>
          <a:xfrm>
            <a:off x="8131117" y="320849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26"/>
          <p:cNvSpPr/>
          <p:nvPr/>
        </p:nvSpPr>
        <p:spPr>
          <a:xfrm>
            <a:off x="8131115" y="3508819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26"/>
          <p:cNvSpPr/>
          <p:nvPr/>
        </p:nvSpPr>
        <p:spPr>
          <a:xfrm>
            <a:off x="8131115" y="3802895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26"/>
          <p:cNvSpPr/>
          <p:nvPr/>
        </p:nvSpPr>
        <p:spPr>
          <a:xfrm>
            <a:off x="1789466" y="4211290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5" name="Google Shape;1105;p26"/>
          <p:cNvSpPr/>
          <p:nvPr/>
        </p:nvSpPr>
        <p:spPr>
          <a:xfrm>
            <a:off x="8131117" y="4249525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6"/>
          <p:cNvSpPr/>
          <p:nvPr/>
        </p:nvSpPr>
        <p:spPr>
          <a:xfrm>
            <a:off x="8131115" y="4549848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6"/>
          <p:cNvSpPr/>
          <p:nvPr/>
        </p:nvSpPr>
        <p:spPr>
          <a:xfrm>
            <a:off x="8131115" y="4843924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8" name="Google Shape;1108;p26"/>
          <p:cNvGrpSpPr/>
          <p:nvPr/>
        </p:nvGrpSpPr>
        <p:grpSpPr>
          <a:xfrm>
            <a:off x="9446015" y="-8467"/>
            <a:ext cx="174397" cy="6860818"/>
            <a:chOff x="9446015" y="-8467"/>
            <a:chExt cx="174397" cy="6860818"/>
          </a:xfrm>
        </p:grpSpPr>
        <p:sp>
          <p:nvSpPr>
            <p:cNvPr id="1109" name="Google Shape;1109;p26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1" name="Google Shape;1111;p26"/>
          <p:cNvSpPr/>
          <p:nvPr/>
        </p:nvSpPr>
        <p:spPr>
          <a:xfrm>
            <a:off x="2669840" y="711495"/>
            <a:ext cx="2907508" cy="706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회의실 고유번호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DB등록시 PK로 사용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이미지는 DB에 저장하여 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26"/>
          <p:cNvSpPr/>
          <p:nvPr/>
        </p:nvSpPr>
        <p:spPr>
          <a:xfrm>
            <a:off x="773723" y="2045144"/>
            <a:ext cx="1937901" cy="311204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3" name="Google Shape;1113;p26"/>
          <p:cNvCxnSpPr>
            <a:stCxn id="1112" idx="0"/>
            <a:endCxn id="1111" idx="2"/>
          </p:cNvCxnSpPr>
          <p:nvPr/>
        </p:nvCxnSpPr>
        <p:spPr>
          <a:xfrm rot="-5400000">
            <a:off x="2619424" y="541094"/>
            <a:ext cx="627300" cy="2380800"/>
          </a:xfrm>
          <a:prstGeom prst="bentConnector3">
            <a:avLst>
              <a:gd fmla="val 50004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4" name="Google Shape;1114;p26"/>
          <p:cNvSpPr/>
          <p:nvPr/>
        </p:nvSpPr>
        <p:spPr>
          <a:xfrm>
            <a:off x="1941122" y="5371391"/>
            <a:ext cx="2533064" cy="4507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 회의실 세부사항 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5" name="Google Shape;1115;p26"/>
          <p:cNvCxnSpPr>
            <a:endCxn id="1114" idx="3"/>
          </p:cNvCxnSpPr>
          <p:nvPr/>
        </p:nvCxnSpPr>
        <p:spPr>
          <a:xfrm rot="5400000">
            <a:off x="4447936" y="4725097"/>
            <a:ext cx="897900" cy="845400"/>
          </a:xfrm>
          <a:prstGeom prst="bentConnector3">
            <a:avLst>
              <a:gd fmla="val -9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6" name="Google Shape;1116;p26"/>
          <p:cNvSpPr/>
          <p:nvPr/>
        </p:nvSpPr>
        <p:spPr>
          <a:xfrm>
            <a:off x="7060223" y="2376968"/>
            <a:ext cx="641840" cy="4085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117;p26"/>
          <p:cNvSpPr/>
          <p:nvPr/>
        </p:nvSpPr>
        <p:spPr>
          <a:xfrm>
            <a:off x="6370250" y="978873"/>
            <a:ext cx="2825176" cy="45071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상태에 따라 예약중, 예약 취소, 사용완료 등으로 세분화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8" name="Google Shape;1118;p26"/>
          <p:cNvCxnSpPr>
            <a:stCxn id="1116" idx="0"/>
            <a:endCxn id="1117" idx="2"/>
          </p:cNvCxnSpPr>
          <p:nvPr/>
        </p:nvCxnSpPr>
        <p:spPr>
          <a:xfrm rot="-5400000">
            <a:off x="7108293" y="1702418"/>
            <a:ext cx="947400" cy="401700"/>
          </a:xfrm>
          <a:prstGeom prst="bentConnector3">
            <a:avLst>
              <a:gd fmla="val 22158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9" name="Google Shape;1119;p26"/>
          <p:cNvSpPr/>
          <p:nvPr/>
        </p:nvSpPr>
        <p:spPr>
          <a:xfrm>
            <a:off x="-1" y="-808267"/>
            <a:ext cx="3207655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 – 예약한 회의실 목록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1120;p26"/>
          <p:cNvSpPr/>
          <p:nvPr/>
        </p:nvSpPr>
        <p:spPr>
          <a:xfrm>
            <a:off x="-853305" y="1679635"/>
            <a:ext cx="1365943" cy="1022984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 회의실,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회의실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고유코드를 </a:t>
            </a:r>
            <a:endParaRPr b="0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키로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1" name="Google Shape;1121;p26"/>
          <p:cNvGraphicFramePr/>
          <p:nvPr/>
        </p:nvGraphicFramePr>
        <p:xfrm>
          <a:off x="623372" y="6381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1070125"/>
                <a:gridCol w="1151000"/>
                <a:gridCol w="2857800"/>
                <a:gridCol w="1126400"/>
                <a:gridCol w="1104875"/>
                <a:gridCol w="1045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등록포인트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[종로구] 종로 몬스터 그룹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돈화문로 13, 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14:00~16:00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승인대기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[신촌역] 어반커먼즈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마포구 서강로 144. 5층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2021-02-15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25.000P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예약대기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[중구] 한화금융센터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세종대로 92, 7층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2021-02-16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[동대문구] 회기동 주민센터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동대문구 회기로 12-1, B1층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2020-12-29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[시청역] 패스트파이브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남대문로 9길 24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2020-02-11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기간만료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22" name="Google Shape;1122;p26"/>
          <p:cNvSpPr txBox="1"/>
          <p:nvPr/>
        </p:nvSpPr>
        <p:spPr>
          <a:xfrm>
            <a:off x="540887" y="5964270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26"/>
          <p:cNvSpPr/>
          <p:nvPr/>
        </p:nvSpPr>
        <p:spPr>
          <a:xfrm>
            <a:off x="1789466" y="6821948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1124;p26"/>
          <p:cNvSpPr/>
          <p:nvPr/>
        </p:nvSpPr>
        <p:spPr>
          <a:xfrm>
            <a:off x="1789466" y="7871873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1125;p26"/>
          <p:cNvSpPr/>
          <p:nvPr/>
        </p:nvSpPr>
        <p:spPr>
          <a:xfrm>
            <a:off x="1789466" y="8911655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126;p26"/>
          <p:cNvSpPr/>
          <p:nvPr/>
        </p:nvSpPr>
        <p:spPr>
          <a:xfrm>
            <a:off x="1789466" y="9946282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127;p26"/>
          <p:cNvSpPr/>
          <p:nvPr/>
        </p:nvSpPr>
        <p:spPr>
          <a:xfrm>
            <a:off x="1789466" y="11006108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8" name="Google Shape;1128;p26"/>
          <p:cNvGrpSpPr/>
          <p:nvPr/>
        </p:nvGrpSpPr>
        <p:grpSpPr>
          <a:xfrm>
            <a:off x="8131115" y="6853130"/>
            <a:ext cx="679877" cy="5019396"/>
            <a:chOff x="8131115" y="1817293"/>
            <a:chExt cx="679877" cy="5019396"/>
          </a:xfrm>
        </p:grpSpPr>
        <p:sp>
          <p:nvSpPr>
            <p:cNvPr id="1129" name="Google Shape;1129;p26"/>
            <p:cNvSpPr/>
            <p:nvPr/>
          </p:nvSpPr>
          <p:spPr>
            <a:xfrm>
              <a:off x="8131117" y="1817293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8131115" y="2117616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8131115" y="2411692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재등록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8131117" y="2861571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8131115" y="3161894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8131115" y="3455970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재등록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8131117" y="3902600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8131115" y="4202923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8131115" y="4496999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재등록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8131117" y="4936828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8131115" y="5237151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8131115" y="5531227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재등록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8131117" y="6004212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8131115" y="6304535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8131115" y="6598611"/>
              <a:ext cx="679875" cy="238078"/>
            </a:xfrm>
            <a:prstGeom prst="roundRect">
              <a:avLst>
                <a:gd fmla="val 4189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재등록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8" name="Google Shape;1148;p27"/>
          <p:cNvGraphicFramePr/>
          <p:nvPr/>
        </p:nvGraphicFramePr>
        <p:xfrm>
          <a:off x="623372" y="1680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1070125"/>
                <a:gridCol w="1151000"/>
                <a:gridCol w="2857800"/>
                <a:gridCol w="1126400"/>
                <a:gridCol w="1104875"/>
                <a:gridCol w="1045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사용포인트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서초구 영동대로 602,2층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2021-01-31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[삼성역] 삼성 글로벌 비즈니스센터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영동대로 602,2층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2021-01-30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25.000P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[광화문역] 비즈위즈 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효자로 12, 4층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2020-12-27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사용완료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49" name="Google Shape;1149;p27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27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1151;p27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27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3" name="Google Shape;1153;p27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4" name="Google Shape;1154;p27"/>
          <p:cNvSpPr txBox="1"/>
          <p:nvPr/>
        </p:nvSpPr>
        <p:spPr>
          <a:xfrm>
            <a:off x="540887" y="1263905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 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27"/>
          <p:cNvSpPr/>
          <p:nvPr/>
        </p:nvSpPr>
        <p:spPr>
          <a:xfrm>
            <a:off x="2575477" y="305094"/>
            <a:ext cx="1271415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충전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27"/>
          <p:cNvSpPr txBox="1"/>
          <p:nvPr/>
        </p:nvSpPr>
        <p:spPr>
          <a:xfrm>
            <a:off x="540887" y="354407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157;p27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27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159;p27"/>
          <p:cNvSpPr/>
          <p:nvPr/>
        </p:nvSpPr>
        <p:spPr>
          <a:xfrm>
            <a:off x="8131117" y="2164218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27"/>
          <p:cNvSpPr/>
          <p:nvPr/>
        </p:nvSpPr>
        <p:spPr>
          <a:xfrm>
            <a:off x="8131115" y="2464541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27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27"/>
          <p:cNvSpPr/>
          <p:nvPr/>
        </p:nvSpPr>
        <p:spPr>
          <a:xfrm>
            <a:off x="8131115" y="2758617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27"/>
          <p:cNvSpPr/>
          <p:nvPr/>
        </p:nvSpPr>
        <p:spPr>
          <a:xfrm>
            <a:off x="1789466" y="2121583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1164;p27"/>
          <p:cNvSpPr/>
          <p:nvPr/>
        </p:nvSpPr>
        <p:spPr>
          <a:xfrm>
            <a:off x="1789466" y="3171508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5" name="Google Shape;1165;p27"/>
          <p:cNvSpPr/>
          <p:nvPr/>
        </p:nvSpPr>
        <p:spPr>
          <a:xfrm>
            <a:off x="8131117" y="320849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27"/>
          <p:cNvSpPr/>
          <p:nvPr/>
        </p:nvSpPr>
        <p:spPr>
          <a:xfrm>
            <a:off x="8131115" y="3508819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27"/>
          <p:cNvSpPr/>
          <p:nvPr/>
        </p:nvSpPr>
        <p:spPr>
          <a:xfrm>
            <a:off x="8131115" y="3802895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27"/>
          <p:cNvSpPr/>
          <p:nvPr/>
        </p:nvSpPr>
        <p:spPr>
          <a:xfrm>
            <a:off x="1789466" y="4211290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9" name="Google Shape;1169;p27"/>
          <p:cNvSpPr/>
          <p:nvPr/>
        </p:nvSpPr>
        <p:spPr>
          <a:xfrm>
            <a:off x="8131117" y="4249525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27"/>
          <p:cNvSpPr/>
          <p:nvPr/>
        </p:nvSpPr>
        <p:spPr>
          <a:xfrm>
            <a:off x="8131115" y="4549848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27"/>
          <p:cNvSpPr/>
          <p:nvPr/>
        </p:nvSpPr>
        <p:spPr>
          <a:xfrm>
            <a:off x="8131115" y="4843924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2" name="Google Shape;1172;p27"/>
          <p:cNvGrpSpPr/>
          <p:nvPr/>
        </p:nvGrpSpPr>
        <p:grpSpPr>
          <a:xfrm>
            <a:off x="9446015" y="-8467"/>
            <a:ext cx="174397" cy="6860818"/>
            <a:chOff x="9446015" y="-8467"/>
            <a:chExt cx="174397" cy="6860818"/>
          </a:xfrm>
        </p:grpSpPr>
        <p:sp>
          <p:nvSpPr>
            <p:cNvPr id="1173" name="Google Shape;1173;p27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75" name="Google Shape;1175;p27"/>
          <p:cNvGrpSpPr/>
          <p:nvPr/>
        </p:nvGrpSpPr>
        <p:grpSpPr>
          <a:xfrm>
            <a:off x="3359183" y="2341033"/>
            <a:ext cx="3166964" cy="1513547"/>
            <a:chOff x="315428" y="3429000"/>
            <a:chExt cx="4881334" cy="2332873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319986" y="3429000"/>
              <a:ext cx="4876776" cy="2332873"/>
              <a:chOff x="2510561" y="1760427"/>
              <a:chExt cx="4876776" cy="23328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2510561" y="1760428"/>
                <a:ext cx="4876776" cy="233287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예약을 취소하시겠습니까?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2510561" y="1760427"/>
                <a:ext cx="4876776" cy="48683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X   </a:t>
                </a:r>
                <a:endParaRPr b="1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3782818" y="343360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004121" y="343360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닫기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1" name="Google Shape;1181;p27"/>
            <p:cNvSpPr txBox="1"/>
            <p:nvPr/>
          </p:nvSpPr>
          <p:spPr>
            <a:xfrm>
              <a:off x="315428" y="3494365"/>
              <a:ext cx="1188927" cy="391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 취소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2" name="Google Shape;1182;p27"/>
          <p:cNvGrpSpPr/>
          <p:nvPr/>
        </p:nvGrpSpPr>
        <p:grpSpPr>
          <a:xfrm>
            <a:off x="3318490" y="168068"/>
            <a:ext cx="3166964" cy="2015966"/>
            <a:chOff x="274735" y="101229"/>
            <a:chExt cx="4881334" cy="3107267"/>
          </a:xfrm>
        </p:grpSpPr>
        <p:grpSp>
          <p:nvGrpSpPr>
            <p:cNvPr id="1183" name="Google Shape;1183;p27"/>
            <p:cNvGrpSpPr/>
            <p:nvPr/>
          </p:nvGrpSpPr>
          <p:grpSpPr>
            <a:xfrm>
              <a:off x="274735" y="101229"/>
              <a:ext cx="4881334" cy="3107267"/>
              <a:chOff x="274735" y="101229"/>
              <a:chExt cx="4881334" cy="3107267"/>
            </a:xfrm>
          </p:grpSpPr>
          <p:grpSp>
            <p:nvGrpSpPr>
              <p:cNvPr id="1184" name="Google Shape;1184;p27"/>
              <p:cNvGrpSpPr/>
              <p:nvPr/>
            </p:nvGrpSpPr>
            <p:grpSpPr>
              <a:xfrm>
                <a:off x="279293" y="101229"/>
                <a:ext cx="4876776" cy="3107267"/>
                <a:chOff x="2510561" y="1760427"/>
                <a:chExt cx="4876776" cy="3107267"/>
              </a:xfrm>
            </p:grpSpPr>
            <p:sp>
              <p:nvSpPr>
                <p:cNvPr id="1185" name="Google Shape;1185;p27"/>
                <p:cNvSpPr/>
                <p:nvPr/>
              </p:nvSpPr>
              <p:spPr>
                <a:xfrm>
                  <a:off x="2510561" y="1760427"/>
                  <a:ext cx="4876776" cy="310726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2510561" y="1760427"/>
                  <a:ext cx="4876776" cy="486834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   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3823511" y="4197507"/>
                  <a:ext cx="1033346" cy="366644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ko-KR" sz="11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전송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5044814" y="4197507"/>
                  <a:ext cx="1033346" cy="366644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ko-KR" sz="11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취소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9" name="Google Shape;1189;p27"/>
              <p:cNvSpPr txBox="1"/>
              <p:nvPr/>
            </p:nvSpPr>
            <p:spPr>
              <a:xfrm>
                <a:off x="274735" y="166594"/>
                <a:ext cx="1114805" cy="39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문의하기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0" name="Google Shape;1190;p27"/>
            <p:cNvSpPr/>
            <p:nvPr/>
          </p:nvSpPr>
          <p:spPr>
            <a:xfrm>
              <a:off x="623372" y="1112050"/>
              <a:ext cx="4126428" cy="11790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1" name="Google Shape;1191;p27"/>
            <p:cNvSpPr txBox="1"/>
            <p:nvPr/>
          </p:nvSpPr>
          <p:spPr>
            <a:xfrm>
              <a:off x="462584" y="674257"/>
              <a:ext cx="719483" cy="403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3318490" y="4027584"/>
            <a:ext cx="3166964" cy="2652183"/>
            <a:chOff x="274735" y="6141963"/>
            <a:chExt cx="4881334" cy="4087887"/>
          </a:xfrm>
        </p:grpSpPr>
        <p:grpSp>
          <p:nvGrpSpPr>
            <p:cNvPr id="1193" name="Google Shape;1193;p27"/>
            <p:cNvGrpSpPr/>
            <p:nvPr/>
          </p:nvGrpSpPr>
          <p:grpSpPr>
            <a:xfrm>
              <a:off x="279293" y="6141963"/>
              <a:ext cx="4876776" cy="4087887"/>
              <a:chOff x="2510561" y="1760427"/>
              <a:chExt cx="4876776" cy="4087887"/>
            </a:xfrm>
          </p:grpSpPr>
          <p:sp>
            <p:nvSpPr>
              <p:cNvPr id="1194" name="Google Shape;1194;p27"/>
              <p:cNvSpPr/>
              <p:nvPr/>
            </p:nvSpPr>
            <p:spPr>
              <a:xfrm>
                <a:off x="2510561" y="1760427"/>
                <a:ext cx="4876776" cy="408788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2510561" y="1760427"/>
                <a:ext cx="4876776" cy="48683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X   </a:t>
                </a:r>
                <a:endParaRPr b="1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3823511" y="5180728"/>
                <a:ext cx="1033346" cy="366644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작성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044814" y="5180728"/>
                <a:ext cx="1033346" cy="366644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취소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8" name="Google Shape;1198;p27"/>
            <p:cNvGrpSpPr/>
            <p:nvPr/>
          </p:nvGrpSpPr>
          <p:grpSpPr>
            <a:xfrm>
              <a:off x="274735" y="6207328"/>
              <a:ext cx="4557550" cy="3018790"/>
              <a:chOff x="274735" y="6207328"/>
              <a:chExt cx="4557550" cy="3018790"/>
            </a:xfrm>
          </p:grpSpPr>
          <p:sp>
            <p:nvSpPr>
              <p:cNvPr id="1199" name="Google Shape;1199;p27"/>
              <p:cNvSpPr txBox="1"/>
              <p:nvPr/>
            </p:nvSpPr>
            <p:spPr>
              <a:xfrm>
                <a:off x="274735" y="6207328"/>
                <a:ext cx="699717" cy="39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리뷰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705857" y="8047104"/>
                <a:ext cx="4126428" cy="1179014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1" name="Google Shape;1201;p27"/>
              <p:cNvSpPr txBox="1"/>
              <p:nvPr/>
            </p:nvSpPr>
            <p:spPr>
              <a:xfrm>
                <a:off x="545070" y="7603296"/>
                <a:ext cx="719483" cy="403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내용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2" name="Google Shape;1202;p27"/>
              <p:cNvGrpSpPr/>
              <p:nvPr/>
            </p:nvGrpSpPr>
            <p:grpSpPr>
              <a:xfrm>
                <a:off x="705857" y="7183469"/>
                <a:ext cx="2012565" cy="325161"/>
                <a:chOff x="1167111" y="6858001"/>
                <a:chExt cx="2012565" cy="325161"/>
              </a:xfrm>
            </p:grpSpPr>
            <p:sp>
              <p:nvSpPr>
                <p:cNvPr id="1203" name="Google Shape;1203;p27"/>
                <p:cNvSpPr/>
                <p:nvPr/>
              </p:nvSpPr>
              <p:spPr>
                <a:xfrm>
                  <a:off x="1167111" y="6858001"/>
                  <a:ext cx="2012565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ko-KR" sz="1100" u="none" cap="none" strike="noStrike">
                      <a:solidFill>
                        <a:srgbClr val="7F7F7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★★★★★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27"/>
                <p:cNvSpPr/>
                <p:nvPr/>
              </p:nvSpPr>
              <p:spPr>
                <a:xfrm rot="-8100000">
                  <a:off x="2974765" y="6957488"/>
                  <a:ext cx="76428" cy="89456"/>
                </a:xfrm>
                <a:prstGeom prst="halfFrame">
                  <a:avLst>
                    <a:gd fmla="val 8340" name="adj1"/>
                    <a:gd fmla="val 7810" name="adj2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205" name="Google Shape;1205;p27"/>
              <p:cNvSpPr txBox="1"/>
              <p:nvPr/>
            </p:nvSpPr>
            <p:spPr>
              <a:xfrm>
                <a:off x="532021" y="6753658"/>
                <a:ext cx="719483" cy="403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평가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06" name="Google Shape;1206;p27"/>
          <p:cNvSpPr/>
          <p:nvPr/>
        </p:nvSpPr>
        <p:spPr>
          <a:xfrm>
            <a:off x="8067009" y="2083096"/>
            <a:ext cx="863631" cy="101471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7" name="Google Shape;1207;p27"/>
          <p:cNvCxnSpPr>
            <a:stCxn id="1206" idx="3"/>
          </p:cNvCxnSpPr>
          <p:nvPr/>
        </p:nvCxnSpPr>
        <p:spPr>
          <a:xfrm flipH="1" rot="10800000">
            <a:off x="8930640" y="1415652"/>
            <a:ext cx="345300" cy="11748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8" name="Google Shape;1208;p27"/>
          <p:cNvSpPr/>
          <p:nvPr/>
        </p:nvSpPr>
        <p:spPr>
          <a:xfrm>
            <a:off x="6380666" y="464393"/>
            <a:ext cx="3709245" cy="95137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문의, 취소, 리뷰 버튼은 Jdialog 팝업 활용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문의버튼은 예약 중에만 활성화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취소 가능 기한내에는 취소버튼 활성화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사용 완료시 리뷰 버튼 활성화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9" name="Google Shape;1209;p27"/>
          <p:cNvSpPr/>
          <p:nvPr/>
        </p:nvSpPr>
        <p:spPr>
          <a:xfrm>
            <a:off x="1144942" y="3045599"/>
            <a:ext cx="2347214" cy="5634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문의, 리뷰 및 예약취소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팝업창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0" name="Google Shape;1210;p27"/>
          <p:cNvSpPr/>
          <p:nvPr/>
        </p:nvSpPr>
        <p:spPr>
          <a:xfrm>
            <a:off x="-1" y="-808267"/>
            <a:ext cx="3485416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 – 예약한 회의실 버튼 팝업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5" name="Google Shape;1215;p28"/>
          <p:cNvGraphicFramePr/>
          <p:nvPr/>
        </p:nvGraphicFramePr>
        <p:xfrm>
          <a:off x="623372" y="-31970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1070125"/>
                <a:gridCol w="1151000"/>
                <a:gridCol w="2857800"/>
                <a:gridCol w="1126400"/>
                <a:gridCol w="1104875"/>
                <a:gridCol w="1045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사용포인트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0003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[강남역] 스파크플러스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서초구 영동대로 602,2층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2021-01-31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0002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[삼성역] 삼성 글로벌 비즈니스센터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영동대로 602,2층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2021-01-30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25.000P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[광화문역] 비즈위즈 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효자로 12, 4층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2020-12-27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사용완료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6" name="Google Shape;1216;p28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28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218;p28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28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0" name="Google Shape;1220;p28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1" name="Google Shape;1221;p28"/>
          <p:cNvSpPr txBox="1"/>
          <p:nvPr/>
        </p:nvSpPr>
        <p:spPr>
          <a:xfrm>
            <a:off x="540887" y="-3613960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예약한 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28"/>
          <p:cNvSpPr/>
          <p:nvPr/>
        </p:nvSpPr>
        <p:spPr>
          <a:xfrm>
            <a:off x="2575477" y="-4572771"/>
            <a:ext cx="1271415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 충전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28"/>
          <p:cNvSpPr txBox="1"/>
          <p:nvPr/>
        </p:nvSpPr>
        <p:spPr>
          <a:xfrm>
            <a:off x="540887" y="-4523458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224;p28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28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1226;p28"/>
          <p:cNvSpPr/>
          <p:nvPr/>
        </p:nvSpPr>
        <p:spPr>
          <a:xfrm>
            <a:off x="8131117" y="-2713647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28"/>
          <p:cNvSpPr/>
          <p:nvPr/>
        </p:nvSpPr>
        <p:spPr>
          <a:xfrm>
            <a:off x="8131115" y="-2413324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28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28"/>
          <p:cNvSpPr/>
          <p:nvPr/>
        </p:nvSpPr>
        <p:spPr>
          <a:xfrm>
            <a:off x="8131115" y="-2119248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28"/>
          <p:cNvSpPr/>
          <p:nvPr/>
        </p:nvSpPr>
        <p:spPr>
          <a:xfrm>
            <a:off x="1789466" y="-2756282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231;p28"/>
          <p:cNvSpPr/>
          <p:nvPr/>
        </p:nvSpPr>
        <p:spPr>
          <a:xfrm>
            <a:off x="1789466" y="-1706357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232;p28"/>
          <p:cNvSpPr/>
          <p:nvPr/>
        </p:nvSpPr>
        <p:spPr>
          <a:xfrm>
            <a:off x="8131117" y="-1669369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8"/>
          <p:cNvSpPr/>
          <p:nvPr/>
        </p:nvSpPr>
        <p:spPr>
          <a:xfrm>
            <a:off x="8131115" y="-1369046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8"/>
          <p:cNvSpPr/>
          <p:nvPr/>
        </p:nvSpPr>
        <p:spPr>
          <a:xfrm>
            <a:off x="8131115" y="-1074970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8"/>
          <p:cNvSpPr/>
          <p:nvPr/>
        </p:nvSpPr>
        <p:spPr>
          <a:xfrm>
            <a:off x="1789466" y="-666575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6" name="Google Shape;1236;p28"/>
          <p:cNvSpPr/>
          <p:nvPr/>
        </p:nvSpPr>
        <p:spPr>
          <a:xfrm>
            <a:off x="8131117" y="-628340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28"/>
          <p:cNvSpPr/>
          <p:nvPr/>
        </p:nvSpPr>
        <p:spPr>
          <a:xfrm>
            <a:off x="8131115" y="-328017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28"/>
          <p:cNvSpPr/>
          <p:nvPr/>
        </p:nvSpPr>
        <p:spPr>
          <a:xfrm>
            <a:off x="8131115" y="-33941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9" name="Google Shape;1239;p28"/>
          <p:cNvGrpSpPr/>
          <p:nvPr/>
        </p:nvGrpSpPr>
        <p:grpSpPr>
          <a:xfrm>
            <a:off x="9446015" y="-5649"/>
            <a:ext cx="174397" cy="6879322"/>
            <a:chOff x="9446015" y="-5649"/>
            <a:chExt cx="174397" cy="6879322"/>
          </a:xfrm>
        </p:grpSpPr>
        <p:sp>
          <p:nvSpPr>
            <p:cNvPr id="1240" name="Google Shape;1240;p28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9446015" y="4898992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242" name="Google Shape;1242;p28"/>
          <p:cNvGraphicFramePr/>
          <p:nvPr/>
        </p:nvGraphicFramePr>
        <p:xfrm>
          <a:off x="623372" y="13338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1070125"/>
                <a:gridCol w="1151000"/>
                <a:gridCol w="2857800"/>
                <a:gridCol w="1126400"/>
                <a:gridCol w="1104875"/>
                <a:gridCol w="1045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등록포인트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기능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[종로구] 종로 몬스터 그룹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돈화문로 13, 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14:00~16:00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승인대기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[신촌역] 어반커먼즈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마포구 서강로 144. 5층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2021-02-15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25.000P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등록완료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[중구] 한화금융센터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세종대로 92, 7층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2021-02-16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[동대문구] 회기동 주민센터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동대문구 회기로 12-1, B1층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2020-12-29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[시청역] 패스트파이브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남대문로 9길 24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2020-02-11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기간만료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43" name="Google Shape;1243;p28"/>
          <p:cNvSpPr txBox="1"/>
          <p:nvPr/>
        </p:nvSpPr>
        <p:spPr>
          <a:xfrm>
            <a:off x="540887" y="916980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8"/>
          <p:cNvSpPr/>
          <p:nvPr/>
        </p:nvSpPr>
        <p:spPr>
          <a:xfrm>
            <a:off x="8131117" y="1817293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8"/>
          <p:cNvSpPr/>
          <p:nvPr/>
        </p:nvSpPr>
        <p:spPr>
          <a:xfrm>
            <a:off x="8131115" y="211761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28"/>
          <p:cNvSpPr/>
          <p:nvPr/>
        </p:nvSpPr>
        <p:spPr>
          <a:xfrm>
            <a:off x="8131115" y="2411692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28"/>
          <p:cNvSpPr/>
          <p:nvPr/>
        </p:nvSpPr>
        <p:spPr>
          <a:xfrm>
            <a:off x="1789466" y="1774658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8" name="Google Shape;1248;p28"/>
          <p:cNvSpPr/>
          <p:nvPr/>
        </p:nvSpPr>
        <p:spPr>
          <a:xfrm>
            <a:off x="1789466" y="2824583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9" name="Google Shape;1249;p28"/>
          <p:cNvSpPr/>
          <p:nvPr/>
        </p:nvSpPr>
        <p:spPr>
          <a:xfrm>
            <a:off x="8131117" y="2861571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8"/>
          <p:cNvSpPr/>
          <p:nvPr/>
        </p:nvSpPr>
        <p:spPr>
          <a:xfrm>
            <a:off x="8131115" y="3161894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1251;p28"/>
          <p:cNvSpPr/>
          <p:nvPr/>
        </p:nvSpPr>
        <p:spPr>
          <a:xfrm>
            <a:off x="8131115" y="3455970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8"/>
          <p:cNvSpPr/>
          <p:nvPr/>
        </p:nvSpPr>
        <p:spPr>
          <a:xfrm>
            <a:off x="1789466" y="3864365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1253;p28"/>
          <p:cNvSpPr/>
          <p:nvPr/>
        </p:nvSpPr>
        <p:spPr>
          <a:xfrm>
            <a:off x="8131117" y="3902600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8"/>
          <p:cNvSpPr/>
          <p:nvPr/>
        </p:nvSpPr>
        <p:spPr>
          <a:xfrm>
            <a:off x="8131115" y="4202923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8"/>
          <p:cNvSpPr/>
          <p:nvPr/>
        </p:nvSpPr>
        <p:spPr>
          <a:xfrm>
            <a:off x="8131115" y="4496999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8"/>
          <p:cNvSpPr/>
          <p:nvPr/>
        </p:nvSpPr>
        <p:spPr>
          <a:xfrm>
            <a:off x="1789466" y="4898992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1257;p28"/>
          <p:cNvSpPr/>
          <p:nvPr/>
        </p:nvSpPr>
        <p:spPr>
          <a:xfrm>
            <a:off x="8131117" y="4936828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8"/>
          <p:cNvSpPr/>
          <p:nvPr/>
        </p:nvSpPr>
        <p:spPr>
          <a:xfrm>
            <a:off x="8131115" y="5237151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28"/>
          <p:cNvSpPr/>
          <p:nvPr/>
        </p:nvSpPr>
        <p:spPr>
          <a:xfrm>
            <a:off x="8131115" y="5531227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28"/>
          <p:cNvSpPr/>
          <p:nvPr/>
        </p:nvSpPr>
        <p:spPr>
          <a:xfrm>
            <a:off x="2392040" y="181479"/>
            <a:ext cx="2907508" cy="706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회의실 고유번호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DB등록시 PK로 사용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이미지는 DB에 저장하여 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28"/>
          <p:cNvSpPr/>
          <p:nvPr/>
        </p:nvSpPr>
        <p:spPr>
          <a:xfrm>
            <a:off x="839619" y="1404874"/>
            <a:ext cx="1937901" cy="527164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2" name="Google Shape;1262;p28"/>
          <p:cNvCxnSpPr>
            <a:stCxn id="1261" idx="0"/>
            <a:endCxn id="1260" idx="2"/>
          </p:cNvCxnSpPr>
          <p:nvPr/>
        </p:nvCxnSpPr>
        <p:spPr>
          <a:xfrm rot="-5400000">
            <a:off x="2568620" y="127624"/>
            <a:ext cx="517200" cy="2037300"/>
          </a:xfrm>
          <a:prstGeom prst="bentConnector3">
            <a:avLst>
              <a:gd fmla="val 49990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3" name="Google Shape;1263;p28"/>
          <p:cNvSpPr/>
          <p:nvPr/>
        </p:nvSpPr>
        <p:spPr>
          <a:xfrm>
            <a:off x="7015806" y="2030915"/>
            <a:ext cx="771230" cy="40856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4" name="Google Shape;1264;p28"/>
          <p:cNvSpPr/>
          <p:nvPr/>
        </p:nvSpPr>
        <p:spPr>
          <a:xfrm>
            <a:off x="6325833" y="371258"/>
            <a:ext cx="2825176" cy="7122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상태에 따라 승인대기,등록완료, 예약중, 예약 취소, 기간만료 등으로 세분화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5" name="Google Shape;1265;p28"/>
          <p:cNvCxnSpPr>
            <a:stCxn id="1263" idx="0"/>
            <a:endCxn id="1264" idx="2"/>
          </p:cNvCxnSpPr>
          <p:nvPr/>
        </p:nvCxnSpPr>
        <p:spPr>
          <a:xfrm rot="-5400000">
            <a:off x="7096171" y="1388765"/>
            <a:ext cx="947400" cy="336900"/>
          </a:xfrm>
          <a:prstGeom prst="bentConnector3">
            <a:avLst>
              <a:gd fmla="val 49999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6" name="Google Shape;1266;p28"/>
          <p:cNvSpPr/>
          <p:nvPr/>
        </p:nvSpPr>
        <p:spPr>
          <a:xfrm>
            <a:off x="-1" y="-808267"/>
            <a:ext cx="3207655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 – 등록한 회의실 목록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7" name="Google Shape;1267;p28"/>
          <p:cNvSpPr/>
          <p:nvPr/>
        </p:nvSpPr>
        <p:spPr>
          <a:xfrm>
            <a:off x="1789466" y="5958818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8" name="Google Shape;1268;p28"/>
          <p:cNvSpPr/>
          <p:nvPr/>
        </p:nvSpPr>
        <p:spPr>
          <a:xfrm>
            <a:off x="8131117" y="6004212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28"/>
          <p:cNvSpPr/>
          <p:nvPr/>
        </p:nvSpPr>
        <p:spPr>
          <a:xfrm>
            <a:off x="8131115" y="6304535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28"/>
          <p:cNvSpPr/>
          <p:nvPr/>
        </p:nvSpPr>
        <p:spPr>
          <a:xfrm>
            <a:off x="8131115" y="6598611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962213" y="110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/ 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482594" y="474133"/>
            <a:ext cx="8610606" cy="63500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609594" y="595868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돋보기" id="138" name="Google Shape;1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0" y="595868"/>
            <a:ext cx="369332" cy="369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0" name="Google Shape;140;p2"/>
          <p:cNvGrpSpPr/>
          <p:nvPr/>
        </p:nvGrpSpPr>
        <p:grpSpPr>
          <a:xfrm>
            <a:off x="482595" y="5977465"/>
            <a:ext cx="8500527" cy="406401"/>
            <a:chOff x="482595" y="5977465"/>
            <a:chExt cx="8500527" cy="406401"/>
          </a:xfrm>
        </p:grpSpPr>
        <p:sp>
          <p:nvSpPr>
            <p:cNvPr id="141" name="Google Shape;141;p2"/>
            <p:cNvSpPr/>
            <p:nvPr/>
          </p:nvSpPr>
          <p:spPr>
            <a:xfrm>
              <a:off x="2620178" y="5977465"/>
              <a:ext cx="2950813" cy="406401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날짜 선택</a:t>
              </a:r>
              <a:endParaRPr b="0" i="0" sz="14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2" name="Google Shape;142;p2"/>
            <p:cNvGrpSpPr/>
            <p:nvPr/>
          </p:nvGrpSpPr>
          <p:grpSpPr>
            <a:xfrm>
              <a:off x="482595" y="5977465"/>
              <a:ext cx="2033283" cy="406401"/>
              <a:chOff x="482595" y="5461001"/>
              <a:chExt cx="2033283" cy="406401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482595" y="5461001"/>
                <a:ext cx="2033283" cy="40640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지역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 rot="-8100000">
                <a:off x="2228335" y="5603739"/>
                <a:ext cx="95525" cy="95525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5" name="Google Shape;145;p2"/>
            <p:cNvGrpSpPr/>
            <p:nvPr/>
          </p:nvGrpSpPr>
          <p:grpSpPr>
            <a:xfrm>
              <a:off x="5675291" y="5977465"/>
              <a:ext cx="2065885" cy="406401"/>
              <a:chOff x="5782715" y="5461001"/>
              <a:chExt cx="2065885" cy="406401"/>
            </a:xfrm>
          </p:grpSpPr>
          <p:sp>
            <p:nvSpPr>
              <p:cNvPr id="146" name="Google Shape;146;p2"/>
              <p:cNvSpPr/>
              <p:nvPr/>
            </p:nvSpPr>
            <p:spPr>
              <a:xfrm>
                <a:off x="5782715" y="5461001"/>
                <a:ext cx="2065885" cy="40640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인원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 rot="-8100000">
                <a:off x="7558321" y="5603740"/>
                <a:ext cx="95525" cy="95525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8" name="Google Shape;148;p2"/>
            <p:cNvSpPr/>
            <p:nvPr/>
          </p:nvSpPr>
          <p:spPr>
            <a:xfrm>
              <a:off x="7949776" y="5977465"/>
              <a:ext cx="1033346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하루 일정" id="149" name="Google Shape;14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61891" y="601556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2"/>
          <p:cNvGrpSpPr/>
          <p:nvPr/>
        </p:nvGrpSpPr>
        <p:grpSpPr>
          <a:xfrm>
            <a:off x="380994" y="1511869"/>
            <a:ext cx="9226062" cy="4147529"/>
            <a:chOff x="380994" y="1256267"/>
            <a:chExt cx="9226062" cy="4147529"/>
          </a:xfrm>
        </p:grpSpPr>
        <p:sp>
          <p:nvSpPr>
            <p:cNvPr id="151" name="Google Shape;151;p2"/>
            <p:cNvSpPr txBox="1"/>
            <p:nvPr/>
          </p:nvSpPr>
          <p:spPr>
            <a:xfrm>
              <a:off x="6485689" y="4295800"/>
              <a:ext cx="312136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[신촌역] 어반커먼즈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 4.0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“신촌역에서 가깝고 시설대비 저렴해요!＂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2"/>
            <p:cNvGrpSpPr/>
            <p:nvPr/>
          </p:nvGrpSpPr>
          <p:grpSpPr>
            <a:xfrm>
              <a:off x="380994" y="1256267"/>
              <a:ext cx="8712206" cy="4147529"/>
              <a:chOff x="380994" y="1256267"/>
              <a:chExt cx="8712206" cy="4147529"/>
            </a:xfrm>
          </p:grpSpPr>
          <p:sp>
            <p:nvSpPr>
              <p:cNvPr id="153" name="Google Shape;153;p2"/>
              <p:cNvSpPr/>
              <p:nvPr/>
            </p:nvSpPr>
            <p:spPr>
              <a:xfrm>
                <a:off x="482594" y="1625599"/>
                <a:ext cx="2489199" cy="2523068"/>
              </a:xfrm>
              <a:prstGeom prst="rect">
                <a:avLst/>
              </a:prstGeom>
              <a:solidFill>
                <a:srgbClr val="D8E2F3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3543297" y="1625599"/>
                <a:ext cx="2489199" cy="2523068"/>
              </a:xfrm>
              <a:prstGeom prst="rect">
                <a:avLst/>
              </a:prstGeom>
              <a:solidFill>
                <a:srgbClr val="D8E2F3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6604001" y="1625599"/>
                <a:ext cx="2489199" cy="2523068"/>
              </a:xfrm>
              <a:prstGeom prst="rect">
                <a:avLst/>
              </a:prstGeom>
              <a:solidFill>
                <a:srgbClr val="D8E2F3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6" name="Google Shape;156;p2"/>
              <p:cNvSpPr txBox="1"/>
              <p:nvPr/>
            </p:nvSpPr>
            <p:spPr>
              <a:xfrm>
                <a:off x="380994" y="4295800"/>
                <a:ext cx="246093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[강남역] 스파크플러스</a:t>
                </a:r>
                <a:endParaRPr b="1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★★★★★ 5.0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“많은 인원이 수용 가능한 세미나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회의실! 넓고 좋아요.＂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 txBox="1"/>
              <p:nvPr/>
            </p:nvSpPr>
            <p:spPr>
              <a:xfrm>
                <a:off x="3441697" y="4295800"/>
                <a:ext cx="2611612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[강남구] 삼성 글로벌 비즈니스센터</a:t>
                </a:r>
                <a:endParaRPr b="1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★★★★★ 5.0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“조용하고 쾌적한 분위기!＂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8" name="Google Shape;158;p2"/>
              <p:cNvSpPr txBox="1"/>
              <p:nvPr/>
            </p:nvSpPr>
            <p:spPr>
              <a:xfrm>
                <a:off x="380994" y="1256267"/>
                <a:ext cx="14183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인기 TOP1 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" name="Google Shape;159;p2"/>
              <p:cNvSpPr txBox="1"/>
              <p:nvPr/>
            </p:nvSpPr>
            <p:spPr>
              <a:xfrm>
                <a:off x="3441697" y="1256267"/>
                <a:ext cx="14183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인기 TOP2 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p2"/>
              <p:cNvSpPr txBox="1"/>
              <p:nvPr/>
            </p:nvSpPr>
            <p:spPr>
              <a:xfrm>
                <a:off x="6508015" y="1256267"/>
                <a:ext cx="14183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인기 TOP3 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61" name="Google Shape;161;p2"/>
          <p:cNvGrpSpPr/>
          <p:nvPr/>
        </p:nvGrpSpPr>
        <p:grpSpPr>
          <a:xfrm>
            <a:off x="3004249" y="1585324"/>
            <a:ext cx="3796596" cy="3946498"/>
            <a:chOff x="3004249" y="1947333"/>
            <a:chExt cx="3796596" cy="3946498"/>
          </a:xfrm>
        </p:grpSpPr>
        <p:sp>
          <p:nvSpPr>
            <p:cNvPr id="162" name="Google Shape;162;p2"/>
            <p:cNvSpPr/>
            <p:nvPr/>
          </p:nvSpPr>
          <p:spPr>
            <a:xfrm>
              <a:off x="3040811" y="1947333"/>
              <a:ext cx="3760034" cy="394649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3" name="Google Shape;163;p2"/>
            <p:cNvGrpSpPr/>
            <p:nvPr/>
          </p:nvGrpSpPr>
          <p:grpSpPr>
            <a:xfrm>
              <a:off x="3004249" y="1947333"/>
              <a:ext cx="3796596" cy="3506259"/>
              <a:chOff x="3004249" y="1947333"/>
              <a:chExt cx="3796596" cy="3506259"/>
            </a:xfrm>
          </p:grpSpPr>
          <p:sp>
            <p:nvSpPr>
              <p:cNvPr id="164" name="Google Shape;164;p2"/>
              <p:cNvSpPr txBox="1"/>
              <p:nvPr/>
            </p:nvSpPr>
            <p:spPr>
              <a:xfrm>
                <a:off x="3441697" y="4295800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3040811" y="1947333"/>
                <a:ext cx="3760034" cy="48683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ko-KR" sz="24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X   </a:t>
                </a:r>
                <a:endParaRPr b="1" i="0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" name="Google Shape;166;p2"/>
              <p:cNvGrpSpPr/>
              <p:nvPr/>
            </p:nvGrpSpPr>
            <p:grpSpPr>
              <a:xfrm>
                <a:off x="3842467" y="2581300"/>
                <a:ext cx="2012565" cy="325161"/>
                <a:chOff x="2407589" y="4150503"/>
                <a:chExt cx="2012565" cy="325161"/>
              </a:xfrm>
            </p:grpSpPr>
            <p:sp>
              <p:nvSpPr>
                <p:cNvPr id="167" name="Google Shape;167;p2"/>
                <p:cNvSpPr/>
                <p:nvPr/>
              </p:nvSpPr>
              <p:spPr>
                <a:xfrm>
                  <a:off x="2407589" y="4150503"/>
                  <a:ext cx="1050953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2021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 rot="-8100000">
                  <a:off x="3218366" y="4250754"/>
                  <a:ext cx="76429" cy="89456"/>
                </a:xfrm>
                <a:prstGeom prst="halfFrame">
                  <a:avLst>
                    <a:gd fmla="val 8340" name="adj1"/>
                    <a:gd fmla="val 7810" name="adj2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3632089" y="4150503"/>
                  <a:ext cx="788065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b="0" i="0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 rot="-8100000">
                  <a:off x="4200867" y="4250754"/>
                  <a:ext cx="76429" cy="89456"/>
                </a:xfrm>
                <a:prstGeom prst="halfFrame">
                  <a:avLst>
                    <a:gd fmla="val 8340" name="adj1"/>
                    <a:gd fmla="val 7810" name="adj2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71" name="Google Shape;171;p2"/>
              <p:cNvGrpSpPr/>
              <p:nvPr/>
            </p:nvGrpSpPr>
            <p:grpSpPr>
              <a:xfrm>
                <a:off x="3439451" y="3066560"/>
                <a:ext cx="2964461" cy="316443"/>
                <a:chOff x="3195045" y="3228194"/>
                <a:chExt cx="2964461" cy="316443"/>
              </a:xfrm>
            </p:grpSpPr>
            <p:sp>
              <p:nvSpPr>
                <p:cNvPr id="172" name="Google Shape;172;p2"/>
                <p:cNvSpPr/>
                <p:nvPr/>
              </p:nvSpPr>
              <p:spPr>
                <a:xfrm>
                  <a:off x="3622200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3" name="Google Shape;173;p2"/>
                <p:cNvSpPr/>
                <p:nvPr/>
              </p:nvSpPr>
              <p:spPr>
                <a:xfrm>
                  <a:off x="4060348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4490283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4928430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5360541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5807081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3195045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79" name="Google Shape;179;p2"/>
              <p:cNvGrpSpPr/>
              <p:nvPr/>
            </p:nvGrpSpPr>
            <p:grpSpPr>
              <a:xfrm>
                <a:off x="3439451" y="3497451"/>
                <a:ext cx="2964461" cy="316443"/>
                <a:chOff x="3195045" y="3228194"/>
                <a:chExt cx="2964461" cy="316443"/>
              </a:xfrm>
            </p:grpSpPr>
            <p:sp>
              <p:nvSpPr>
                <p:cNvPr id="180" name="Google Shape;180;p2"/>
                <p:cNvSpPr/>
                <p:nvPr/>
              </p:nvSpPr>
              <p:spPr>
                <a:xfrm>
                  <a:off x="3622200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>
                  <a:off x="4060348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4490283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4928430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4" name="Google Shape;184;p2"/>
                <p:cNvSpPr/>
                <p:nvPr/>
              </p:nvSpPr>
              <p:spPr>
                <a:xfrm>
                  <a:off x="5360541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5807081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3195045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87" name="Google Shape;187;p2"/>
              <p:cNvGrpSpPr/>
              <p:nvPr/>
            </p:nvGrpSpPr>
            <p:grpSpPr>
              <a:xfrm>
                <a:off x="3439451" y="3904759"/>
                <a:ext cx="2964461" cy="316443"/>
                <a:chOff x="3195045" y="3228194"/>
                <a:chExt cx="2964461" cy="316443"/>
              </a:xfrm>
            </p:grpSpPr>
            <p:sp>
              <p:nvSpPr>
                <p:cNvPr id="188" name="Google Shape;188;p2"/>
                <p:cNvSpPr/>
                <p:nvPr/>
              </p:nvSpPr>
              <p:spPr>
                <a:xfrm>
                  <a:off x="3622200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4060348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4490283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4928430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>
                  <a:off x="5360541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>
                  <a:off x="5807081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3195045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95" name="Google Shape;195;p2"/>
              <p:cNvGrpSpPr/>
              <p:nvPr/>
            </p:nvGrpSpPr>
            <p:grpSpPr>
              <a:xfrm>
                <a:off x="3439451" y="4316701"/>
                <a:ext cx="2964461" cy="316443"/>
                <a:chOff x="3195045" y="3228194"/>
                <a:chExt cx="2964461" cy="316443"/>
              </a:xfrm>
            </p:grpSpPr>
            <p:sp>
              <p:nvSpPr>
                <p:cNvPr id="196" name="Google Shape;196;p2"/>
                <p:cNvSpPr/>
                <p:nvPr/>
              </p:nvSpPr>
              <p:spPr>
                <a:xfrm>
                  <a:off x="3622200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7" name="Google Shape;197;p2"/>
                <p:cNvSpPr/>
                <p:nvPr/>
              </p:nvSpPr>
              <p:spPr>
                <a:xfrm>
                  <a:off x="4060348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8" name="Google Shape;198;p2"/>
                <p:cNvSpPr/>
                <p:nvPr/>
              </p:nvSpPr>
              <p:spPr>
                <a:xfrm>
                  <a:off x="4490283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9" name="Google Shape;199;p2"/>
                <p:cNvSpPr/>
                <p:nvPr/>
              </p:nvSpPr>
              <p:spPr>
                <a:xfrm>
                  <a:off x="4928430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0" name="Google Shape;200;p2"/>
                <p:cNvSpPr/>
                <p:nvPr/>
              </p:nvSpPr>
              <p:spPr>
                <a:xfrm>
                  <a:off x="5360541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>
                <a:xfrm>
                  <a:off x="5807081" y="3228195"/>
                  <a:ext cx="352425" cy="316442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>
                <a:xfrm>
                  <a:off x="3195045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03" name="Google Shape;203;p2"/>
              <p:cNvGrpSpPr/>
              <p:nvPr/>
            </p:nvGrpSpPr>
            <p:grpSpPr>
              <a:xfrm>
                <a:off x="3439451" y="4725749"/>
                <a:ext cx="2964461" cy="316443"/>
                <a:chOff x="3195045" y="3228194"/>
                <a:chExt cx="2964461" cy="316443"/>
              </a:xfrm>
            </p:grpSpPr>
            <p:sp>
              <p:nvSpPr>
                <p:cNvPr id="204" name="Google Shape;204;p2"/>
                <p:cNvSpPr/>
                <p:nvPr/>
              </p:nvSpPr>
              <p:spPr>
                <a:xfrm>
                  <a:off x="3622200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5" name="Google Shape;205;p2"/>
                <p:cNvSpPr/>
                <p:nvPr/>
              </p:nvSpPr>
              <p:spPr>
                <a:xfrm>
                  <a:off x="4060348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4490283" y="3228194"/>
                  <a:ext cx="352425" cy="31644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26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>
                  <a:off x="4928430" y="3228195"/>
                  <a:ext cx="352425" cy="31644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27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8" name="Google Shape;208;p2"/>
                <p:cNvSpPr/>
                <p:nvPr/>
              </p:nvSpPr>
              <p:spPr>
                <a:xfrm>
                  <a:off x="5360541" y="3228195"/>
                  <a:ext cx="352425" cy="31644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28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9" name="Google Shape;209;p2"/>
                <p:cNvSpPr/>
                <p:nvPr/>
              </p:nvSpPr>
              <p:spPr>
                <a:xfrm>
                  <a:off x="5807081" y="3228195"/>
                  <a:ext cx="352425" cy="31644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29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>
                <a:xfrm>
                  <a:off x="3195045" y="3228194"/>
                  <a:ext cx="352425" cy="316443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11" name="Google Shape;211;p2"/>
              <p:cNvGrpSpPr/>
              <p:nvPr/>
            </p:nvGrpSpPr>
            <p:grpSpPr>
              <a:xfrm>
                <a:off x="3439451" y="5137149"/>
                <a:ext cx="2964461" cy="316443"/>
                <a:chOff x="3195045" y="3228194"/>
                <a:chExt cx="2964461" cy="316443"/>
              </a:xfrm>
            </p:grpSpPr>
            <p:sp>
              <p:nvSpPr>
                <p:cNvPr id="212" name="Google Shape;212;p2"/>
                <p:cNvSpPr/>
                <p:nvPr/>
              </p:nvSpPr>
              <p:spPr>
                <a:xfrm>
                  <a:off x="3622200" y="3228194"/>
                  <a:ext cx="352425" cy="31644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31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>
                <a:xfrm>
                  <a:off x="4060348" y="3228194"/>
                  <a:ext cx="352425" cy="31644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4490283" y="3228194"/>
                  <a:ext cx="352425" cy="31644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4928430" y="3228195"/>
                  <a:ext cx="352425" cy="31644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>
                <a:xfrm>
                  <a:off x="5360541" y="3228195"/>
                  <a:ext cx="352425" cy="31644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7" name="Google Shape;217;p2"/>
                <p:cNvSpPr/>
                <p:nvPr/>
              </p:nvSpPr>
              <p:spPr>
                <a:xfrm>
                  <a:off x="5807081" y="3228195"/>
                  <a:ext cx="352425" cy="31644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3195045" y="3228194"/>
                  <a:ext cx="352425" cy="31644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30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19" name="Google Shape;219;p2"/>
              <p:cNvSpPr txBox="1"/>
              <p:nvPr/>
            </p:nvSpPr>
            <p:spPr>
              <a:xfrm>
                <a:off x="3004249" y="2052551"/>
                <a:ext cx="8547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날짜 선택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0" name="Google Shape;220;p2"/>
          <p:cNvSpPr/>
          <p:nvPr/>
        </p:nvSpPr>
        <p:spPr>
          <a:xfrm>
            <a:off x="6902444" y="2958140"/>
            <a:ext cx="3059761" cy="11099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 선택 클릭시 달력 Jdialog 호출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날짜를 선택시 자동 입력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선택이 불가능한 날짜는 비활성화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"/>
          <p:cNvCxnSpPr/>
          <p:nvPr/>
        </p:nvCxnSpPr>
        <p:spPr>
          <a:xfrm rot="-5400000">
            <a:off x="5105659" y="5756224"/>
            <a:ext cx="512700" cy="600"/>
          </a:xfrm>
          <a:prstGeom prst="bentConnector3">
            <a:avLst>
              <a:gd fmla="val 49992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2"/>
          <p:cNvSpPr/>
          <p:nvPr/>
        </p:nvSpPr>
        <p:spPr>
          <a:xfrm>
            <a:off x="-1" y="-808267"/>
            <a:ext cx="220855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– 날짜선택 팝업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29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29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277;p29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29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9" name="Google Shape;1279;p29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0" name="Google Shape;1280;p29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29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282;p29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9446015" y="-5649"/>
            <a:ext cx="174397" cy="6879322"/>
            <a:chOff x="9446015" y="-5649"/>
            <a:chExt cx="174397" cy="6879322"/>
          </a:xfrm>
        </p:grpSpPr>
        <p:sp>
          <p:nvSpPr>
            <p:cNvPr id="1284" name="Google Shape;1284;p29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9446015" y="4898992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286" name="Google Shape;1286;p29"/>
          <p:cNvGraphicFramePr/>
          <p:nvPr/>
        </p:nvGraphicFramePr>
        <p:xfrm>
          <a:off x="623372" y="13338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1070125"/>
                <a:gridCol w="1151000"/>
                <a:gridCol w="2857800"/>
                <a:gridCol w="1126400"/>
                <a:gridCol w="1104875"/>
                <a:gridCol w="1045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이미지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등록포인트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[종로구] 종로 몬스터 그룹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종로구 돈화문로 13, 2층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2021-02-14 14:00~16:00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등록완료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0006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[신촌역] 어반커먼즈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마포구 서강로 144. 5층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2021-02-15 09:00~11:00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25.000P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예약중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0005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[중구] 한화금융센터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중구 세종대로 92, 7층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2021-02-16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[동대문구] 회기동 주민센터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동대문구 회기로 12-1, B1층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2020-12-29 13:00~16:00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35,000P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기간만료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87" name="Google Shape;1287;p29"/>
          <p:cNvSpPr txBox="1"/>
          <p:nvPr/>
        </p:nvSpPr>
        <p:spPr>
          <a:xfrm>
            <a:off x="540887" y="916980"/>
            <a:ext cx="18645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회의실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29"/>
          <p:cNvSpPr/>
          <p:nvPr/>
        </p:nvSpPr>
        <p:spPr>
          <a:xfrm>
            <a:off x="8131117" y="1817293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29"/>
          <p:cNvSpPr/>
          <p:nvPr/>
        </p:nvSpPr>
        <p:spPr>
          <a:xfrm>
            <a:off x="8131115" y="2117616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29"/>
          <p:cNvSpPr/>
          <p:nvPr/>
        </p:nvSpPr>
        <p:spPr>
          <a:xfrm>
            <a:off x="8131115" y="2411692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29"/>
          <p:cNvSpPr/>
          <p:nvPr/>
        </p:nvSpPr>
        <p:spPr>
          <a:xfrm>
            <a:off x="1789466" y="1774658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292;p29"/>
          <p:cNvSpPr/>
          <p:nvPr/>
        </p:nvSpPr>
        <p:spPr>
          <a:xfrm>
            <a:off x="1789466" y="2824583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1293;p29"/>
          <p:cNvSpPr/>
          <p:nvPr/>
        </p:nvSpPr>
        <p:spPr>
          <a:xfrm>
            <a:off x="8131117" y="2861571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29"/>
          <p:cNvSpPr/>
          <p:nvPr/>
        </p:nvSpPr>
        <p:spPr>
          <a:xfrm>
            <a:off x="8131115" y="3161894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29"/>
          <p:cNvSpPr/>
          <p:nvPr/>
        </p:nvSpPr>
        <p:spPr>
          <a:xfrm>
            <a:off x="8131115" y="3455970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29"/>
          <p:cNvSpPr/>
          <p:nvPr/>
        </p:nvSpPr>
        <p:spPr>
          <a:xfrm>
            <a:off x="1789466" y="3864365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7" name="Google Shape;1297;p29"/>
          <p:cNvSpPr/>
          <p:nvPr/>
        </p:nvSpPr>
        <p:spPr>
          <a:xfrm>
            <a:off x="8131117" y="3902600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29"/>
          <p:cNvSpPr/>
          <p:nvPr/>
        </p:nvSpPr>
        <p:spPr>
          <a:xfrm>
            <a:off x="8131115" y="4202923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29"/>
          <p:cNvSpPr/>
          <p:nvPr/>
        </p:nvSpPr>
        <p:spPr>
          <a:xfrm>
            <a:off x="8131115" y="4496999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29"/>
          <p:cNvSpPr/>
          <p:nvPr/>
        </p:nvSpPr>
        <p:spPr>
          <a:xfrm>
            <a:off x="1789466" y="4898992"/>
            <a:ext cx="890234" cy="90234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1" name="Google Shape;1301;p29"/>
          <p:cNvSpPr/>
          <p:nvPr/>
        </p:nvSpPr>
        <p:spPr>
          <a:xfrm>
            <a:off x="8131117" y="4936828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29"/>
          <p:cNvSpPr/>
          <p:nvPr/>
        </p:nvSpPr>
        <p:spPr>
          <a:xfrm>
            <a:off x="8131115" y="5237151"/>
            <a:ext cx="679875" cy="238078"/>
          </a:xfrm>
          <a:prstGeom prst="roundRect">
            <a:avLst>
              <a:gd fmla="val 41898" name="adj"/>
            </a:avLst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29"/>
          <p:cNvSpPr/>
          <p:nvPr/>
        </p:nvSpPr>
        <p:spPr>
          <a:xfrm>
            <a:off x="8131115" y="5531227"/>
            <a:ext cx="679875" cy="238078"/>
          </a:xfrm>
          <a:prstGeom prst="roundRect">
            <a:avLst>
              <a:gd fmla="val 4189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4" name="Google Shape;1304;p29"/>
          <p:cNvGrpSpPr/>
          <p:nvPr/>
        </p:nvGrpSpPr>
        <p:grpSpPr>
          <a:xfrm>
            <a:off x="3327650" y="332184"/>
            <a:ext cx="3166964" cy="1513547"/>
            <a:chOff x="315428" y="3429000"/>
            <a:chExt cx="4881334" cy="2332873"/>
          </a:xfrm>
        </p:grpSpPr>
        <p:grpSp>
          <p:nvGrpSpPr>
            <p:cNvPr id="1305" name="Google Shape;1305;p29"/>
            <p:cNvGrpSpPr/>
            <p:nvPr/>
          </p:nvGrpSpPr>
          <p:grpSpPr>
            <a:xfrm>
              <a:off x="319986" y="3429000"/>
              <a:ext cx="4876776" cy="2332873"/>
              <a:chOff x="2510561" y="1760427"/>
              <a:chExt cx="4876776" cy="2332873"/>
            </a:xfrm>
          </p:grpSpPr>
          <p:sp>
            <p:nvSpPr>
              <p:cNvPr id="1306" name="Google Shape;1306;p29"/>
              <p:cNvSpPr/>
              <p:nvPr/>
            </p:nvSpPr>
            <p:spPr>
              <a:xfrm>
                <a:off x="2510561" y="1760428"/>
                <a:ext cx="4876776" cy="2332872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회의실을 삭제하시겠습니까?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510561" y="1760427"/>
                <a:ext cx="4876776" cy="48683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X   </a:t>
                </a:r>
                <a:endParaRPr b="1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29"/>
              <p:cNvSpPr/>
              <p:nvPr/>
            </p:nvSpPr>
            <p:spPr>
              <a:xfrm>
                <a:off x="3782818" y="343360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29"/>
              <p:cNvSpPr/>
              <p:nvPr/>
            </p:nvSpPr>
            <p:spPr>
              <a:xfrm>
                <a:off x="5004121" y="3433608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닫기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0" name="Google Shape;1310;p29"/>
            <p:cNvSpPr txBox="1"/>
            <p:nvPr/>
          </p:nvSpPr>
          <p:spPr>
            <a:xfrm>
              <a:off x="315428" y="3494365"/>
              <a:ext cx="1396470" cy="391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ko-KR" sz="105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회의실 삭제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29"/>
          <p:cNvGrpSpPr/>
          <p:nvPr/>
        </p:nvGrpSpPr>
        <p:grpSpPr>
          <a:xfrm>
            <a:off x="2932910" y="2078678"/>
            <a:ext cx="3766222" cy="4559488"/>
            <a:chOff x="294662" y="2078678"/>
            <a:chExt cx="3766222" cy="4559488"/>
          </a:xfrm>
        </p:grpSpPr>
        <p:grpSp>
          <p:nvGrpSpPr>
            <p:cNvPr id="1312" name="Google Shape;1312;p29"/>
            <p:cNvGrpSpPr/>
            <p:nvPr/>
          </p:nvGrpSpPr>
          <p:grpSpPr>
            <a:xfrm>
              <a:off x="294662" y="2078678"/>
              <a:ext cx="3766222" cy="4559488"/>
              <a:chOff x="274735" y="6141963"/>
              <a:chExt cx="5804988" cy="7027672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>
                <a:off x="279293" y="6141963"/>
                <a:ext cx="5800430" cy="7027672"/>
                <a:chOff x="2510561" y="1760427"/>
                <a:chExt cx="5800430" cy="7027672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2510561" y="1760427"/>
                  <a:ext cx="5800430" cy="702767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15" name="Google Shape;1315;p29"/>
                <p:cNvSpPr/>
                <p:nvPr/>
              </p:nvSpPr>
              <p:spPr>
                <a:xfrm>
                  <a:off x="2510561" y="1760427"/>
                  <a:ext cx="5800430" cy="486833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   </a:t>
                  </a:r>
                  <a:endParaRPr b="1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6" name="Google Shape;1316;p29"/>
                <p:cNvSpPr/>
                <p:nvPr/>
              </p:nvSpPr>
              <p:spPr>
                <a:xfrm>
                  <a:off x="4293520" y="8101335"/>
                  <a:ext cx="1033346" cy="366644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ko-KR" sz="11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확인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Google Shape;1317;p29"/>
                <p:cNvSpPr/>
                <p:nvPr/>
              </p:nvSpPr>
              <p:spPr>
                <a:xfrm>
                  <a:off x="5514823" y="8101335"/>
                  <a:ext cx="1033346" cy="366644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ko-KR" sz="11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취소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8" name="Google Shape;1318;p29"/>
              <p:cNvSpPr txBox="1"/>
              <p:nvPr/>
            </p:nvSpPr>
            <p:spPr>
              <a:xfrm>
                <a:off x="274735" y="6207328"/>
                <a:ext cx="699717" cy="39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ko-KR" sz="105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수정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9" name="Google Shape;1319;p29"/>
            <p:cNvGrpSpPr/>
            <p:nvPr/>
          </p:nvGrpSpPr>
          <p:grpSpPr>
            <a:xfrm>
              <a:off x="621093" y="2649770"/>
              <a:ext cx="2948211" cy="3321451"/>
              <a:chOff x="-4360744" y="2411286"/>
              <a:chExt cx="4230652" cy="4766249"/>
            </a:xfrm>
          </p:grpSpPr>
          <p:grpSp>
            <p:nvGrpSpPr>
              <p:cNvPr id="1320" name="Google Shape;1320;p29"/>
              <p:cNvGrpSpPr/>
              <p:nvPr/>
            </p:nvGrpSpPr>
            <p:grpSpPr>
              <a:xfrm>
                <a:off x="-3398222" y="2990539"/>
                <a:ext cx="2974177" cy="325161"/>
                <a:chOff x="2407589" y="4150503"/>
                <a:chExt cx="2974177" cy="325161"/>
              </a:xfrm>
            </p:grpSpPr>
            <p:sp>
              <p:nvSpPr>
                <p:cNvPr id="1321" name="Google Shape;1321;p29"/>
                <p:cNvSpPr/>
                <p:nvPr/>
              </p:nvSpPr>
              <p:spPr>
                <a:xfrm>
                  <a:off x="2407589" y="4150503"/>
                  <a:ext cx="1050954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ko-KR" sz="800" u="none" cap="none" strike="noStrike">
                      <a:solidFill>
                        <a:srgbClr val="7F7F7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서울시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2" name="Google Shape;1322;p29"/>
                <p:cNvSpPr/>
                <p:nvPr/>
              </p:nvSpPr>
              <p:spPr>
                <a:xfrm rot="-8100000">
                  <a:off x="3218366" y="4250754"/>
                  <a:ext cx="76429" cy="89456"/>
                </a:xfrm>
                <a:prstGeom prst="halfFrame">
                  <a:avLst>
                    <a:gd fmla="val 8340" name="adj1"/>
                    <a:gd fmla="val 7810" name="adj2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23" name="Google Shape;1323;p29"/>
                <p:cNvSpPr/>
                <p:nvPr/>
              </p:nvSpPr>
              <p:spPr>
                <a:xfrm>
                  <a:off x="3503524" y="4150503"/>
                  <a:ext cx="916630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ko-KR" sz="800" u="none" cap="none" strike="noStrike">
                      <a:solidFill>
                        <a:srgbClr val="7F7F7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종로구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4" name="Google Shape;1324;p29"/>
                <p:cNvSpPr/>
                <p:nvPr/>
              </p:nvSpPr>
              <p:spPr>
                <a:xfrm rot="-8100000">
                  <a:off x="4213364" y="4250754"/>
                  <a:ext cx="76429" cy="89456"/>
                </a:xfrm>
                <a:prstGeom prst="halfFrame">
                  <a:avLst>
                    <a:gd fmla="val 8340" name="adj1"/>
                    <a:gd fmla="val 7810" name="adj2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25" name="Google Shape;1325;p29"/>
                <p:cNvSpPr/>
                <p:nvPr/>
              </p:nvSpPr>
              <p:spPr>
                <a:xfrm>
                  <a:off x="4465135" y="4150503"/>
                  <a:ext cx="916631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ko-KR" sz="800" u="none" cap="none" strike="noStrike">
                      <a:solidFill>
                        <a:srgbClr val="7F7F7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관수동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6" name="Google Shape;1326;p29"/>
                <p:cNvSpPr/>
                <p:nvPr/>
              </p:nvSpPr>
              <p:spPr>
                <a:xfrm rot="-8100000">
                  <a:off x="5174977" y="4250754"/>
                  <a:ext cx="76429" cy="89456"/>
                </a:xfrm>
                <a:prstGeom prst="halfFrame">
                  <a:avLst>
                    <a:gd fmla="val 8340" name="adj1"/>
                    <a:gd fmla="val 7810" name="adj2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327" name="Google Shape;1327;p29"/>
              <p:cNvSpPr/>
              <p:nvPr/>
            </p:nvSpPr>
            <p:spPr>
              <a:xfrm>
                <a:off x="-3386312" y="2411286"/>
                <a:ext cx="2956577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[종로구] 종로 몬스터 그룹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29"/>
              <p:cNvSpPr txBox="1"/>
              <p:nvPr/>
            </p:nvSpPr>
            <p:spPr>
              <a:xfrm>
                <a:off x="-4360744" y="2411286"/>
                <a:ext cx="669845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제목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9"/>
              <p:cNvSpPr txBox="1"/>
              <p:nvPr/>
            </p:nvSpPr>
            <p:spPr>
              <a:xfrm>
                <a:off x="-4360744" y="3022521"/>
                <a:ext cx="669845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지역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29"/>
              <p:cNvSpPr txBox="1"/>
              <p:nvPr/>
            </p:nvSpPr>
            <p:spPr>
              <a:xfrm>
                <a:off x="-4360744" y="4077651"/>
                <a:ext cx="669845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일정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29"/>
              <p:cNvSpPr txBox="1"/>
              <p:nvPr/>
            </p:nvSpPr>
            <p:spPr>
              <a:xfrm>
                <a:off x="-4360744" y="4688884"/>
                <a:ext cx="872271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이미지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29"/>
              <p:cNvSpPr/>
              <p:nvPr/>
            </p:nvSpPr>
            <p:spPr>
              <a:xfrm>
                <a:off x="-3386312" y="4688883"/>
                <a:ext cx="2956577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회의실1.jpg</a:t>
                </a:r>
                <a:endParaRPr b="0" i="0" sz="9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3" name="Google Shape;1333;p29"/>
              <p:cNvSpPr txBox="1"/>
              <p:nvPr/>
            </p:nvSpPr>
            <p:spPr>
              <a:xfrm>
                <a:off x="-4360744" y="5385570"/>
                <a:ext cx="669845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내용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9"/>
              <p:cNvSpPr/>
              <p:nvPr/>
            </p:nvSpPr>
            <p:spPr>
              <a:xfrm>
                <a:off x="-3386312" y="5395552"/>
                <a:ext cx="2956577" cy="810832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회의실 데스크 공간 무료 이용가능 감각적인 조명 에스프레소 머신과 무료 원두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5" name="Google Shape;1335;p29"/>
              <p:cNvGrpSpPr/>
              <p:nvPr/>
            </p:nvGrpSpPr>
            <p:grpSpPr>
              <a:xfrm>
                <a:off x="-1990441" y="4061658"/>
                <a:ext cx="720247" cy="325161"/>
                <a:chOff x="3815370" y="2843975"/>
                <a:chExt cx="720247" cy="325161"/>
              </a:xfrm>
            </p:grpSpPr>
            <p:sp>
              <p:nvSpPr>
                <p:cNvPr id="1336" name="Google Shape;1336;p29"/>
                <p:cNvSpPr/>
                <p:nvPr/>
              </p:nvSpPr>
              <p:spPr>
                <a:xfrm>
                  <a:off x="3815370" y="2843975"/>
                  <a:ext cx="72024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ko-KR" sz="800" u="none" cap="none" strike="noStrike">
                      <a:solidFill>
                        <a:srgbClr val="7F7F7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11:00</a:t>
                  </a:r>
                  <a:endParaRPr b="0" i="0" sz="8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37" name="Google Shape;1337;p29"/>
                <p:cNvSpPr/>
                <p:nvPr/>
              </p:nvSpPr>
              <p:spPr>
                <a:xfrm rot="-8100000">
                  <a:off x="4379094" y="2944226"/>
                  <a:ext cx="76429" cy="89456"/>
                </a:xfrm>
                <a:prstGeom prst="halfFrame">
                  <a:avLst>
                    <a:gd fmla="val 8340" name="adj1"/>
                    <a:gd fmla="val 7810" name="adj2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338" name="Google Shape;1338;p29"/>
              <p:cNvGrpSpPr/>
              <p:nvPr/>
            </p:nvGrpSpPr>
            <p:grpSpPr>
              <a:xfrm>
                <a:off x="-1173002" y="4061658"/>
                <a:ext cx="748957" cy="325161"/>
                <a:chOff x="3844745" y="2843975"/>
                <a:chExt cx="748957" cy="325161"/>
              </a:xfrm>
            </p:grpSpPr>
            <p:sp>
              <p:nvSpPr>
                <p:cNvPr id="1339" name="Google Shape;1339;p29"/>
                <p:cNvSpPr/>
                <p:nvPr/>
              </p:nvSpPr>
              <p:spPr>
                <a:xfrm>
                  <a:off x="3844745" y="2843975"/>
                  <a:ext cx="74895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b="0" i="0" lang="ko-KR" sz="800" u="none" cap="none" strike="noStrike">
                      <a:solidFill>
                        <a:srgbClr val="7F7F7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13:00</a:t>
                  </a:r>
                  <a:endParaRPr b="0" i="0" sz="8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40" name="Google Shape;1340;p29"/>
                <p:cNvSpPr/>
                <p:nvPr/>
              </p:nvSpPr>
              <p:spPr>
                <a:xfrm rot="-8100000">
                  <a:off x="4416584" y="2944226"/>
                  <a:ext cx="76429" cy="89456"/>
                </a:xfrm>
                <a:prstGeom prst="halfFrame">
                  <a:avLst>
                    <a:gd fmla="val 8340" name="adj1"/>
                    <a:gd fmla="val 7810" name="adj2"/>
                  </a:avLst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pic>
            <p:nvPicPr>
              <p:cNvPr descr="종이 클립" id="1341" name="Google Shape;1341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718741" y="4728505"/>
                <a:ext cx="257561" cy="2575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2" name="Google Shape;1342;p29"/>
              <p:cNvSpPr/>
              <p:nvPr/>
            </p:nvSpPr>
            <p:spPr>
              <a:xfrm>
                <a:off x="-3397321" y="4059966"/>
                <a:ext cx="1316379" cy="309912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2021-02-01</a:t>
                </a:r>
                <a:endParaRPr b="0" i="0" sz="9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descr="하루 일정" id="1343" name="Google Shape;1343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2398963" y="4067431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4" name="Google Shape;1344;p29"/>
              <p:cNvSpPr/>
              <p:nvPr/>
            </p:nvSpPr>
            <p:spPr>
              <a:xfrm>
                <a:off x="-3386311" y="3461556"/>
                <a:ext cx="2956576" cy="32516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서울시 종로구 돈화문로 13</a:t>
                </a:r>
                <a:endParaRPr b="0" i="0" sz="9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5" name="Google Shape;1345;p29"/>
              <p:cNvSpPr txBox="1"/>
              <p:nvPr/>
            </p:nvSpPr>
            <p:spPr>
              <a:xfrm>
                <a:off x="-3213856" y="6385587"/>
                <a:ext cx="872270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주차장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9"/>
              <p:cNvSpPr txBox="1"/>
              <p:nvPr/>
            </p:nvSpPr>
            <p:spPr>
              <a:xfrm>
                <a:off x="-4360744" y="6400065"/>
                <a:ext cx="872271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편의성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9"/>
              <p:cNvSpPr txBox="1"/>
              <p:nvPr/>
            </p:nvSpPr>
            <p:spPr>
              <a:xfrm>
                <a:off x="-2194182" y="6385587"/>
                <a:ext cx="1074695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와이파이</a:t>
                </a:r>
                <a:endParaRPr b="0" i="0" sz="11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8" name="Google Shape;1348;p29"/>
              <p:cNvSpPr txBox="1"/>
              <p:nvPr/>
            </p:nvSpPr>
            <p:spPr>
              <a:xfrm>
                <a:off x="-1002362" y="6385587"/>
                <a:ext cx="872270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노트북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29"/>
              <p:cNvSpPr txBox="1"/>
              <p:nvPr/>
            </p:nvSpPr>
            <p:spPr>
              <a:xfrm>
                <a:off x="-3236150" y="6802127"/>
                <a:ext cx="1155208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다과/음료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9"/>
              <p:cNvSpPr txBox="1"/>
              <p:nvPr/>
            </p:nvSpPr>
            <p:spPr>
              <a:xfrm>
                <a:off x="-1975705" y="6802127"/>
                <a:ext cx="872270" cy="375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지하철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1" name="Google Shape;1351;p29"/>
          <p:cNvSpPr/>
          <p:nvPr/>
        </p:nvSpPr>
        <p:spPr>
          <a:xfrm>
            <a:off x="7968209" y="3814606"/>
            <a:ext cx="962432" cy="101471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2" name="Google Shape;1352;p29"/>
          <p:cNvCxnSpPr>
            <a:stCxn id="1351" idx="3"/>
          </p:cNvCxnSpPr>
          <p:nvPr/>
        </p:nvCxnSpPr>
        <p:spPr>
          <a:xfrm flipH="1" rot="10800000">
            <a:off x="8930641" y="1817261"/>
            <a:ext cx="345300" cy="25047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3" name="Google Shape;1353;p29"/>
          <p:cNvSpPr/>
          <p:nvPr/>
        </p:nvSpPr>
        <p:spPr>
          <a:xfrm>
            <a:off x="6797041" y="226315"/>
            <a:ext cx="2823372" cy="159097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문의, 취소, 수정 재등록 버튼은 Jdialog, optionpanel 팝업 활용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이벤트는 예약창과 동일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상태별로 버튼 활성이 달라짐.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예약취소창은 option panel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등록상태에서 수정버튼 활성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1354;p29"/>
          <p:cNvSpPr/>
          <p:nvPr/>
        </p:nvSpPr>
        <p:spPr>
          <a:xfrm>
            <a:off x="828416" y="361928"/>
            <a:ext cx="2347214" cy="5634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예약취소 팝업창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1355;p29"/>
          <p:cNvSpPr/>
          <p:nvPr/>
        </p:nvSpPr>
        <p:spPr>
          <a:xfrm>
            <a:off x="501541" y="2093254"/>
            <a:ext cx="2347214" cy="5634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등록한 회의실 수정 팝업창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1356;p29"/>
          <p:cNvSpPr/>
          <p:nvPr/>
        </p:nvSpPr>
        <p:spPr>
          <a:xfrm>
            <a:off x="-1" y="-808267"/>
            <a:ext cx="3485416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 – 등록한 회의실 버튼 팝업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7" name="Google Shape;1357;p29"/>
          <p:cNvGrpSpPr/>
          <p:nvPr/>
        </p:nvGrpSpPr>
        <p:grpSpPr>
          <a:xfrm>
            <a:off x="3866215" y="5402871"/>
            <a:ext cx="251848" cy="276999"/>
            <a:chOff x="5451622" y="6921829"/>
            <a:chExt cx="345719" cy="380245"/>
          </a:xfrm>
        </p:grpSpPr>
        <p:sp>
          <p:nvSpPr>
            <p:cNvPr id="1358" name="Google Shape;1358;p29"/>
            <p:cNvSpPr/>
            <p:nvPr/>
          </p:nvSpPr>
          <p:spPr>
            <a:xfrm>
              <a:off x="5564611" y="7000118"/>
              <a:ext cx="232730" cy="2411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9" name="Google Shape;1359;p29"/>
            <p:cNvSpPr txBox="1"/>
            <p:nvPr/>
          </p:nvSpPr>
          <p:spPr>
            <a:xfrm>
              <a:off x="5451622" y="6921829"/>
              <a:ext cx="334529" cy="380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✓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0" name="Google Shape;1360;p29"/>
          <p:cNvGrpSpPr/>
          <p:nvPr/>
        </p:nvGrpSpPr>
        <p:grpSpPr>
          <a:xfrm>
            <a:off x="4568104" y="5402871"/>
            <a:ext cx="251848" cy="276999"/>
            <a:chOff x="5451622" y="6921829"/>
            <a:chExt cx="345719" cy="380245"/>
          </a:xfrm>
        </p:grpSpPr>
        <p:sp>
          <p:nvSpPr>
            <p:cNvPr id="1361" name="Google Shape;1361;p29"/>
            <p:cNvSpPr/>
            <p:nvPr/>
          </p:nvSpPr>
          <p:spPr>
            <a:xfrm>
              <a:off x="5564611" y="7000118"/>
              <a:ext cx="232730" cy="2411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362;p29"/>
            <p:cNvSpPr txBox="1"/>
            <p:nvPr/>
          </p:nvSpPr>
          <p:spPr>
            <a:xfrm>
              <a:off x="5451622" y="6921829"/>
              <a:ext cx="334529" cy="380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✓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363;p29"/>
          <p:cNvGrpSpPr/>
          <p:nvPr/>
        </p:nvGrpSpPr>
        <p:grpSpPr>
          <a:xfrm>
            <a:off x="5391088" y="5402871"/>
            <a:ext cx="251848" cy="276999"/>
            <a:chOff x="5451622" y="6921829"/>
            <a:chExt cx="345719" cy="380245"/>
          </a:xfrm>
        </p:grpSpPr>
        <p:sp>
          <p:nvSpPr>
            <p:cNvPr id="1364" name="Google Shape;1364;p29"/>
            <p:cNvSpPr/>
            <p:nvPr/>
          </p:nvSpPr>
          <p:spPr>
            <a:xfrm>
              <a:off x="5564611" y="7000118"/>
              <a:ext cx="232730" cy="2411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365;p29"/>
            <p:cNvSpPr txBox="1"/>
            <p:nvPr/>
          </p:nvSpPr>
          <p:spPr>
            <a:xfrm>
              <a:off x="5451622" y="6921829"/>
              <a:ext cx="334529" cy="380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✓</a:t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6" name="Google Shape;1366;p29"/>
          <p:cNvGrpSpPr/>
          <p:nvPr/>
        </p:nvGrpSpPr>
        <p:grpSpPr>
          <a:xfrm>
            <a:off x="3866215" y="5678809"/>
            <a:ext cx="251848" cy="232735"/>
            <a:chOff x="5451622" y="6921829"/>
            <a:chExt cx="345719" cy="319482"/>
          </a:xfrm>
        </p:grpSpPr>
        <p:sp>
          <p:nvSpPr>
            <p:cNvPr id="1367" name="Google Shape;1367;p29"/>
            <p:cNvSpPr/>
            <p:nvPr/>
          </p:nvSpPr>
          <p:spPr>
            <a:xfrm>
              <a:off x="5564611" y="7000118"/>
              <a:ext cx="232730" cy="2411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8" name="Google Shape;1368;p29"/>
            <p:cNvSpPr txBox="1"/>
            <p:nvPr/>
          </p:nvSpPr>
          <p:spPr>
            <a:xfrm>
              <a:off x="5451622" y="6921829"/>
              <a:ext cx="334529" cy="316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9" name="Google Shape;1369;p29"/>
          <p:cNvGrpSpPr/>
          <p:nvPr/>
        </p:nvGrpSpPr>
        <p:grpSpPr>
          <a:xfrm>
            <a:off x="4728650" y="5678809"/>
            <a:ext cx="251848" cy="232735"/>
            <a:chOff x="5451622" y="6921829"/>
            <a:chExt cx="345719" cy="319482"/>
          </a:xfrm>
        </p:grpSpPr>
        <p:sp>
          <p:nvSpPr>
            <p:cNvPr id="1370" name="Google Shape;1370;p29"/>
            <p:cNvSpPr/>
            <p:nvPr/>
          </p:nvSpPr>
          <p:spPr>
            <a:xfrm>
              <a:off x="5564611" y="7000118"/>
              <a:ext cx="232730" cy="24119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1" name="Google Shape;1371;p29"/>
            <p:cNvSpPr txBox="1"/>
            <p:nvPr/>
          </p:nvSpPr>
          <p:spPr>
            <a:xfrm>
              <a:off x="5451622" y="6921829"/>
              <a:ext cx="334529" cy="316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0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30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8" name="Google Shape;1378;p30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30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30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30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2" name="Google Shape;1382;p30"/>
          <p:cNvSpPr/>
          <p:nvPr/>
        </p:nvSpPr>
        <p:spPr>
          <a:xfrm>
            <a:off x="9897539" y="2287911"/>
            <a:ext cx="2088279" cy="58884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3" name="Google Shape;1383;p30"/>
          <p:cNvCxnSpPr>
            <a:stCxn id="1382" idx="1"/>
          </p:cNvCxnSpPr>
          <p:nvPr/>
        </p:nvCxnSpPr>
        <p:spPr>
          <a:xfrm rot="10800000">
            <a:off x="9536039" y="2582333"/>
            <a:ext cx="3615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4" name="Google Shape;1384;p30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30"/>
          <p:cNvSpPr/>
          <p:nvPr/>
        </p:nvSpPr>
        <p:spPr>
          <a:xfrm>
            <a:off x="482594" y="474133"/>
            <a:ext cx="8610606" cy="63500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6" name="Google Shape;1386;p30"/>
          <p:cNvSpPr txBox="1"/>
          <p:nvPr/>
        </p:nvSpPr>
        <p:spPr>
          <a:xfrm>
            <a:off x="609594" y="595868"/>
            <a:ext cx="1189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돋보기" id="1387" name="Google Shape;13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0" y="595868"/>
            <a:ext cx="369332" cy="369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8" name="Google Shape;1388;p30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89" name="Google Shape;1389;p30"/>
          <p:cNvGrpSpPr/>
          <p:nvPr/>
        </p:nvGrpSpPr>
        <p:grpSpPr>
          <a:xfrm>
            <a:off x="482595" y="5977465"/>
            <a:ext cx="8500527" cy="406401"/>
            <a:chOff x="482595" y="5977465"/>
            <a:chExt cx="8500527" cy="406401"/>
          </a:xfrm>
        </p:grpSpPr>
        <p:sp>
          <p:nvSpPr>
            <p:cNvPr id="1390" name="Google Shape;1390;p30"/>
            <p:cNvSpPr/>
            <p:nvPr/>
          </p:nvSpPr>
          <p:spPr>
            <a:xfrm>
              <a:off x="2620178" y="5977465"/>
              <a:ext cx="2950813" cy="406401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날짜 선택</a:t>
              </a:r>
              <a:endParaRPr b="0" i="0" sz="14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91" name="Google Shape;1391;p30"/>
            <p:cNvGrpSpPr/>
            <p:nvPr/>
          </p:nvGrpSpPr>
          <p:grpSpPr>
            <a:xfrm>
              <a:off x="482595" y="5977465"/>
              <a:ext cx="2033283" cy="406401"/>
              <a:chOff x="482595" y="5461001"/>
              <a:chExt cx="2033283" cy="406401"/>
            </a:xfrm>
          </p:grpSpPr>
          <p:sp>
            <p:nvSpPr>
              <p:cNvPr id="1392" name="Google Shape;1392;p30"/>
              <p:cNvSpPr/>
              <p:nvPr/>
            </p:nvSpPr>
            <p:spPr>
              <a:xfrm>
                <a:off x="482595" y="5461001"/>
                <a:ext cx="2033283" cy="40640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지역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 rot="-8100000">
                <a:off x="2228335" y="5603739"/>
                <a:ext cx="95525" cy="95525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94" name="Google Shape;1394;p30"/>
            <p:cNvGrpSpPr/>
            <p:nvPr/>
          </p:nvGrpSpPr>
          <p:grpSpPr>
            <a:xfrm>
              <a:off x="5675291" y="5977465"/>
              <a:ext cx="2065885" cy="406401"/>
              <a:chOff x="5782715" y="5461001"/>
              <a:chExt cx="2065885" cy="406401"/>
            </a:xfrm>
          </p:grpSpPr>
          <p:sp>
            <p:nvSpPr>
              <p:cNvPr id="1395" name="Google Shape;1395;p30"/>
              <p:cNvSpPr/>
              <p:nvPr/>
            </p:nvSpPr>
            <p:spPr>
              <a:xfrm>
                <a:off x="5782715" y="5461001"/>
                <a:ext cx="2065885" cy="40640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인원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0"/>
              <p:cNvSpPr/>
              <p:nvPr/>
            </p:nvSpPr>
            <p:spPr>
              <a:xfrm rot="-8100000">
                <a:off x="7558321" y="5603740"/>
                <a:ext cx="95525" cy="95525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397" name="Google Shape;1397;p30"/>
            <p:cNvSpPr/>
            <p:nvPr/>
          </p:nvSpPr>
          <p:spPr>
            <a:xfrm>
              <a:off x="7949776" y="5977465"/>
              <a:ext cx="1033346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조회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하루 일정" id="1398" name="Google Shape;139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61891" y="6015565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9" name="Google Shape;1399;p30"/>
          <p:cNvGrpSpPr/>
          <p:nvPr/>
        </p:nvGrpSpPr>
        <p:grpSpPr>
          <a:xfrm>
            <a:off x="380994" y="1511869"/>
            <a:ext cx="9226062" cy="4147529"/>
            <a:chOff x="380994" y="1256267"/>
            <a:chExt cx="9226062" cy="4147529"/>
          </a:xfrm>
        </p:grpSpPr>
        <p:sp>
          <p:nvSpPr>
            <p:cNvPr id="1400" name="Google Shape;1400;p30"/>
            <p:cNvSpPr txBox="1"/>
            <p:nvPr/>
          </p:nvSpPr>
          <p:spPr>
            <a:xfrm>
              <a:off x="6485689" y="4295800"/>
              <a:ext cx="312136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[신촌역] 어반커먼즈</a:t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★★★★☆ 4.0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“신촌역에서 가깝고 시설대비 저렴해요!＂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1" name="Google Shape;1401;p30"/>
            <p:cNvGrpSpPr/>
            <p:nvPr/>
          </p:nvGrpSpPr>
          <p:grpSpPr>
            <a:xfrm>
              <a:off x="380994" y="1256267"/>
              <a:ext cx="8712206" cy="4147529"/>
              <a:chOff x="380994" y="1256267"/>
              <a:chExt cx="8712206" cy="4147529"/>
            </a:xfrm>
          </p:grpSpPr>
          <p:sp>
            <p:nvSpPr>
              <p:cNvPr id="1402" name="Google Shape;1402;p30"/>
              <p:cNvSpPr/>
              <p:nvPr/>
            </p:nvSpPr>
            <p:spPr>
              <a:xfrm>
                <a:off x="482594" y="1625599"/>
                <a:ext cx="2489199" cy="2523068"/>
              </a:xfrm>
              <a:prstGeom prst="rect">
                <a:avLst/>
              </a:prstGeom>
              <a:solidFill>
                <a:srgbClr val="D8E2F3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3" name="Google Shape;1403;p30"/>
              <p:cNvSpPr/>
              <p:nvPr/>
            </p:nvSpPr>
            <p:spPr>
              <a:xfrm>
                <a:off x="3543297" y="1625599"/>
                <a:ext cx="2489199" cy="2523068"/>
              </a:xfrm>
              <a:prstGeom prst="rect">
                <a:avLst/>
              </a:prstGeom>
              <a:solidFill>
                <a:srgbClr val="D8E2F3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4" name="Google Shape;1404;p30"/>
              <p:cNvSpPr/>
              <p:nvPr/>
            </p:nvSpPr>
            <p:spPr>
              <a:xfrm>
                <a:off x="6604001" y="1625599"/>
                <a:ext cx="2489199" cy="2523068"/>
              </a:xfrm>
              <a:prstGeom prst="rect">
                <a:avLst/>
              </a:prstGeom>
              <a:solidFill>
                <a:srgbClr val="D8E2F3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5" name="Google Shape;1405;p30"/>
              <p:cNvSpPr txBox="1"/>
              <p:nvPr/>
            </p:nvSpPr>
            <p:spPr>
              <a:xfrm>
                <a:off x="380994" y="4295800"/>
                <a:ext cx="246093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[강남역] 스파크플러스</a:t>
                </a:r>
                <a:endParaRPr b="1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★★★★★ 5.0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“많은 인원이 수용 가능한 세미나</a:t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회의실! 넓고 좋아요.＂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30"/>
              <p:cNvSpPr txBox="1"/>
              <p:nvPr/>
            </p:nvSpPr>
            <p:spPr>
              <a:xfrm>
                <a:off x="3441697" y="4295800"/>
                <a:ext cx="2611612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[삼성역] 삼성 글로벌 비즈니스센터</a:t>
                </a:r>
                <a:endParaRPr b="1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★★★★★ 5.0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“조용하고 쾌적한 분위기!＂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7" name="Google Shape;1407;p30"/>
              <p:cNvSpPr txBox="1"/>
              <p:nvPr/>
            </p:nvSpPr>
            <p:spPr>
              <a:xfrm>
                <a:off x="380994" y="1256267"/>
                <a:ext cx="14183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인기 TOP1 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8" name="Google Shape;1408;p30"/>
              <p:cNvSpPr txBox="1"/>
              <p:nvPr/>
            </p:nvSpPr>
            <p:spPr>
              <a:xfrm>
                <a:off x="3441697" y="1256267"/>
                <a:ext cx="14183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인기 TOP2 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9" name="Google Shape;1409;p30"/>
              <p:cNvSpPr txBox="1"/>
              <p:nvPr/>
            </p:nvSpPr>
            <p:spPr>
              <a:xfrm>
                <a:off x="6508015" y="1256267"/>
                <a:ext cx="14183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인기 TOP3 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10" name="Google Shape;1410;p30"/>
          <p:cNvSpPr/>
          <p:nvPr/>
        </p:nvSpPr>
        <p:spPr>
          <a:xfrm>
            <a:off x="301964" y="231084"/>
            <a:ext cx="9157925" cy="6349817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1" name="Google Shape;1411;p30"/>
          <p:cNvSpPr/>
          <p:nvPr/>
        </p:nvSpPr>
        <p:spPr>
          <a:xfrm>
            <a:off x="8693666" y="2974823"/>
            <a:ext cx="1805006" cy="56847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 버튼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 뜨는 프레임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2" name="Google Shape;1412;p30"/>
          <p:cNvSpPr/>
          <p:nvPr/>
        </p:nvSpPr>
        <p:spPr>
          <a:xfrm>
            <a:off x="-1" y="-808267"/>
            <a:ext cx="2513623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 – 검색,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1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31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9" name="Google Shape;1419;p31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31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1" name="Google Shape;1421;p31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2" name="Google Shape;1422;p31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31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4" name="Google Shape;1424;p31"/>
          <p:cNvSpPr/>
          <p:nvPr/>
        </p:nvSpPr>
        <p:spPr>
          <a:xfrm>
            <a:off x="214177" y="1018662"/>
            <a:ext cx="1401697" cy="334378"/>
          </a:xfrm>
          <a:prstGeom prst="roundRect">
            <a:avLst>
              <a:gd fmla="val 4386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 이전 페이지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31"/>
          <p:cNvSpPr/>
          <p:nvPr/>
        </p:nvSpPr>
        <p:spPr>
          <a:xfrm>
            <a:off x="441025" y="939924"/>
            <a:ext cx="1174850" cy="47658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6" name="Google Shape;1426;p31"/>
          <p:cNvSpPr/>
          <p:nvPr/>
        </p:nvSpPr>
        <p:spPr>
          <a:xfrm>
            <a:off x="2005043" y="900840"/>
            <a:ext cx="2109757" cy="8229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 버튼 클릭시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 이동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31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8" name="Google Shape;1428;p31"/>
          <p:cNvGrpSpPr/>
          <p:nvPr/>
        </p:nvGrpSpPr>
        <p:grpSpPr>
          <a:xfrm>
            <a:off x="441025" y="261371"/>
            <a:ext cx="8828444" cy="483695"/>
            <a:chOff x="441025" y="261371"/>
            <a:chExt cx="8828444" cy="483695"/>
          </a:xfrm>
        </p:grpSpPr>
        <p:sp>
          <p:nvSpPr>
            <p:cNvPr id="1429" name="Google Shape;1429;p31"/>
            <p:cNvSpPr/>
            <p:nvPr/>
          </p:nvSpPr>
          <p:spPr>
            <a:xfrm>
              <a:off x="441025" y="261371"/>
              <a:ext cx="8828444" cy="483695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551512" y="354099"/>
              <a:ext cx="10978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 검색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돋보기" id="1431" name="Google Shape;143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1122" y="354098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2" name="Google Shape;1432;p31"/>
          <p:cNvGrpSpPr/>
          <p:nvPr/>
        </p:nvGrpSpPr>
        <p:grpSpPr>
          <a:xfrm>
            <a:off x="441025" y="1747144"/>
            <a:ext cx="8828444" cy="2091493"/>
            <a:chOff x="441025" y="1572137"/>
            <a:chExt cx="8828444" cy="2861430"/>
          </a:xfrm>
        </p:grpSpPr>
        <p:sp>
          <p:nvSpPr>
            <p:cNvPr id="1433" name="Google Shape;1433;p31"/>
            <p:cNvSpPr/>
            <p:nvPr/>
          </p:nvSpPr>
          <p:spPr>
            <a:xfrm>
              <a:off x="441025" y="1572137"/>
              <a:ext cx="8828444" cy="286143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684868" y="1838728"/>
              <a:ext cx="2240783" cy="2342054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5" name="Google Shape;1435;p31"/>
            <p:cNvSpPr txBox="1"/>
            <p:nvPr/>
          </p:nvSpPr>
          <p:spPr>
            <a:xfrm>
              <a:off x="3441344" y="1955797"/>
              <a:ext cx="53942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[종로구] 종로 몬스터 그룹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서울시 종로구 돈화문로 13, 2층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2021-02-14 14:00~16:00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20,000P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7765143" y="2676211"/>
              <a:ext cx="938941" cy="556007"/>
            </a:xfrm>
            <a:prstGeom prst="roundRect">
              <a:avLst>
                <a:gd fmla="val 43863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예약가능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31"/>
          <p:cNvGrpSpPr/>
          <p:nvPr/>
        </p:nvGrpSpPr>
        <p:grpSpPr>
          <a:xfrm>
            <a:off x="441025" y="4320542"/>
            <a:ext cx="8828444" cy="2091493"/>
            <a:chOff x="441025" y="1572137"/>
            <a:chExt cx="8828444" cy="2861430"/>
          </a:xfrm>
        </p:grpSpPr>
        <p:sp>
          <p:nvSpPr>
            <p:cNvPr id="1438" name="Google Shape;1438;p31"/>
            <p:cNvSpPr/>
            <p:nvPr/>
          </p:nvSpPr>
          <p:spPr>
            <a:xfrm>
              <a:off x="441025" y="1572137"/>
              <a:ext cx="8828444" cy="286143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684868" y="1838728"/>
              <a:ext cx="2240783" cy="2342054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0" name="Google Shape;1440;p31"/>
            <p:cNvSpPr txBox="1"/>
            <p:nvPr/>
          </p:nvSpPr>
          <p:spPr>
            <a:xfrm>
              <a:off x="3441344" y="1955797"/>
              <a:ext cx="5394212" cy="2147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[광화문역] 비즈위즈센터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서울시 종로구 효자로 12, 5층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2021-02-15 09:00~11:00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25,000P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7765143" y="2676211"/>
              <a:ext cx="938941" cy="556007"/>
            </a:xfrm>
            <a:prstGeom prst="roundRect">
              <a:avLst>
                <a:gd fmla="val 43863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예약중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42" name="Google Shape;1442;p31"/>
          <p:cNvGrpSpPr/>
          <p:nvPr/>
        </p:nvGrpSpPr>
        <p:grpSpPr>
          <a:xfrm>
            <a:off x="9446015" y="-8467"/>
            <a:ext cx="174397" cy="6860818"/>
            <a:chOff x="9446015" y="-8467"/>
            <a:chExt cx="174397" cy="6860818"/>
          </a:xfrm>
        </p:grpSpPr>
        <p:sp>
          <p:nvSpPr>
            <p:cNvPr id="1443" name="Google Shape;1443;p31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45" name="Google Shape;1445;p31"/>
          <p:cNvGrpSpPr/>
          <p:nvPr/>
        </p:nvGrpSpPr>
        <p:grpSpPr>
          <a:xfrm>
            <a:off x="680310" y="4435941"/>
            <a:ext cx="2240824" cy="1860694"/>
            <a:chOff x="-2597443" y="2379133"/>
            <a:chExt cx="2240824" cy="1860694"/>
          </a:xfrm>
        </p:grpSpPr>
        <p:sp>
          <p:nvSpPr>
            <p:cNvPr id="1446" name="Google Shape;1446;p31"/>
            <p:cNvSpPr/>
            <p:nvPr/>
          </p:nvSpPr>
          <p:spPr>
            <a:xfrm>
              <a:off x="-2597443" y="2379133"/>
              <a:ext cx="2240824" cy="1860694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-2474630" y="2855025"/>
              <a:ext cx="1975354" cy="837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 클릭시 </a:t>
              </a:r>
              <a:endParaRPr b="0" i="0" sz="12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상세페이지 이동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8" name="Google Shape;1448;p31"/>
          <p:cNvCxnSpPr/>
          <p:nvPr/>
        </p:nvCxnSpPr>
        <p:spPr>
          <a:xfrm>
            <a:off x="1601752" y="1187662"/>
            <a:ext cx="355923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9" name="Google Shape;1449;p31"/>
          <p:cNvSpPr/>
          <p:nvPr/>
        </p:nvSpPr>
        <p:spPr>
          <a:xfrm>
            <a:off x="-1" y="-808267"/>
            <a:ext cx="2513623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 – 조회 리스트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0" name="Google Shape;1450;p31"/>
          <p:cNvSpPr/>
          <p:nvPr/>
        </p:nvSpPr>
        <p:spPr>
          <a:xfrm>
            <a:off x="6677344" y="3289952"/>
            <a:ext cx="2593264" cy="8229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클릭하면 리스트를 숨기고 상세페이지 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32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2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7" name="Google Shape;1457;p32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2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9" name="Google Shape;1459;p32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0" name="Google Shape;1460;p32"/>
          <p:cNvSpPr/>
          <p:nvPr/>
        </p:nvSpPr>
        <p:spPr>
          <a:xfrm>
            <a:off x="5547088" y="3666066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32"/>
          <p:cNvSpPr txBox="1"/>
          <p:nvPr/>
        </p:nvSpPr>
        <p:spPr>
          <a:xfrm>
            <a:off x="689814" y="4797042"/>
            <a:ext cx="77893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깔끔하고 3인이 사용하기에 좋습니다. 스터디 룸으로도 적합하며 노트북, 와이파이 제공합니다.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2" name="Google Shape;1462;p32"/>
          <p:cNvSpPr/>
          <p:nvPr/>
        </p:nvSpPr>
        <p:spPr>
          <a:xfrm>
            <a:off x="6807977" y="3666066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32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4" name="Google Shape;1464;p32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32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32"/>
          <p:cNvSpPr/>
          <p:nvPr/>
        </p:nvSpPr>
        <p:spPr>
          <a:xfrm>
            <a:off x="214177" y="1018662"/>
            <a:ext cx="1401697" cy="334378"/>
          </a:xfrm>
          <a:prstGeom prst="roundRect">
            <a:avLst>
              <a:gd fmla="val 4386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 이전 페이지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7" name="Google Shape;1467;p32"/>
          <p:cNvGrpSpPr/>
          <p:nvPr/>
        </p:nvGrpSpPr>
        <p:grpSpPr>
          <a:xfrm>
            <a:off x="441025" y="261371"/>
            <a:ext cx="8828444" cy="483695"/>
            <a:chOff x="441025" y="261371"/>
            <a:chExt cx="8828444" cy="483695"/>
          </a:xfrm>
        </p:grpSpPr>
        <p:sp>
          <p:nvSpPr>
            <p:cNvPr id="1468" name="Google Shape;1468;p32"/>
            <p:cNvSpPr/>
            <p:nvPr/>
          </p:nvSpPr>
          <p:spPr>
            <a:xfrm>
              <a:off x="441025" y="261371"/>
              <a:ext cx="8828444" cy="483695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9" name="Google Shape;1469;p32"/>
            <p:cNvSpPr txBox="1"/>
            <p:nvPr/>
          </p:nvSpPr>
          <p:spPr>
            <a:xfrm>
              <a:off x="551512" y="354099"/>
              <a:ext cx="10978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 검색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돋보기" id="1470" name="Google Shape;147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1122" y="354098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Google Shape;1471;p32"/>
          <p:cNvGrpSpPr/>
          <p:nvPr/>
        </p:nvGrpSpPr>
        <p:grpSpPr>
          <a:xfrm>
            <a:off x="684868" y="1764746"/>
            <a:ext cx="10166611" cy="2501470"/>
            <a:chOff x="684868" y="1838728"/>
            <a:chExt cx="10166611" cy="3422331"/>
          </a:xfrm>
        </p:grpSpPr>
        <p:sp>
          <p:nvSpPr>
            <p:cNvPr id="1472" name="Google Shape;1472;p32"/>
            <p:cNvSpPr/>
            <p:nvPr/>
          </p:nvSpPr>
          <p:spPr>
            <a:xfrm>
              <a:off x="684868" y="1838728"/>
              <a:ext cx="4331619" cy="3422331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3" name="Google Shape;1473;p32"/>
            <p:cNvSpPr txBox="1"/>
            <p:nvPr/>
          </p:nvSpPr>
          <p:spPr>
            <a:xfrm>
              <a:off x="5457267" y="1955797"/>
              <a:ext cx="53942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[종로구] 종로 몬스터 그룹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서울시 종로구 돈화문로 13, 2층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2021-02-14 14:00~16:00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20,000P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4" name="Google Shape;1474;p32"/>
          <p:cNvSpPr txBox="1"/>
          <p:nvPr/>
        </p:nvSpPr>
        <p:spPr>
          <a:xfrm>
            <a:off x="702945" y="6130384"/>
            <a:ext cx="6311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5" name="Google Shape;1475;p32"/>
          <p:cNvCxnSpPr/>
          <p:nvPr/>
        </p:nvCxnSpPr>
        <p:spPr>
          <a:xfrm>
            <a:off x="697906" y="5830544"/>
            <a:ext cx="7888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76" name="Google Shape;1476;p32"/>
          <p:cNvGrpSpPr/>
          <p:nvPr/>
        </p:nvGrpSpPr>
        <p:grpSpPr>
          <a:xfrm>
            <a:off x="9446015" y="-8467"/>
            <a:ext cx="174397" cy="6860818"/>
            <a:chOff x="9446015" y="-8467"/>
            <a:chExt cx="174397" cy="6860818"/>
          </a:xfrm>
        </p:grpSpPr>
        <p:sp>
          <p:nvSpPr>
            <p:cNvPr id="1477" name="Google Shape;1477;p32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9" name="Google Shape;1479;p32"/>
          <p:cNvSpPr/>
          <p:nvPr/>
        </p:nvSpPr>
        <p:spPr>
          <a:xfrm>
            <a:off x="-1" y="-808267"/>
            <a:ext cx="2513623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 – 상세페이지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0" name="Google Shape;1480;p32"/>
          <p:cNvSpPr/>
          <p:nvPr/>
        </p:nvSpPr>
        <p:spPr>
          <a:xfrm>
            <a:off x="2051697" y="849043"/>
            <a:ext cx="3165676" cy="8229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이전페이지를 클릭하면 상세페이지를 종료하고 리스트 보임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32"/>
          <p:cNvSpPr/>
          <p:nvPr/>
        </p:nvSpPr>
        <p:spPr>
          <a:xfrm>
            <a:off x="441025" y="939924"/>
            <a:ext cx="1174850" cy="47658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82" name="Google Shape;1482;p32"/>
          <p:cNvCxnSpPr/>
          <p:nvPr/>
        </p:nvCxnSpPr>
        <p:spPr>
          <a:xfrm>
            <a:off x="1601752" y="1187662"/>
            <a:ext cx="355923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83" name="Google Shape;1483;p32"/>
          <p:cNvGrpSpPr/>
          <p:nvPr/>
        </p:nvGrpSpPr>
        <p:grpSpPr>
          <a:xfrm>
            <a:off x="670034" y="5259364"/>
            <a:ext cx="5469190" cy="309574"/>
            <a:chOff x="670034" y="5259364"/>
            <a:chExt cx="5469190" cy="309574"/>
          </a:xfrm>
        </p:grpSpPr>
        <p:sp>
          <p:nvSpPr>
            <p:cNvPr id="1484" name="Google Shape;1484;p32"/>
            <p:cNvSpPr txBox="1"/>
            <p:nvPr/>
          </p:nvSpPr>
          <p:spPr>
            <a:xfrm>
              <a:off x="926440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주차장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2"/>
            <p:cNvSpPr txBox="1"/>
            <p:nvPr/>
          </p:nvSpPr>
          <p:spPr>
            <a:xfrm>
              <a:off x="1946114" y="5261161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와이파이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6" name="Google Shape;1486;p32"/>
            <p:cNvSpPr txBox="1"/>
            <p:nvPr/>
          </p:nvSpPr>
          <p:spPr>
            <a:xfrm>
              <a:off x="3137934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노트북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2"/>
            <p:cNvSpPr txBox="1"/>
            <p:nvPr/>
          </p:nvSpPr>
          <p:spPr>
            <a:xfrm>
              <a:off x="4155504" y="5259364"/>
              <a:ext cx="973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다과/음료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2"/>
            <p:cNvSpPr txBox="1"/>
            <p:nvPr/>
          </p:nvSpPr>
          <p:spPr>
            <a:xfrm>
              <a:off x="5415949" y="5259364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지하철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9" name="Google Shape;1489;p32"/>
            <p:cNvGrpSpPr/>
            <p:nvPr/>
          </p:nvGrpSpPr>
          <p:grpSpPr>
            <a:xfrm>
              <a:off x="670034" y="5283344"/>
              <a:ext cx="251848" cy="276999"/>
              <a:chOff x="5451622" y="6921829"/>
              <a:chExt cx="345719" cy="380245"/>
            </a:xfrm>
          </p:grpSpPr>
          <p:sp>
            <p:nvSpPr>
              <p:cNvPr id="1490" name="Google Shape;1490;p32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1" name="Google Shape;1491;p32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92" name="Google Shape;1492;p32"/>
            <p:cNvGrpSpPr/>
            <p:nvPr/>
          </p:nvGrpSpPr>
          <p:grpSpPr>
            <a:xfrm>
              <a:off x="1695837" y="5283344"/>
              <a:ext cx="251848" cy="276999"/>
              <a:chOff x="5451622" y="6921829"/>
              <a:chExt cx="345719" cy="380245"/>
            </a:xfrm>
          </p:grpSpPr>
          <p:sp>
            <p:nvSpPr>
              <p:cNvPr id="1493" name="Google Shape;1493;p32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4" name="Google Shape;1494;p32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95" name="Google Shape;1495;p32"/>
            <p:cNvGrpSpPr/>
            <p:nvPr/>
          </p:nvGrpSpPr>
          <p:grpSpPr>
            <a:xfrm>
              <a:off x="2901596" y="5283344"/>
              <a:ext cx="251848" cy="276999"/>
              <a:chOff x="5451622" y="6921829"/>
              <a:chExt cx="345719" cy="380245"/>
            </a:xfrm>
          </p:grpSpPr>
          <p:sp>
            <p:nvSpPr>
              <p:cNvPr id="1496" name="Google Shape;1496;p32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7" name="Google Shape;1497;p32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98" name="Google Shape;1498;p32"/>
            <p:cNvGrpSpPr/>
            <p:nvPr/>
          </p:nvGrpSpPr>
          <p:grpSpPr>
            <a:xfrm>
              <a:off x="3919073" y="5283351"/>
              <a:ext cx="251848" cy="232735"/>
              <a:chOff x="5451622" y="6921829"/>
              <a:chExt cx="345719" cy="319482"/>
            </a:xfrm>
          </p:grpSpPr>
          <p:sp>
            <p:nvSpPr>
              <p:cNvPr id="1499" name="Google Shape;1499;p32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0" name="Google Shape;1500;p32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01" name="Google Shape;1501;p32"/>
            <p:cNvGrpSpPr/>
            <p:nvPr/>
          </p:nvGrpSpPr>
          <p:grpSpPr>
            <a:xfrm>
              <a:off x="5162961" y="5283351"/>
              <a:ext cx="251848" cy="232735"/>
              <a:chOff x="5451622" y="6921829"/>
              <a:chExt cx="345719" cy="319482"/>
            </a:xfrm>
          </p:grpSpPr>
          <p:sp>
            <p:nvSpPr>
              <p:cNvPr id="1502" name="Google Shape;1502;p32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3" name="Google Shape;1503;p32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3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33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0" name="Google Shape;1510;p33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33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2" name="Google Shape;1512;p33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3" name="Google Shape;1513;p33"/>
          <p:cNvSpPr/>
          <p:nvPr/>
        </p:nvSpPr>
        <p:spPr>
          <a:xfrm>
            <a:off x="5547088" y="650585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33"/>
          <p:cNvSpPr txBox="1"/>
          <p:nvPr/>
        </p:nvSpPr>
        <p:spPr>
          <a:xfrm>
            <a:off x="689814" y="1781561"/>
            <a:ext cx="77893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깔끔하고 3인이 사용하기에 좋습니다. 스터디 룸으로도 적합하며 노트북, 와이파이 제공합니다.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5" name="Google Shape;1515;p33"/>
          <p:cNvSpPr/>
          <p:nvPr/>
        </p:nvSpPr>
        <p:spPr>
          <a:xfrm>
            <a:off x="6807977" y="650585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33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7" name="Google Shape;1517;p33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33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9" name="Google Shape;1519;p33"/>
          <p:cNvGrpSpPr/>
          <p:nvPr/>
        </p:nvGrpSpPr>
        <p:grpSpPr>
          <a:xfrm>
            <a:off x="684868" y="-1250735"/>
            <a:ext cx="10166611" cy="2501470"/>
            <a:chOff x="684868" y="1838728"/>
            <a:chExt cx="10166611" cy="3422331"/>
          </a:xfrm>
        </p:grpSpPr>
        <p:sp>
          <p:nvSpPr>
            <p:cNvPr id="1520" name="Google Shape;1520;p33"/>
            <p:cNvSpPr/>
            <p:nvPr/>
          </p:nvSpPr>
          <p:spPr>
            <a:xfrm>
              <a:off x="684868" y="1838728"/>
              <a:ext cx="4331619" cy="3422331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1" name="Google Shape;1521;p33"/>
            <p:cNvSpPr txBox="1"/>
            <p:nvPr/>
          </p:nvSpPr>
          <p:spPr>
            <a:xfrm>
              <a:off x="5457267" y="1955797"/>
              <a:ext cx="53942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[종로구] 종로 몬스터 그룹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서울시 종로구 돈화문로 13, 2층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2021-02-14 14:00~16:00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20,000P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22" name="Google Shape;1522;p33"/>
          <p:cNvGrpSpPr/>
          <p:nvPr/>
        </p:nvGrpSpPr>
        <p:grpSpPr>
          <a:xfrm>
            <a:off x="667833" y="3672754"/>
            <a:ext cx="8103278" cy="1077218"/>
            <a:chOff x="667833" y="6688235"/>
            <a:chExt cx="8103278" cy="1077218"/>
          </a:xfrm>
        </p:grpSpPr>
        <p:sp>
          <p:nvSpPr>
            <p:cNvPr id="1523" name="Google Shape;1523;p33"/>
            <p:cNvSpPr txBox="1"/>
            <p:nvPr/>
          </p:nvSpPr>
          <p:spPr>
            <a:xfrm>
              <a:off x="1351985" y="6688235"/>
              <a:ext cx="741912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USER01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★★★★★ 5.0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가격대비 저렴하고 쾌적했어요. 와이파이도 잘 터지고 방음도 잘 됐습니다.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사용자" id="1524" name="Google Shape;1524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7833" y="6732179"/>
              <a:ext cx="566449" cy="566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5" name="Google Shape;1525;p33"/>
          <p:cNvSpPr txBox="1"/>
          <p:nvPr/>
        </p:nvSpPr>
        <p:spPr>
          <a:xfrm>
            <a:off x="702945" y="3114903"/>
            <a:ext cx="6311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6" name="Google Shape;1526;p33"/>
          <p:cNvCxnSpPr/>
          <p:nvPr/>
        </p:nvCxnSpPr>
        <p:spPr>
          <a:xfrm>
            <a:off x="697906" y="2815063"/>
            <a:ext cx="7888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27" name="Google Shape;1527;p33"/>
          <p:cNvGrpSpPr/>
          <p:nvPr/>
        </p:nvGrpSpPr>
        <p:grpSpPr>
          <a:xfrm>
            <a:off x="667833" y="4949440"/>
            <a:ext cx="8103278" cy="1077218"/>
            <a:chOff x="667833" y="6688235"/>
            <a:chExt cx="8103278" cy="1077218"/>
          </a:xfrm>
        </p:grpSpPr>
        <p:sp>
          <p:nvSpPr>
            <p:cNvPr id="1528" name="Google Shape;1528;p33"/>
            <p:cNvSpPr txBox="1"/>
            <p:nvPr/>
          </p:nvSpPr>
          <p:spPr>
            <a:xfrm>
              <a:off x="1351985" y="6688235"/>
              <a:ext cx="741912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USER02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★★★☆☆ 3.0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문의했을땐 빔 프로젝터도 된다고 했는데 당일에 가보니깐 고장이였어요..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사용자" id="1529" name="Google Shape;1529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7833" y="6732179"/>
              <a:ext cx="566449" cy="566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0" name="Google Shape;1530;p33"/>
          <p:cNvGrpSpPr/>
          <p:nvPr/>
        </p:nvGrpSpPr>
        <p:grpSpPr>
          <a:xfrm>
            <a:off x="9446015" y="-5649"/>
            <a:ext cx="174397" cy="6875861"/>
            <a:chOff x="9446015" y="-5649"/>
            <a:chExt cx="174397" cy="6875861"/>
          </a:xfrm>
        </p:grpSpPr>
        <p:sp>
          <p:nvSpPr>
            <p:cNvPr id="1531" name="Google Shape;1531;p33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9446015" y="4895531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33" name="Google Shape;1533;p33"/>
          <p:cNvSpPr/>
          <p:nvPr/>
        </p:nvSpPr>
        <p:spPr>
          <a:xfrm>
            <a:off x="301964" y="138546"/>
            <a:ext cx="9157925" cy="6442356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4" name="Google Shape;1534;p33"/>
          <p:cNvSpPr/>
          <p:nvPr/>
        </p:nvSpPr>
        <p:spPr>
          <a:xfrm>
            <a:off x="1495015" y="3032965"/>
            <a:ext cx="2003319" cy="510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리뷰 목록 노출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5" name="Google Shape;1535;p33"/>
          <p:cNvSpPr/>
          <p:nvPr/>
        </p:nvSpPr>
        <p:spPr>
          <a:xfrm>
            <a:off x="697906" y="1121308"/>
            <a:ext cx="2003319" cy="510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내용, 편의성 노출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6" name="Google Shape;1536;p33"/>
          <p:cNvSpPr/>
          <p:nvPr/>
        </p:nvSpPr>
        <p:spPr>
          <a:xfrm>
            <a:off x="673779" y="1775836"/>
            <a:ext cx="7805347" cy="83856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7" name="Google Shape;1537;p33"/>
          <p:cNvSpPr/>
          <p:nvPr/>
        </p:nvSpPr>
        <p:spPr>
          <a:xfrm>
            <a:off x="673779" y="3634549"/>
            <a:ext cx="7805347" cy="25728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8" name="Google Shape;1538;p33"/>
          <p:cNvSpPr/>
          <p:nvPr/>
        </p:nvSpPr>
        <p:spPr>
          <a:xfrm>
            <a:off x="-1" y="-808267"/>
            <a:ext cx="2513623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 – 상세페이지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39" name="Google Shape;1539;p33"/>
          <p:cNvGrpSpPr/>
          <p:nvPr/>
        </p:nvGrpSpPr>
        <p:grpSpPr>
          <a:xfrm>
            <a:off x="670034" y="2167941"/>
            <a:ext cx="5469190" cy="309574"/>
            <a:chOff x="670034" y="5259364"/>
            <a:chExt cx="5469190" cy="309574"/>
          </a:xfrm>
        </p:grpSpPr>
        <p:sp>
          <p:nvSpPr>
            <p:cNvPr id="1540" name="Google Shape;1540;p33"/>
            <p:cNvSpPr txBox="1"/>
            <p:nvPr/>
          </p:nvSpPr>
          <p:spPr>
            <a:xfrm>
              <a:off x="926440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주차장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3"/>
            <p:cNvSpPr txBox="1"/>
            <p:nvPr/>
          </p:nvSpPr>
          <p:spPr>
            <a:xfrm>
              <a:off x="1946114" y="5261161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와이파이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2" name="Google Shape;1542;p33"/>
            <p:cNvSpPr txBox="1"/>
            <p:nvPr/>
          </p:nvSpPr>
          <p:spPr>
            <a:xfrm>
              <a:off x="3137934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노트북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3"/>
            <p:cNvSpPr txBox="1"/>
            <p:nvPr/>
          </p:nvSpPr>
          <p:spPr>
            <a:xfrm>
              <a:off x="4155504" y="5259364"/>
              <a:ext cx="973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다과/음료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3"/>
            <p:cNvSpPr txBox="1"/>
            <p:nvPr/>
          </p:nvSpPr>
          <p:spPr>
            <a:xfrm>
              <a:off x="5415949" y="5259364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지하철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5" name="Google Shape;1545;p33"/>
            <p:cNvGrpSpPr/>
            <p:nvPr/>
          </p:nvGrpSpPr>
          <p:grpSpPr>
            <a:xfrm>
              <a:off x="670034" y="5283344"/>
              <a:ext cx="251848" cy="276999"/>
              <a:chOff x="5451622" y="6921829"/>
              <a:chExt cx="345719" cy="380245"/>
            </a:xfrm>
          </p:grpSpPr>
          <p:sp>
            <p:nvSpPr>
              <p:cNvPr id="1546" name="Google Shape;1546;p33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7" name="Google Shape;1547;p33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48" name="Google Shape;1548;p33"/>
            <p:cNvGrpSpPr/>
            <p:nvPr/>
          </p:nvGrpSpPr>
          <p:grpSpPr>
            <a:xfrm>
              <a:off x="1695837" y="5283344"/>
              <a:ext cx="251848" cy="276999"/>
              <a:chOff x="5451622" y="6921829"/>
              <a:chExt cx="345719" cy="380245"/>
            </a:xfrm>
          </p:grpSpPr>
          <p:sp>
            <p:nvSpPr>
              <p:cNvPr id="1549" name="Google Shape;1549;p33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0" name="Google Shape;1550;p33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51" name="Google Shape;1551;p33"/>
            <p:cNvGrpSpPr/>
            <p:nvPr/>
          </p:nvGrpSpPr>
          <p:grpSpPr>
            <a:xfrm>
              <a:off x="2901596" y="5283344"/>
              <a:ext cx="251848" cy="276999"/>
              <a:chOff x="5451622" y="6921829"/>
              <a:chExt cx="345719" cy="380245"/>
            </a:xfrm>
          </p:grpSpPr>
          <p:sp>
            <p:nvSpPr>
              <p:cNvPr id="1552" name="Google Shape;1552;p33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3" name="Google Shape;1553;p33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54" name="Google Shape;1554;p33"/>
            <p:cNvGrpSpPr/>
            <p:nvPr/>
          </p:nvGrpSpPr>
          <p:grpSpPr>
            <a:xfrm>
              <a:off x="3919073" y="5283351"/>
              <a:ext cx="251848" cy="232735"/>
              <a:chOff x="5451622" y="6921829"/>
              <a:chExt cx="345719" cy="319482"/>
            </a:xfrm>
          </p:grpSpPr>
          <p:sp>
            <p:nvSpPr>
              <p:cNvPr id="1555" name="Google Shape;1555;p33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6" name="Google Shape;1556;p33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557" name="Google Shape;1557;p33"/>
            <p:cNvGrpSpPr/>
            <p:nvPr/>
          </p:nvGrpSpPr>
          <p:grpSpPr>
            <a:xfrm>
              <a:off x="5162961" y="5283351"/>
              <a:ext cx="251848" cy="232735"/>
              <a:chOff x="5451622" y="6921829"/>
              <a:chExt cx="345719" cy="319482"/>
            </a:xfrm>
          </p:grpSpPr>
          <p:sp>
            <p:nvSpPr>
              <p:cNvPr id="1558" name="Google Shape;1558;p33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34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4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6" name="Google Shape;1566;p34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4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8" name="Google Shape;1568;p34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9" name="Google Shape;1569;p34"/>
          <p:cNvSpPr/>
          <p:nvPr/>
        </p:nvSpPr>
        <p:spPr>
          <a:xfrm>
            <a:off x="5547088" y="3666066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34"/>
          <p:cNvSpPr txBox="1"/>
          <p:nvPr/>
        </p:nvSpPr>
        <p:spPr>
          <a:xfrm>
            <a:off x="689814" y="4797042"/>
            <a:ext cx="77893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깔끔하고 3인이 사용하기에 좋습니다. 스터디 룸으로도 적합하며 노트북, 와이파이 제공합니다.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1" name="Google Shape;1571;p34"/>
          <p:cNvSpPr/>
          <p:nvPr/>
        </p:nvSpPr>
        <p:spPr>
          <a:xfrm>
            <a:off x="6807977" y="3666066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34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3" name="Google Shape;1573;p34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34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34"/>
          <p:cNvSpPr/>
          <p:nvPr/>
        </p:nvSpPr>
        <p:spPr>
          <a:xfrm>
            <a:off x="214177" y="1018662"/>
            <a:ext cx="1401697" cy="334378"/>
          </a:xfrm>
          <a:prstGeom prst="roundRect">
            <a:avLst>
              <a:gd fmla="val 4386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 이전 페이지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6" name="Google Shape;1576;p34"/>
          <p:cNvGrpSpPr/>
          <p:nvPr/>
        </p:nvGrpSpPr>
        <p:grpSpPr>
          <a:xfrm>
            <a:off x="441025" y="261371"/>
            <a:ext cx="8828444" cy="483695"/>
            <a:chOff x="441025" y="261371"/>
            <a:chExt cx="8828444" cy="483695"/>
          </a:xfrm>
        </p:grpSpPr>
        <p:sp>
          <p:nvSpPr>
            <p:cNvPr id="1577" name="Google Shape;1577;p34"/>
            <p:cNvSpPr/>
            <p:nvPr/>
          </p:nvSpPr>
          <p:spPr>
            <a:xfrm>
              <a:off x="441025" y="261371"/>
              <a:ext cx="8828444" cy="483695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8" name="Google Shape;1578;p34"/>
            <p:cNvSpPr txBox="1"/>
            <p:nvPr/>
          </p:nvSpPr>
          <p:spPr>
            <a:xfrm>
              <a:off x="551512" y="354099"/>
              <a:ext cx="10978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 검색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돋보기" id="1579" name="Google Shape;1579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1122" y="354098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0" name="Google Shape;1580;p34"/>
          <p:cNvGrpSpPr/>
          <p:nvPr/>
        </p:nvGrpSpPr>
        <p:grpSpPr>
          <a:xfrm>
            <a:off x="684868" y="1764746"/>
            <a:ext cx="10166611" cy="2501470"/>
            <a:chOff x="684868" y="1838728"/>
            <a:chExt cx="10166611" cy="3422331"/>
          </a:xfrm>
        </p:grpSpPr>
        <p:sp>
          <p:nvSpPr>
            <p:cNvPr id="1581" name="Google Shape;1581;p34"/>
            <p:cNvSpPr/>
            <p:nvPr/>
          </p:nvSpPr>
          <p:spPr>
            <a:xfrm>
              <a:off x="684868" y="1838728"/>
              <a:ext cx="4331619" cy="3422331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2" name="Google Shape;1582;p34"/>
            <p:cNvSpPr txBox="1"/>
            <p:nvPr/>
          </p:nvSpPr>
          <p:spPr>
            <a:xfrm>
              <a:off x="5457267" y="1955797"/>
              <a:ext cx="53942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[종로구] 종로 몬스터 그룹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서울시 종로구 돈화문로 13, 2층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2021-02-14 14:00~16:00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20,000P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3" name="Google Shape;1583;p34"/>
          <p:cNvSpPr txBox="1"/>
          <p:nvPr/>
        </p:nvSpPr>
        <p:spPr>
          <a:xfrm>
            <a:off x="702945" y="6130384"/>
            <a:ext cx="6311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4" name="Google Shape;1584;p34"/>
          <p:cNvCxnSpPr/>
          <p:nvPr/>
        </p:nvCxnSpPr>
        <p:spPr>
          <a:xfrm>
            <a:off x="697906" y="5830544"/>
            <a:ext cx="7888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85" name="Google Shape;1585;p34"/>
          <p:cNvGrpSpPr/>
          <p:nvPr/>
        </p:nvGrpSpPr>
        <p:grpSpPr>
          <a:xfrm>
            <a:off x="9446015" y="-8467"/>
            <a:ext cx="174397" cy="6860818"/>
            <a:chOff x="9446015" y="-8467"/>
            <a:chExt cx="174397" cy="6860818"/>
          </a:xfrm>
        </p:grpSpPr>
        <p:sp>
          <p:nvSpPr>
            <p:cNvPr id="1586" name="Google Shape;1586;p34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88" name="Google Shape;1588;p34"/>
          <p:cNvSpPr/>
          <p:nvPr/>
        </p:nvSpPr>
        <p:spPr>
          <a:xfrm>
            <a:off x="-1" y="-808267"/>
            <a:ext cx="2513623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 – 상세페이지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9" name="Google Shape;1589;p34"/>
          <p:cNvSpPr/>
          <p:nvPr/>
        </p:nvSpPr>
        <p:spPr>
          <a:xfrm>
            <a:off x="2051697" y="849043"/>
            <a:ext cx="3165676" cy="82298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이전페이지를 클릭하면 상세페이지를 종료하고 리스트 보임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34"/>
          <p:cNvSpPr/>
          <p:nvPr/>
        </p:nvSpPr>
        <p:spPr>
          <a:xfrm>
            <a:off x="441025" y="939924"/>
            <a:ext cx="1174850" cy="47658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1" name="Google Shape;1591;p34"/>
          <p:cNvCxnSpPr/>
          <p:nvPr/>
        </p:nvCxnSpPr>
        <p:spPr>
          <a:xfrm>
            <a:off x="1601752" y="1187662"/>
            <a:ext cx="355923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92" name="Google Shape;1592;p34"/>
          <p:cNvGrpSpPr/>
          <p:nvPr/>
        </p:nvGrpSpPr>
        <p:grpSpPr>
          <a:xfrm>
            <a:off x="276666" y="1760427"/>
            <a:ext cx="4876776" cy="3107267"/>
            <a:chOff x="2510561" y="1760427"/>
            <a:chExt cx="4876776" cy="3107267"/>
          </a:xfrm>
        </p:grpSpPr>
        <p:sp>
          <p:nvSpPr>
            <p:cNvPr id="1593" name="Google Shape;1593;p34"/>
            <p:cNvSpPr/>
            <p:nvPr/>
          </p:nvSpPr>
          <p:spPr>
            <a:xfrm>
              <a:off x="2510561" y="1760427"/>
              <a:ext cx="4876776" cy="31072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로그인이 필요한 기능입니다.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 페이지로 이동합니다.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2510561" y="1760427"/>
              <a:ext cx="4876776" cy="48683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   </a:t>
              </a:r>
              <a:endPara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3913327" y="4157750"/>
              <a:ext cx="1033346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5134630" y="4157750"/>
              <a:ext cx="1033346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7" name="Google Shape;1597;p34"/>
          <p:cNvSpPr txBox="1"/>
          <p:nvPr/>
        </p:nvSpPr>
        <p:spPr>
          <a:xfrm>
            <a:off x="333776" y="1850315"/>
            <a:ext cx="10086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34"/>
          <p:cNvSpPr/>
          <p:nvPr/>
        </p:nvSpPr>
        <p:spPr>
          <a:xfrm>
            <a:off x="5405583" y="3505006"/>
            <a:ext cx="2519525" cy="6641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9" name="Google Shape;1599;p34"/>
          <p:cNvCxnSpPr/>
          <p:nvPr/>
        </p:nvCxnSpPr>
        <p:spPr>
          <a:xfrm rot="10800000">
            <a:off x="4838700" y="3800789"/>
            <a:ext cx="57725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0" name="Google Shape;1600;p34"/>
          <p:cNvSpPr/>
          <p:nvPr/>
        </p:nvSpPr>
        <p:spPr>
          <a:xfrm>
            <a:off x="5343617" y="4227329"/>
            <a:ext cx="3962065" cy="510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,문의 버튼을 비회원이 클릭했을 경우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01" name="Google Shape;1601;p34"/>
          <p:cNvGrpSpPr/>
          <p:nvPr/>
        </p:nvGrpSpPr>
        <p:grpSpPr>
          <a:xfrm>
            <a:off x="670034" y="5259364"/>
            <a:ext cx="5469190" cy="309574"/>
            <a:chOff x="670034" y="5259364"/>
            <a:chExt cx="5469190" cy="309574"/>
          </a:xfrm>
        </p:grpSpPr>
        <p:sp>
          <p:nvSpPr>
            <p:cNvPr id="1602" name="Google Shape;1602;p34"/>
            <p:cNvSpPr txBox="1"/>
            <p:nvPr/>
          </p:nvSpPr>
          <p:spPr>
            <a:xfrm>
              <a:off x="926440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주차장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4"/>
            <p:cNvSpPr txBox="1"/>
            <p:nvPr/>
          </p:nvSpPr>
          <p:spPr>
            <a:xfrm>
              <a:off x="1946114" y="5261161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와이파이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4" name="Google Shape;1604;p34"/>
            <p:cNvSpPr txBox="1"/>
            <p:nvPr/>
          </p:nvSpPr>
          <p:spPr>
            <a:xfrm>
              <a:off x="3137934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노트북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4"/>
            <p:cNvSpPr txBox="1"/>
            <p:nvPr/>
          </p:nvSpPr>
          <p:spPr>
            <a:xfrm>
              <a:off x="4155504" y="5259364"/>
              <a:ext cx="973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다과/음료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4"/>
            <p:cNvSpPr txBox="1"/>
            <p:nvPr/>
          </p:nvSpPr>
          <p:spPr>
            <a:xfrm>
              <a:off x="5415949" y="5259364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지하철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7" name="Google Shape;1607;p34"/>
            <p:cNvGrpSpPr/>
            <p:nvPr/>
          </p:nvGrpSpPr>
          <p:grpSpPr>
            <a:xfrm>
              <a:off x="670034" y="5283344"/>
              <a:ext cx="251848" cy="276999"/>
              <a:chOff x="5451622" y="6921829"/>
              <a:chExt cx="345719" cy="380245"/>
            </a:xfrm>
          </p:grpSpPr>
          <p:sp>
            <p:nvSpPr>
              <p:cNvPr id="1608" name="Google Shape;1608;p34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9" name="Google Shape;1609;p34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10" name="Google Shape;1610;p34"/>
            <p:cNvGrpSpPr/>
            <p:nvPr/>
          </p:nvGrpSpPr>
          <p:grpSpPr>
            <a:xfrm>
              <a:off x="1695837" y="5283344"/>
              <a:ext cx="251848" cy="276999"/>
              <a:chOff x="5451622" y="6921829"/>
              <a:chExt cx="345719" cy="380245"/>
            </a:xfrm>
          </p:grpSpPr>
          <p:sp>
            <p:nvSpPr>
              <p:cNvPr id="1611" name="Google Shape;1611;p34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2" name="Google Shape;1612;p34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13" name="Google Shape;1613;p34"/>
            <p:cNvGrpSpPr/>
            <p:nvPr/>
          </p:nvGrpSpPr>
          <p:grpSpPr>
            <a:xfrm>
              <a:off x="2901596" y="5283344"/>
              <a:ext cx="251848" cy="276999"/>
              <a:chOff x="5451622" y="6921829"/>
              <a:chExt cx="345719" cy="380245"/>
            </a:xfrm>
          </p:grpSpPr>
          <p:sp>
            <p:nvSpPr>
              <p:cNvPr id="1614" name="Google Shape;1614;p34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5" name="Google Shape;1615;p34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16" name="Google Shape;1616;p34"/>
            <p:cNvGrpSpPr/>
            <p:nvPr/>
          </p:nvGrpSpPr>
          <p:grpSpPr>
            <a:xfrm>
              <a:off x="3919073" y="5283351"/>
              <a:ext cx="251848" cy="232735"/>
              <a:chOff x="5451622" y="6921829"/>
              <a:chExt cx="345719" cy="319482"/>
            </a:xfrm>
          </p:grpSpPr>
          <p:sp>
            <p:nvSpPr>
              <p:cNvPr id="1617" name="Google Shape;1617;p34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8" name="Google Shape;1618;p34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19" name="Google Shape;1619;p34"/>
            <p:cNvGrpSpPr/>
            <p:nvPr/>
          </p:nvGrpSpPr>
          <p:grpSpPr>
            <a:xfrm>
              <a:off x="5162961" y="5283351"/>
              <a:ext cx="251848" cy="232735"/>
              <a:chOff x="5451622" y="6921829"/>
              <a:chExt cx="345719" cy="319482"/>
            </a:xfrm>
          </p:grpSpPr>
          <p:sp>
            <p:nvSpPr>
              <p:cNvPr id="1620" name="Google Shape;1620;p34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1" name="Google Shape;1621;p34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5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35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8" name="Google Shape;1628;p35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35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0" name="Google Shape;1630;p35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1" name="Google Shape;1631;p35"/>
          <p:cNvSpPr/>
          <p:nvPr/>
        </p:nvSpPr>
        <p:spPr>
          <a:xfrm>
            <a:off x="5547088" y="3666066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35"/>
          <p:cNvSpPr txBox="1"/>
          <p:nvPr/>
        </p:nvSpPr>
        <p:spPr>
          <a:xfrm>
            <a:off x="689814" y="4797042"/>
            <a:ext cx="77893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깔끔하고 3인이 사용하기에 좋습니다. 스터디 룸으로도 적합하며 노트북, 와이파이 제공합니다.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3" name="Google Shape;1633;p35"/>
          <p:cNvSpPr/>
          <p:nvPr/>
        </p:nvSpPr>
        <p:spPr>
          <a:xfrm>
            <a:off x="6807977" y="3666066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5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5" name="Google Shape;1635;p35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5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5"/>
          <p:cNvSpPr/>
          <p:nvPr/>
        </p:nvSpPr>
        <p:spPr>
          <a:xfrm>
            <a:off x="214177" y="1018662"/>
            <a:ext cx="1401697" cy="334378"/>
          </a:xfrm>
          <a:prstGeom prst="roundRect">
            <a:avLst>
              <a:gd fmla="val 4386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 이전 페이지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8" name="Google Shape;1638;p35"/>
          <p:cNvGrpSpPr/>
          <p:nvPr/>
        </p:nvGrpSpPr>
        <p:grpSpPr>
          <a:xfrm>
            <a:off x="441025" y="261371"/>
            <a:ext cx="8828444" cy="483695"/>
            <a:chOff x="441025" y="261371"/>
            <a:chExt cx="8828444" cy="483695"/>
          </a:xfrm>
        </p:grpSpPr>
        <p:sp>
          <p:nvSpPr>
            <p:cNvPr id="1639" name="Google Shape;1639;p35"/>
            <p:cNvSpPr/>
            <p:nvPr/>
          </p:nvSpPr>
          <p:spPr>
            <a:xfrm>
              <a:off x="441025" y="261371"/>
              <a:ext cx="8828444" cy="483695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0" name="Google Shape;1640;p35"/>
            <p:cNvSpPr txBox="1"/>
            <p:nvPr/>
          </p:nvSpPr>
          <p:spPr>
            <a:xfrm>
              <a:off x="551512" y="354099"/>
              <a:ext cx="10978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 검색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돋보기" id="1641" name="Google Shape;1641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1122" y="354098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2" name="Google Shape;1642;p35"/>
          <p:cNvGrpSpPr/>
          <p:nvPr/>
        </p:nvGrpSpPr>
        <p:grpSpPr>
          <a:xfrm>
            <a:off x="684868" y="1764746"/>
            <a:ext cx="10166611" cy="2501470"/>
            <a:chOff x="684868" y="1838728"/>
            <a:chExt cx="10166611" cy="3422331"/>
          </a:xfrm>
        </p:grpSpPr>
        <p:sp>
          <p:nvSpPr>
            <p:cNvPr id="1643" name="Google Shape;1643;p35"/>
            <p:cNvSpPr/>
            <p:nvPr/>
          </p:nvSpPr>
          <p:spPr>
            <a:xfrm>
              <a:off x="684868" y="1838728"/>
              <a:ext cx="4331619" cy="3422331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4" name="Google Shape;1644;p35"/>
            <p:cNvSpPr txBox="1"/>
            <p:nvPr/>
          </p:nvSpPr>
          <p:spPr>
            <a:xfrm>
              <a:off x="5457267" y="1955797"/>
              <a:ext cx="53942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[종로구] 종로 몬스터 그룹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서울시 종로구 돈화문로 13, 2층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2021-02-14 14:00~16:00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20,000P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45" name="Google Shape;1645;p35"/>
          <p:cNvSpPr txBox="1"/>
          <p:nvPr/>
        </p:nvSpPr>
        <p:spPr>
          <a:xfrm>
            <a:off x="702945" y="6130384"/>
            <a:ext cx="6311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6" name="Google Shape;1646;p35"/>
          <p:cNvCxnSpPr/>
          <p:nvPr/>
        </p:nvCxnSpPr>
        <p:spPr>
          <a:xfrm>
            <a:off x="697906" y="5830544"/>
            <a:ext cx="7888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47" name="Google Shape;1647;p35"/>
          <p:cNvGrpSpPr/>
          <p:nvPr/>
        </p:nvGrpSpPr>
        <p:grpSpPr>
          <a:xfrm>
            <a:off x="9446015" y="-8467"/>
            <a:ext cx="174397" cy="6860818"/>
            <a:chOff x="9446015" y="-8467"/>
            <a:chExt cx="174397" cy="6860818"/>
          </a:xfrm>
        </p:grpSpPr>
        <p:sp>
          <p:nvSpPr>
            <p:cNvPr id="1648" name="Google Shape;1648;p35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50" name="Google Shape;1650;p35"/>
          <p:cNvGrpSpPr/>
          <p:nvPr/>
        </p:nvGrpSpPr>
        <p:grpSpPr>
          <a:xfrm>
            <a:off x="276666" y="1760427"/>
            <a:ext cx="4876776" cy="3107267"/>
            <a:chOff x="2510561" y="1760427"/>
            <a:chExt cx="4876776" cy="3107267"/>
          </a:xfrm>
        </p:grpSpPr>
        <p:sp>
          <p:nvSpPr>
            <p:cNvPr id="1651" name="Google Shape;1651;p35"/>
            <p:cNvSpPr/>
            <p:nvPr/>
          </p:nvSpPr>
          <p:spPr>
            <a:xfrm>
              <a:off x="2510561" y="1760427"/>
              <a:ext cx="4876776" cy="31072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나의 포인트 : 25,000P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필요한 포인트 : 25,000P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회의실을 예약 하시겠습니까?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2510561" y="1760427"/>
              <a:ext cx="4876776" cy="48683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   </a:t>
              </a:r>
              <a:endPara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3913327" y="4157750"/>
              <a:ext cx="1033346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5134630" y="4157750"/>
              <a:ext cx="1033346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5" name="Google Shape;1655;p35"/>
          <p:cNvSpPr/>
          <p:nvPr/>
        </p:nvSpPr>
        <p:spPr>
          <a:xfrm>
            <a:off x="5466845" y="3600986"/>
            <a:ext cx="1193800" cy="58884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6" name="Google Shape;1656;p35"/>
          <p:cNvCxnSpPr/>
          <p:nvPr/>
        </p:nvCxnSpPr>
        <p:spPr>
          <a:xfrm rot="10800000">
            <a:off x="4855247" y="3867823"/>
            <a:ext cx="611598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7" name="Google Shape;1657;p35"/>
          <p:cNvSpPr/>
          <p:nvPr/>
        </p:nvSpPr>
        <p:spPr>
          <a:xfrm>
            <a:off x="4983996" y="4251334"/>
            <a:ext cx="2003319" cy="510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예약버튼 클릭시 Jdialog 예약 팝업창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8" name="Google Shape;1658;p35"/>
          <p:cNvSpPr txBox="1"/>
          <p:nvPr/>
        </p:nvSpPr>
        <p:spPr>
          <a:xfrm>
            <a:off x="333776" y="1850315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35"/>
          <p:cNvSpPr/>
          <p:nvPr/>
        </p:nvSpPr>
        <p:spPr>
          <a:xfrm>
            <a:off x="-1" y="-808267"/>
            <a:ext cx="3137935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 – 상세페이지 - 예약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60" name="Google Shape;1660;p35"/>
          <p:cNvGrpSpPr/>
          <p:nvPr/>
        </p:nvGrpSpPr>
        <p:grpSpPr>
          <a:xfrm>
            <a:off x="670034" y="5259364"/>
            <a:ext cx="5469190" cy="309574"/>
            <a:chOff x="670034" y="5259364"/>
            <a:chExt cx="5469190" cy="309574"/>
          </a:xfrm>
        </p:grpSpPr>
        <p:sp>
          <p:nvSpPr>
            <p:cNvPr id="1661" name="Google Shape;1661;p35"/>
            <p:cNvSpPr txBox="1"/>
            <p:nvPr/>
          </p:nvSpPr>
          <p:spPr>
            <a:xfrm>
              <a:off x="926440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주차장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35"/>
            <p:cNvSpPr txBox="1"/>
            <p:nvPr/>
          </p:nvSpPr>
          <p:spPr>
            <a:xfrm>
              <a:off x="1946114" y="5261161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와이파이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3" name="Google Shape;1663;p35"/>
            <p:cNvSpPr txBox="1"/>
            <p:nvPr/>
          </p:nvSpPr>
          <p:spPr>
            <a:xfrm>
              <a:off x="3137934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노트북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35"/>
            <p:cNvSpPr txBox="1"/>
            <p:nvPr/>
          </p:nvSpPr>
          <p:spPr>
            <a:xfrm>
              <a:off x="4155504" y="5259364"/>
              <a:ext cx="973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다과/음료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35"/>
            <p:cNvSpPr txBox="1"/>
            <p:nvPr/>
          </p:nvSpPr>
          <p:spPr>
            <a:xfrm>
              <a:off x="5415949" y="5259364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지하철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6" name="Google Shape;1666;p35"/>
            <p:cNvGrpSpPr/>
            <p:nvPr/>
          </p:nvGrpSpPr>
          <p:grpSpPr>
            <a:xfrm>
              <a:off x="670034" y="5283344"/>
              <a:ext cx="251848" cy="276999"/>
              <a:chOff x="5451622" y="6921829"/>
              <a:chExt cx="345719" cy="380245"/>
            </a:xfrm>
          </p:grpSpPr>
          <p:sp>
            <p:nvSpPr>
              <p:cNvPr id="1667" name="Google Shape;1667;p35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68" name="Google Shape;1668;p35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69" name="Google Shape;1669;p35"/>
            <p:cNvGrpSpPr/>
            <p:nvPr/>
          </p:nvGrpSpPr>
          <p:grpSpPr>
            <a:xfrm>
              <a:off x="1695837" y="5283344"/>
              <a:ext cx="251848" cy="276999"/>
              <a:chOff x="5451622" y="6921829"/>
              <a:chExt cx="345719" cy="380245"/>
            </a:xfrm>
          </p:grpSpPr>
          <p:sp>
            <p:nvSpPr>
              <p:cNvPr id="1670" name="Google Shape;1670;p35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1" name="Google Shape;1671;p35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2" name="Google Shape;1672;p35"/>
            <p:cNvGrpSpPr/>
            <p:nvPr/>
          </p:nvGrpSpPr>
          <p:grpSpPr>
            <a:xfrm>
              <a:off x="2901596" y="5283344"/>
              <a:ext cx="251848" cy="276999"/>
              <a:chOff x="5451622" y="6921829"/>
              <a:chExt cx="345719" cy="380245"/>
            </a:xfrm>
          </p:grpSpPr>
          <p:sp>
            <p:nvSpPr>
              <p:cNvPr id="1673" name="Google Shape;1673;p35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4" name="Google Shape;1674;p35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5" name="Google Shape;1675;p35"/>
            <p:cNvGrpSpPr/>
            <p:nvPr/>
          </p:nvGrpSpPr>
          <p:grpSpPr>
            <a:xfrm>
              <a:off x="3919073" y="5283351"/>
              <a:ext cx="251848" cy="232735"/>
              <a:chOff x="5451622" y="6921829"/>
              <a:chExt cx="345719" cy="319482"/>
            </a:xfrm>
          </p:grpSpPr>
          <p:sp>
            <p:nvSpPr>
              <p:cNvPr id="1676" name="Google Shape;1676;p35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7" name="Google Shape;1677;p35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78" name="Google Shape;1678;p35"/>
            <p:cNvGrpSpPr/>
            <p:nvPr/>
          </p:nvGrpSpPr>
          <p:grpSpPr>
            <a:xfrm>
              <a:off x="5162961" y="5283351"/>
              <a:ext cx="251848" cy="232735"/>
              <a:chOff x="5451622" y="6921829"/>
              <a:chExt cx="345719" cy="319482"/>
            </a:xfrm>
          </p:grpSpPr>
          <p:sp>
            <p:nvSpPr>
              <p:cNvPr id="1679" name="Google Shape;1679;p35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0" name="Google Shape;1680;p35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6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36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7" name="Google Shape;1687;p36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36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9" name="Google Shape;1689;p36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0" name="Google Shape;1690;p36"/>
          <p:cNvSpPr/>
          <p:nvPr/>
        </p:nvSpPr>
        <p:spPr>
          <a:xfrm>
            <a:off x="5547088" y="3666066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36"/>
          <p:cNvSpPr txBox="1"/>
          <p:nvPr/>
        </p:nvSpPr>
        <p:spPr>
          <a:xfrm>
            <a:off x="689814" y="4797042"/>
            <a:ext cx="77893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깔끔하고 3인이 사용하기에 좋습니다. 스터디 룸으로도 적합하며 노트북, 와이파이 제공합니다.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2" name="Google Shape;1692;p36"/>
          <p:cNvSpPr/>
          <p:nvPr/>
        </p:nvSpPr>
        <p:spPr>
          <a:xfrm>
            <a:off x="6807977" y="3666066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36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4" name="Google Shape;1694;p36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36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36"/>
          <p:cNvSpPr/>
          <p:nvPr/>
        </p:nvSpPr>
        <p:spPr>
          <a:xfrm>
            <a:off x="214177" y="1018662"/>
            <a:ext cx="1401697" cy="334378"/>
          </a:xfrm>
          <a:prstGeom prst="roundRect">
            <a:avLst>
              <a:gd fmla="val 4386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◀ 이전 페이지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7" name="Google Shape;1697;p36"/>
          <p:cNvGrpSpPr/>
          <p:nvPr/>
        </p:nvGrpSpPr>
        <p:grpSpPr>
          <a:xfrm>
            <a:off x="441025" y="261371"/>
            <a:ext cx="8828444" cy="483695"/>
            <a:chOff x="441025" y="261371"/>
            <a:chExt cx="8828444" cy="483695"/>
          </a:xfrm>
        </p:grpSpPr>
        <p:sp>
          <p:nvSpPr>
            <p:cNvPr id="1698" name="Google Shape;1698;p36"/>
            <p:cNvSpPr/>
            <p:nvPr/>
          </p:nvSpPr>
          <p:spPr>
            <a:xfrm>
              <a:off x="441025" y="261371"/>
              <a:ext cx="8828444" cy="483695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9" name="Google Shape;1699;p36"/>
            <p:cNvSpPr txBox="1"/>
            <p:nvPr/>
          </p:nvSpPr>
          <p:spPr>
            <a:xfrm>
              <a:off x="551512" y="354099"/>
              <a:ext cx="10978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 검색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돋보기" id="1700" name="Google Shape;170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71122" y="354098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1" name="Google Shape;1701;p36"/>
          <p:cNvGrpSpPr/>
          <p:nvPr/>
        </p:nvGrpSpPr>
        <p:grpSpPr>
          <a:xfrm>
            <a:off x="684868" y="1764746"/>
            <a:ext cx="10166611" cy="2501470"/>
            <a:chOff x="684868" y="1838728"/>
            <a:chExt cx="10166611" cy="3422331"/>
          </a:xfrm>
        </p:grpSpPr>
        <p:sp>
          <p:nvSpPr>
            <p:cNvPr id="1702" name="Google Shape;1702;p36"/>
            <p:cNvSpPr/>
            <p:nvPr/>
          </p:nvSpPr>
          <p:spPr>
            <a:xfrm>
              <a:off x="684868" y="1838728"/>
              <a:ext cx="4331619" cy="3422331"/>
            </a:xfrm>
            <a:prstGeom prst="rect">
              <a:avLst/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3" name="Google Shape;1703;p36"/>
            <p:cNvSpPr txBox="1"/>
            <p:nvPr/>
          </p:nvSpPr>
          <p:spPr>
            <a:xfrm>
              <a:off x="5457267" y="1955797"/>
              <a:ext cx="539421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[종로구] 종로 몬스터 그룹</a:t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서울시 종로구 돈화문로 13, 2층</a:t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2021-02-14 14:00~16:00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20,000P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04" name="Google Shape;1704;p36"/>
          <p:cNvSpPr txBox="1"/>
          <p:nvPr/>
        </p:nvSpPr>
        <p:spPr>
          <a:xfrm>
            <a:off x="702945" y="6130384"/>
            <a:ext cx="6311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05" name="Google Shape;1705;p36"/>
          <p:cNvCxnSpPr/>
          <p:nvPr/>
        </p:nvCxnSpPr>
        <p:spPr>
          <a:xfrm>
            <a:off x="697906" y="5830544"/>
            <a:ext cx="78885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06" name="Google Shape;1706;p36"/>
          <p:cNvGrpSpPr/>
          <p:nvPr/>
        </p:nvGrpSpPr>
        <p:grpSpPr>
          <a:xfrm>
            <a:off x="9446015" y="-8467"/>
            <a:ext cx="174397" cy="6860818"/>
            <a:chOff x="9446015" y="-8467"/>
            <a:chExt cx="174397" cy="6860818"/>
          </a:xfrm>
        </p:grpSpPr>
        <p:sp>
          <p:nvSpPr>
            <p:cNvPr id="1707" name="Google Shape;1707;p36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09" name="Google Shape;1709;p36"/>
          <p:cNvSpPr/>
          <p:nvPr/>
        </p:nvSpPr>
        <p:spPr>
          <a:xfrm>
            <a:off x="6734716" y="3600986"/>
            <a:ext cx="1193800" cy="58884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10" name="Google Shape;1710;p36"/>
          <p:cNvGrpSpPr/>
          <p:nvPr/>
        </p:nvGrpSpPr>
        <p:grpSpPr>
          <a:xfrm>
            <a:off x="1568239" y="1936399"/>
            <a:ext cx="4432139" cy="2821327"/>
            <a:chOff x="274735" y="101229"/>
            <a:chExt cx="4881334" cy="3107267"/>
          </a:xfrm>
        </p:grpSpPr>
        <p:grpSp>
          <p:nvGrpSpPr>
            <p:cNvPr id="1711" name="Google Shape;1711;p36"/>
            <p:cNvGrpSpPr/>
            <p:nvPr/>
          </p:nvGrpSpPr>
          <p:grpSpPr>
            <a:xfrm>
              <a:off x="274735" y="101229"/>
              <a:ext cx="4881334" cy="3107267"/>
              <a:chOff x="274735" y="101229"/>
              <a:chExt cx="4881334" cy="3107267"/>
            </a:xfrm>
          </p:grpSpPr>
          <p:grpSp>
            <p:nvGrpSpPr>
              <p:cNvPr id="1712" name="Google Shape;1712;p36"/>
              <p:cNvGrpSpPr/>
              <p:nvPr/>
            </p:nvGrpSpPr>
            <p:grpSpPr>
              <a:xfrm>
                <a:off x="279293" y="101229"/>
                <a:ext cx="4876776" cy="3107267"/>
                <a:chOff x="2510561" y="1760427"/>
                <a:chExt cx="4876776" cy="3107267"/>
              </a:xfrm>
            </p:grpSpPr>
            <p:sp>
              <p:nvSpPr>
                <p:cNvPr id="1713" name="Google Shape;1713;p36"/>
                <p:cNvSpPr/>
                <p:nvPr/>
              </p:nvSpPr>
              <p:spPr>
                <a:xfrm>
                  <a:off x="2510561" y="1760427"/>
                  <a:ext cx="4876776" cy="310726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714" name="Google Shape;1714;p36"/>
                <p:cNvSpPr/>
                <p:nvPr/>
              </p:nvSpPr>
              <p:spPr>
                <a:xfrm>
                  <a:off x="2510561" y="1760427"/>
                  <a:ext cx="4876776" cy="486834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b="1" i="0" lang="ko-KR" sz="28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   </a:t>
                  </a:r>
                  <a:endParaRPr b="1" i="0" sz="2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5" name="Google Shape;1715;p36"/>
                <p:cNvSpPr/>
                <p:nvPr/>
              </p:nvSpPr>
              <p:spPr>
                <a:xfrm>
                  <a:off x="3823511" y="4197507"/>
                  <a:ext cx="1033346" cy="366644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ko-KR" sz="16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전송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36"/>
                <p:cNvSpPr/>
                <p:nvPr/>
              </p:nvSpPr>
              <p:spPr>
                <a:xfrm>
                  <a:off x="5044814" y="4197507"/>
                  <a:ext cx="1033346" cy="366644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ko-KR" sz="16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취소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17" name="Google Shape;1717;p36"/>
              <p:cNvSpPr txBox="1"/>
              <p:nvPr/>
            </p:nvSpPr>
            <p:spPr>
              <a:xfrm>
                <a:off x="274735" y="166594"/>
                <a:ext cx="994310" cy="338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문의하기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8" name="Google Shape;1718;p36"/>
            <p:cNvSpPr/>
            <p:nvPr/>
          </p:nvSpPr>
          <p:spPr>
            <a:xfrm>
              <a:off x="623372" y="1112050"/>
              <a:ext cx="4126428" cy="11790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9" name="Google Shape;1719;p36"/>
            <p:cNvSpPr txBox="1"/>
            <p:nvPr/>
          </p:nvSpPr>
          <p:spPr>
            <a:xfrm>
              <a:off x="462584" y="674257"/>
              <a:ext cx="655341" cy="372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0" name="Google Shape;1720;p36"/>
          <p:cNvSpPr/>
          <p:nvPr/>
        </p:nvSpPr>
        <p:spPr>
          <a:xfrm>
            <a:off x="5777586" y="4222166"/>
            <a:ext cx="2003319" cy="510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문의버튼 클릭시 Jdialog 문의 입력창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1" name="Google Shape;1721;p36"/>
          <p:cNvCxnSpPr/>
          <p:nvPr/>
        </p:nvCxnSpPr>
        <p:spPr>
          <a:xfrm rot="10800000">
            <a:off x="5777586" y="3867823"/>
            <a:ext cx="95713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2" name="Google Shape;1722;p36"/>
          <p:cNvSpPr/>
          <p:nvPr/>
        </p:nvSpPr>
        <p:spPr>
          <a:xfrm>
            <a:off x="-1" y="-808267"/>
            <a:ext cx="3137935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 – 상세페이지 - 문의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3" name="Google Shape;1723;p36"/>
          <p:cNvGrpSpPr/>
          <p:nvPr/>
        </p:nvGrpSpPr>
        <p:grpSpPr>
          <a:xfrm>
            <a:off x="670034" y="5259364"/>
            <a:ext cx="5469190" cy="309574"/>
            <a:chOff x="670034" y="5259364"/>
            <a:chExt cx="5469190" cy="309574"/>
          </a:xfrm>
        </p:grpSpPr>
        <p:sp>
          <p:nvSpPr>
            <p:cNvPr id="1724" name="Google Shape;1724;p36"/>
            <p:cNvSpPr txBox="1"/>
            <p:nvPr/>
          </p:nvSpPr>
          <p:spPr>
            <a:xfrm>
              <a:off x="926440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주차장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6"/>
            <p:cNvSpPr txBox="1"/>
            <p:nvPr/>
          </p:nvSpPr>
          <p:spPr>
            <a:xfrm>
              <a:off x="1946114" y="5261161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와이파이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6" name="Google Shape;1726;p36"/>
            <p:cNvSpPr txBox="1"/>
            <p:nvPr/>
          </p:nvSpPr>
          <p:spPr>
            <a:xfrm>
              <a:off x="3137934" y="5261161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노트북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6"/>
            <p:cNvSpPr txBox="1"/>
            <p:nvPr/>
          </p:nvSpPr>
          <p:spPr>
            <a:xfrm>
              <a:off x="4155504" y="5259364"/>
              <a:ext cx="973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다과/음료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6"/>
            <p:cNvSpPr txBox="1"/>
            <p:nvPr/>
          </p:nvSpPr>
          <p:spPr>
            <a:xfrm>
              <a:off x="5415949" y="5259364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지하철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9" name="Google Shape;1729;p36"/>
            <p:cNvGrpSpPr/>
            <p:nvPr/>
          </p:nvGrpSpPr>
          <p:grpSpPr>
            <a:xfrm>
              <a:off x="670034" y="5283344"/>
              <a:ext cx="251848" cy="276999"/>
              <a:chOff x="5451622" y="6921829"/>
              <a:chExt cx="345719" cy="380245"/>
            </a:xfrm>
          </p:grpSpPr>
          <p:sp>
            <p:nvSpPr>
              <p:cNvPr id="1730" name="Google Shape;1730;p36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1" name="Google Shape;1731;p36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32" name="Google Shape;1732;p36"/>
            <p:cNvGrpSpPr/>
            <p:nvPr/>
          </p:nvGrpSpPr>
          <p:grpSpPr>
            <a:xfrm>
              <a:off x="1695837" y="5283344"/>
              <a:ext cx="251848" cy="276999"/>
              <a:chOff x="5451622" y="6921829"/>
              <a:chExt cx="345719" cy="380245"/>
            </a:xfrm>
          </p:grpSpPr>
          <p:sp>
            <p:nvSpPr>
              <p:cNvPr id="1733" name="Google Shape;1733;p36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4" name="Google Shape;1734;p36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35" name="Google Shape;1735;p36"/>
            <p:cNvGrpSpPr/>
            <p:nvPr/>
          </p:nvGrpSpPr>
          <p:grpSpPr>
            <a:xfrm>
              <a:off x="2901596" y="5283344"/>
              <a:ext cx="251848" cy="276999"/>
              <a:chOff x="5451622" y="6921829"/>
              <a:chExt cx="345719" cy="380245"/>
            </a:xfrm>
          </p:grpSpPr>
          <p:sp>
            <p:nvSpPr>
              <p:cNvPr id="1736" name="Google Shape;1736;p36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7" name="Google Shape;1737;p36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38" name="Google Shape;1738;p36"/>
            <p:cNvGrpSpPr/>
            <p:nvPr/>
          </p:nvGrpSpPr>
          <p:grpSpPr>
            <a:xfrm>
              <a:off x="3919073" y="5283351"/>
              <a:ext cx="251848" cy="232735"/>
              <a:chOff x="5451622" y="6921829"/>
              <a:chExt cx="345719" cy="319482"/>
            </a:xfrm>
          </p:grpSpPr>
          <p:sp>
            <p:nvSpPr>
              <p:cNvPr id="1739" name="Google Shape;1739;p36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0" name="Google Shape;1740;p36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41" name="Google Shape;1741;p36"/>
            <p:cNvGrpSpPr/>
            <p:nvPr/>
          </p:nvGrpSpPr>
          <p:grpSpPr>
            <a:xfrm>
              <a:off x="5162961" y="5283351"/>
              <a:ext cx="251848" cy="232735"/>
              <a:chOff x="5451622" y="6921829"/>
              <a:chExt cx="345719" cy="319482"/>
            </a:xfrm>
          </p:grpSpPr>
          <p:sp>
            <p:nvSpPr>
              <p:cNvPr id="1742" name="Google Shape;1742;p36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3" name="Google Shape;1743;p36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7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37"/>
          <p:cNvSpPr/>
          <p:nvPr/>
        </p:nvSpPr>
        <p:spPr>
          <a:xfrm>
            <a:off x="9962213" y="110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/ 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37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1" name="Google Shape;1751;p37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37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3" name="Google Shape;1753;p37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4" name="Google Shape;1754;p37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37"/>
          <p:cNvSpPr/>
          <p:nvPr/>
        </p:nvSpPr>
        <p:spPr>
          <a:xfrm>
            <a:off x="4351427" y="6180666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56" name="Google Shape;1756;p37"/>
          <p:cNvGrpSpPr/>
          <p:nvPr/>
        </p:nvGrpSpPr>
        <p:grpSpPr>
          <a:xfrm>
            <a:off x="1986674" y="1508086"/>
            <a:ext cx="2974177" cy="325161"/>
            <a:chOff x="2407589" y="4150503"/>
            <a:chExt cx="2974177" cy="325161"/>
          </a:xfrm>
        </p:grpSpPr>
        <p:sp>
          <p:nvSpPr>
            <p:cNvPr id="1757" name="Google Shape;1757;p37"/>
            <p:cNvSpPr/>
            <p:nvPr/>
          </p:nvSpPr>
          <p:spPr>
            <a:xfrm>
              <a:off x="2407589" y="4150503"/>
              <a:ext cx="1050953" cy="325161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7"/>
            <p:cNvSpPr/>
            <p:nvPr/>
          </p:nvSpPr>
          <p:spPr>
            <a:xfrm rot="-8100000">
              <a:off x="3218366" y="4250754"/>
              <a:ext cx="76429" cy="89456"/>
            </a:xfrm>
            <a:prstGeom prst="halfFrame">
              <a:avLst>
                <a:gd fmla="val 8340" name="adj1"/>
                <a:gd fmla="val 781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632089" y="4150503"/>
              <a:ext cx="788065" cy="325161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7"/>
            <p:cNvSpPr/>
            <p:nvPr/>
          </p:nvSpPr>
          <p:spPr>
            <a:xfrm rot="-8100000">
              <a:off x="4200867" y="4250754"/>
              <a:ext cx="76429" cy="89456"/>
            </a:xfrm>
            <a:prstGeom prst="halfFrame">
              <a:avLst>
                <a:gd fmla="val 8340" name="adj1"/>
                <a:gd fmla="val 781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4593701" y="4150503"/>
              <a:ext cx="788065" cy="325161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7"/>
            <p:cNvSpPr/>
            <p:nvPr/>
          </p:nvSpPr>
          <p:spPr>
            <a:xfrm rot="-8100000">
              <a:off x="5162479" y="4250754"/>
              <a:ext cx="76429" cy="89456"/>
            </a:xfrm>
            <a:prstGeom prst="halfFrame">
              <a:avLst>
                <a:gd fmla="val 8340" name="adj1"/>
                <a:gd fmla="val 7810" name="adj2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63" name="Google Shape;1763;p37"/>
          <p:cNvSpPr/>
          <p:nvPr/>
        </p:nvSpPr>
        <p:spPr>
          <a:xfrm>
            <a:off x="1998584" y="975421"/>
            <a:ext cx="2956577" cy="32516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[지역/지하철명] 건물/기업명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4" name="Google Shape;1764;p37"/>
          <p:cNvSpPr txBox="1"/>
          <p:nvPr/>
        </p:nvSpPr>
        <p:spPr>
          <a:xfrm>
            <a:off x="1024152" y="975421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7"/>
          <p:cNvSpPr txBox="1"/>
          <p:nvPr/>
        </p:nvSpPr>
        <p:spPr>
          <a:xfrm>
            <a:off x="1024152" y="154006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7"/>
          <p:cNvSpPr/>
          <p:nvPr/>
        </p:nvSpPr>
        <p:spPr>
          <a:xfrm>
            <a:off x="818205" y="755874"/>
            <a:ext cx="8180650" cy="5221592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7" name="Google Shape;1767;p37"/>
          <p:cNvSpPr txBox="1"/>
          <p:nvPr/>
        </p:nvSpPr>
        <p:spPr>
          <a:xfrm>
            <a:off x="735726" y="343300"/>
            <a:ext cx="1412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8" name="Google Shape;1768;p37"/>
          <p:cNvSpPr txBox="1"/>
          <p:nvPr/>
        </p:nvSpPr>
        <p:spPr>
          <a:xfrm>
            <a:off x="1024152" y="4109598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37"/>
          <p:cNvSpPr/>
          <p:nvPr/>
        </p:nvSpPr>
        <p:spPr>
          <a:xfrm>
            <a:off x="1998584" y="4146827"/>
            <a:ext cx="2956577" cy="809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0" name="Google Shape;1770;p37"/>
          <p:cNvSpPr txBox="1"/>
          <p:nvPr/>
        </p:nvSpPr>
        <p:spPr>
          <a:xfrm>
            <a:off x="5557508" y="1108955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미리보기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37"/>
          <p:cNvSpPr/>
          <p:nvPr/>
        </p:nvSpPr>
        <p:spPr>
          <a:xfrm>
            <a:off x="5656718" y="1613300"/>
            <a:ext cx="2800067" cy="2838166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72" name="Google Shape;1772;p37"/>
          <p:cNvGrpSpPr/>
          <p:nvPr/>
        </p:nvGrpSpPr>
        <p:grpSpPr>
          <a:xfrm>
            <a:off x="1024152" y="2466136"/>
            <a:ext cx="3936699" cy="341475"/>
            <a:chOff x="1024152" y="2601750"/>
            <a:chExt cx="3936699" cy="341475"/>
          </a:xfrm>
        </p:grpSpPr>
        <p:sp>
          <p:nvSpPr>
            <p:cNvPr id="1773" name="Google Shape;1773;p37"/>
            <p:cNvSpPr txBox="1"/>
            <p:nvPr/>
          </p:nvSpPr>
          <p:spPr>
            <a:xfrm>
              <a:off x="1024152" y="2619435"/>
              <a:ext cx="5437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일정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4" name="Google Shape;1774;p37"/>
            <p:cNvGrpSpPr/>
            <p:nvPr/>
          </p:nvGrpSpPr>
          <p:grpSpPr>
            <a:xfrm>
              <a:off x="3501479" y="2603443"/>
              <a:ext cx="671308" cy="325161"/>
              <a:chOff x="3922394" y="2843975"/>
              <a:chExt cx="671308" cy="325161"/>
            </a:xfrm>
          </p:grpSpPr>
          <p:sp>
            <p:nvSpPr>
              <p:cNvPr id="1775" name="Google Shape;1775;p37"/>
              <p:cNvSpPr/>
              <p:nvPr/>
            </p:nvSpPr>
            <p:spPr>
              <a:xfrm>
                <a:off x="3922394" y="2843975"/>
                <a:ext cx="671308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시간</a:t>
                </a:r>
                <a:endParaRPr b="0" i="0" sz="105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6" name="Google Shape;1776;p37"/>
              <p:cNvSpPr/>
              <p:nvPr/>
            </p:nvSpPr>
            <p:spPr>
              <a:xfrm rot="-8100000">
                <a:off x="4404087" y="2944226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777" name="Google Shape;1777;p37"/>
            <p:cNvGrpSpPr/>
            <p:nvPr/>
          </p:nvGrpSpPr>
          <p:grpSpPr>
            <a:xfrm>
              <a:off x="4289543" y="2603443"/>
              <a:ext cx="671308" cy="325161"/>
              <a:chOff x="3922394" y="2843975"/>
              <a:chExt cx="671308" cy="325161"/>
            </a:xfrm>
          </p:grpSpPr>
          <p:sp>
            <p:nvSpPr>
              <p:cNvPr id="1778" name="Google Shape;1778;p37"/>
              <p:cNvSpPr/>
              <p:nvPr/>
            </p:nvSpPr>
            <p:spPr>
              <a:xfrm>
                <a:off x="3922394" y="2843975"/>
                <a:ext cx="671308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rgbClr val="7F7F7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시간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37"/>
              <p:cNvSpPr/>
              <p:nvPr/>
            </p:nvSpPr>
            <p:spPr>
              <a:xfrm rot="-8100000">
                <a:off x="4404087" y="2944226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80" name="Google Shape;1780;p37"/>
            <p:cNvSpPr/>
            <p:nvPr/>
          </p:nvSpPr>
          <p:spPr>
            <a:xfrm>
              <a:off x="1987575" y="2601750"/>
              <a:ext cx="1426813" cy="341475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ko-KR" sz="1100" u="none" cap="none" strike="noStrik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YYYY-MM-DD</a:t>
              </a:r>
              <a:endParaRPr b="0" i="0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하루 일정" id="1781" name="Google Shape;1781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420" y="2615768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2" name="Google Shape;1782;p37"/>
          <p:cNvSpPr/>
          <p:nvPr/>
        </p:nvSpPr>
        <p:spPr>
          <a:xfrm>
            <a:off x="1998584" y="1951598"/>
            <a:ext cx="2956577" cy="32516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상세주소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37"/>
          <p:cNvSpPr txBox="1"/>
          <p:nvPr/>
        </p:nvSpPr>
        <p:spPr>
          <a:xfrm>
            <a:off x="1024152" y="5089043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편의성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37"/>
          <p:cNvSpPr/>
          <p:nvPr/>
        </p:nvSpPr>
        <p:spPr>
          <a:xfrm>
            <a:off x="9962213" y="2928317"/>
            <a:ext cx="1947329" cy="58884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5" name="Google Shape;1785;p37"/>
          <p:cNvCxnSpPr/>
          <p:nvPr/>
        </p:nvCxnSpPr>
        <p:spPr>
          <a:xfrm rot="10800000">
            <a:off x="9442783" y="3212110"/>
            <a:ext cx="503877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6" name="Google Shape;1786;p37"/>
          <p:cNvSpPr/>
          <p:nvPr/>
        </p:nvSpPr>
        <p:spPr>
          <a:xfrm>
            <a:off x="1935371" y="5030973"/>
            <a:ext cx="3170438" cy="8053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7" name="Google Shape;1787;p37"/>
          <p:cNvSpPr/>
          <p:nvPr/>
        </p:nvSpPr>
        <p:spPr>
          <a:xfrm>
            <a:off x="4922157" y="5035633"/>
            <a:ext cx="2248012" cy="64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체크박스 클릭</a:t>
            </a:r>
            <a:endParaRPr b="0" i="0" sz="18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 특징들</a:t>
            </a:r>
            <a:endParaRPr b="0" i="0" sz="18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8" name="Google Shape;1788;p37"/>
          <p:cNvGrpSpPr/>
          <p:nvPr/>
        </p:nvGrpSpPr>
        <p:grpSpPr>
          <a:xfrm>
            <a:off x="1024152" y="3608272"/>
            <a:ext cx="3931009" cy="343437"/>
            <a:chOff x="1024152" y="3199420"/>
            <a:chExt cx="3931009" cy="343437"/>
          </a:xfrm>
        </p:grpSpPr>
        <p:sp>
          <p:nvSpPr>
            <p:cNvPr id="1789" name="Google Shape;1789;p37"/>
            <p:cNvSpPr txBox="1"/>
            <p:nvPr/>
          </p:nvSpPr>
          <p:spPr>
            <a:xfrm>
              <a:off x="1024152" y="3216414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1998584" y="3212942"/>
              <a:ext cx="2956577" cy="291833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descr="종이 클립" id="1791" name="Google Shape;1791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3131" y="3258272"/>
              <a:ext cx="222116" cy="222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2" name="Google Shape;1792;p37"/>
            <p:cNvSpPr/>
            <p:nvPr/>
          </p:nvSpPr>
          <p:spPr>
            <a:xfrm>
              <a:off x="2728811" y="3199420"/>
              <a:ext cx="1448079" cy="34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이미지 첨부</a:t>
              </a:r>
              <a:endParaRPr b="0" i="0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93" name="Google Shape;1793;p37"/>
          <p:cNvSpPr/>
          <p:nvPr/>
        </p:nvSpPr>
        <p:spPr>
          <a:xfrm>
            <a:off x="5887321" y="2630840"/>
            <a:ext cx="2248012" cy="64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첨부한 회의실</a:t>
            </a:r>
            <a:endParaRPr b="0" i="0" sz="18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 출력</a:t>
            </a:r>
            <a:endParaRPr b="0" i="0" sz="18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4" name="Google Shape;1794;p37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37"/>
          <p:cNvSpPr/>
          <p:nvPr/>
        </p:nvSpPr>
        <p:spPr>
          <a:xfrm>
            <a:off x="301964" y="138546"/>
            <a:ext cx="9157925" cy="6442356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6" name="Google Shape;1796;p37"/>
          <p:cNvSpPr/>
          <p:nvPr/>
        </p:nvSpPr>
        <p:spPr>
          <a:xfrm>
            <a:off x="-1" y="-808267"/>
            <a:ext cx="3137935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97" name="Google Shape;1797;p37"/>
          <p:cNvGrpSpPr/>
          <p:nvPr/>
        </p:nvGrpSpPr>
        <p:grpSpPr>
          <a:xfrm>
            <a:off x="1986534" y="5089042"/>
            <a:ext cx="3191175" cy="307777"/>
            <a:chOff x="1986534" y="7600239"/>
            <a:chExt cx="3191175" cy="307777"/>
          </a:xfrm>
        </p:grpSpPr>
        <p:sp>
          <p:nvSpPr>
            <p:cNvPr id="1798" name="Google Shape;1798;p37"/>
            <p:cNvSpPr txBox="1"/>
            <p:nvPr/>
          </p:nvSpPr>
          <p:spPr>
            <a:xfrm>
              <a:off x="2242940" y="7600239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주차장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7"/>
            <p:cNvSpPr txBox="1"/>
            <p:nvPr/>
          </p:nvSpPr>
          <p:spPr>
            <a:xfrm>
              <a:off x="3262614" y="7600239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와이파이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0" name="Google Shape;1800;p37"/>
            <p:cNvSpPr txBox="1"/>
            <p:nvPr/>
          </p:nvSpPr>
          <p:spPr>
            <a:xfrm>
              <a:off x="4454434" y="7600239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노트북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1" name="Google Shape;1801;p37"/>
            <p:cNvGrpSpPr/>
            <p:nvPr/>
          </p:nvGrpSpPr>
          <p:grpSpPr>
            <a:xfrm>
              <a:off x="1986534" y="7622422"/>
              <a:ext cx="251848" cy="276999"/>
              <a:chOff x="5451622" y="6921829"/>
              <a:chExt cx="345719" cy="380245"/>
            </a:xfrm>
          </p:grpSpPr>
          <p:sp>
            <p:nvSpPr>
              <p:cNvPr id="1802" name="Google Shape;1802;p37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3" name="Google Shape;1803;p37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04" name="Google Shape;1804;p37"/>
            <p:cNvGrpSpPr/>
            <p:nvPr/>
          </p:nvGrpSpPr>
          <p:grpSpPr>
            <a:xfrm>
              <a:off x="3012337" y="7622422"/>
              <a:ext cx="251848" cy="276999"/>
              <a:chOff x="5451622" y="6921829"/>
              <a:chExt cx="345719" cy="380245"/>
            </a:xfrm>
          </p:grpSpPr>
          <p:sp>
            <p:nvSpPr>
              <p:cNvPr id="1805" name="Google Shape;1805;p37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6" name="Google Shape;1806;p37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07" name="Google Shape;1807;p37"/>
            <p:cNvGrpSpPr/>
            <p:nvPr/>
          </p:nvGrpSpPr>
          <p:grpSpPr>
            <a:xfrm>
              <a:off x="4218096" y="7622422"/>
              <a:ext cx="251848" cy="276999"/>
              <a:chOff x="5451622" y="6921829"/>
              <a:chExt cx="345719" cy="380245"/>
            </a:xfrm>
          </p:grpSpPr>
          <p:sp>
            <p:nvSpPr>
              <p:cNvPr id="1808" name="Google Shape;1808;p37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9" name="Google Shape;1809;p37"/>
              <p:cNvSpPr txBox="1"/>
              <p:nvPr/>
            </p:nvSpPr>
            <p:spPr>
              <a:xfrm>
                <a:off x="5451622" y="6921829"/>
                <a:ext cx="334529" cy="38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ko-KR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✓</a:t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810" name="Google Shape;1810;p37"/>
          <p:cNvGrpSpPr/>
          <p:nvPr/>
        </p:nvGrpSpPr>
        <p:grpSpPr>
          <a:xfrm>
            <a:off x="1997547" y="5426455"/>
            <a:ext cx="2220151" cy="307777"/>
            <a:chOff x="5235573" y="7598442"/>
            <a:chExt cx="2220151" cy="307777"/>
          </a:xfrm>
        </p:grpSpPr>
        <p:sp>
          <p:nvSpPr>
            <p:cNvPr id="1811" name="Google Shape;1811;p37"/>
            <p:cNvSpPr txBox="1"/>
            <p:nvPr/>
          </p:nvSpPr>
          <p:spPr>
            <a:xfrm>
              <a:off x="5472004" y="7598442"/>
              <a:ext cx="9733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다과/음료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7"/>
            <p:cNvSpPr txBox="1"/>
            <p:nvPr/>
          </p:nvSpPr>
          <p:spPr>
            <a:xfrm>
              <a:off x="6732449" y="7598442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지하철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3" name="Google Shape;1813;p37"/>
            <p:cNvGrpSpPr/>
            <p:nvPr/>
          </p:nvGrpSpPr>
          <p:grpSpPr>
            <a:xfrm>
              <a:off x="5235573" y="7622429"/>
              <a:ext cx="251848" cy="232735"/>
              <a:chOff x="5451622" y="6921829"/>
              <a:chExt cx="345719" cy="319482"/>
            </a:xfrm>
          </p:grpSpPr>
          <p:sp>
            <p:nvSpPr>
              <p:cNvPr id="1814" name="Google Shape;1814;p37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5" name="Google Shape;1815;p37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16" name="Google Shape;1816;p37"/>
            <p:cNvGrpSpPr/>
            <p:nvPr/>
          </p:nvGrpSpPr>
          <p:grpSpPr>
            <a:xfrm>
              <a:off x="6479461" y="7622429"/>
              <a:ext cx="251848" cy="232735"/>
              <a:chOff x="5451622" y="6921829"/>
              <a:chExt cx="345719" cy="319482"/>
            </a:xfrm>
          </p:grpSpPr>
          <p:sp>
            <p:nvSpPr>
              <p:cNvPr id="1817" name="Google Shape;1817;p37"/>
              <p:cNvSpPr/>
              <p:nvPr/>
            </p:nvSpPr>
            <p:spPr>
              <a:xfrm>
                <a:off x="5564611" y="7000118"/>
                <a:ext cx="232730" cy="24119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18" name="Google Shape;1818;p37"/>
              <p:cNvSpPr txBox="1"/>
              <p:nvPr/>
            </p:nvSpPr>
            <p:spPr>
              <a:xfrm>
                <a:off x="5451622" y="6921829"/>
                <a:ext cx="334529" cy="316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819" name="Google Shape;1819;p37"/>
          <p:cNvSpPr txBox="1"/>
          <p:nvPr/>
        </p:nvSpPr>
        <p:spPr>
          <a:xfrm>
            <a:off x="1024152" y="310146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37"/>
          <p:cNvSpPr/>
          <p:nvPr/>
        </p:nvSpPr>
        <p:spPr>
          <a:xfrm>
            <a:off x="1997547" y="3093433"/>
            <a:ext cx="2012565" cy="325161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10,000P</a:t>
            </a:r>
            <a:endParaRPr b="0" i="0" sz="14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1" name="Google Shape;1821;p37"/>
          <p:cNvSpPr/>
          <p:nvPr/>
        </p:nvSpPr>
        <p:spPr>
          <a:xfrm rot="-8100000">
            <a:off x="3805202" y="3192921"/>
            <a:ext cx="76429" cy="89456"/>
          </a:xfrm>
          <a:prstGeom prst="halfFrame">
            <a:avLst>
              <a:gd fmla="val 8340" name="adj1"/>
              <a:gd fmla="val 781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38"/>
          <p:cNvSpPr/>
          <p:nvPr/>
        </p:nvSpPr>
        <p:spPr>
          <a:xfrm>
            <a:off x="626747" y="411265"/>
            <a:ext cx="1275030" cy="3597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27" name="Google Shape;1827;p38"/>
          <p:cNvGraphicFramePr/>
          <p:nvPr/>
        </p:nvGraphicFramePr>
        <p:xfrm>
          <a:off x="623372" y="7767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1002225"/>
                <a:gridCol w="1155700"/>
                <a:gridCol w="3568700"/>
                <a:gridCol w="1524000"/>
                <a:gridCol w="1104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받는이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음식 반입이 가능한가요?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2021-01-27 23:57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미답변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USER3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빔프로젝터도 있나요?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2021-01-20 13:20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28" name="Google Shape;1828;p38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38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0" name="Google Shape;1830;p38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38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2" name="Google Shape;1832;p38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3" name="Google Shape;1833;p38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38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5" name="Google Shape;1835;p38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6" name="Google Shape;1836;p38"/>
          <p:cNvGrpSpPr/>
          <p:nvPr/>
        </p:nvGrpSpPr>
        <p:grpSpPr>
          <a:xfrm>
            <a:off x="9446015" y="-8467"/>
            <a:ext cx="174397" cy="6860818"/>
            <a:chOff x="9446015" y="-8467"/>
            <a:chExt cx="174397" cy="6860818"/>
          </a:xfrm>
        </p:grpSpPr>
        <p:sp>
          <p:nvSpPr>
            <p:cNvPr id="1837" name="Google Shape;1837;p38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39" name="Google Shape;1839;p38"/>
          <p:cNvGrpSpPr/>
          <p:nvPr/>
        </p:nvGrpSpPr>
        <p:grpSpPr>
          <a:xfrm>
            <a:off x="2831641" y="3740291"/>
            <a:ext cx="3720531" cy="2368345"/>
            <a:chOff x="274735" y="101229"/>
            <a:chExt cx="4881334" cy="3107267"/>
          </a:xfrm>
        </p:grpSpPr>
        <p:grpSp>
          <p:nvGrpSpPr>
            <p:cNvPr id="1840" name="Google Shape;1840;p38"/>
            <p:cNvGrpSpPr/>
            <p:nvPr/>
          </p:nvGrpSpPr>
          <p:grpSpPr>
            <a:xfrm>
              <a:off x="274735" y="101229"/>
              <a:ext cx="4881334" cy="3107267"/>
              <a:chOff x="274735" y="101229"/>
              <a:chExt cx="4881334" cy="3107267"/>
            </a:xfrm>
          </p:grpSpPr>
          <p:grpSp>
            <p:nvGrpSpPr>
              <p:cNvPr id="1841" name="Google Shape;1841;p38"/>
              <p:cNvGrpSpPr/>
              <p:nvPr/>
            </p:nvGrpSpPr>
            <p:grpSpPr>
              <a:xfrm>
                <a:off x="279293" y="101229"/>
                <a:ext cx="4876776" cy="3107267"/>
                <a:chOff x="2510561" y="1760427"/>
                <a:chExt cx="4876776" cy="3107267"/>
              </a:xfrm>
            </p:grpSpPr>
            <p:sp>
              <p:nvSpPr>
                <p:cNvPr id="1842" name="Google Shape;1842;p38"/>
                <p:cNvSpPr/>
                <p:nvPr/>
              </p:nvSpPr>
              <p:spPr>
                <a:xfrm>
                  <a:off x="2510561" y="1760427"/>
                  <a:ext cx="4876776" cy="310726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43" name="Google Shape;1843;p38"/>
                <p:cNvSpPr/>
                <p:nvPr/>
              </p:nvSpPr>
              <p:spPr>
                <a:xfrm>
                  <a:off x="2510561" y="1760427"/>
                  <a:ext cx="4876776" cy="486834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ko-KR" sz="20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   </a:t>
                  </a:r>
                  <a:endParaRPr b="1" i="0" sz="20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4" name="Google Shape;1844;p38"/>
                <p:cNvSpPr/>
                <p:nvPr/>
              </p:nvSpPr>
              <p:spPr>
                <a:xfrm>
                  <a:off x="4432275" y="4197507"/>
                  <a:ext cx="1033346" cy="366644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확인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45" name="Google Shape;1845;p38"/>
              <p:cNvSpPr txBox="1"/>
              <p:nvPr/>
            </p:nvSpPr>
            <p:spPr>
              <a:xfrm>
                <a:off x="274735" y="166594"/>
                <a:ext cx="1047785" cy="343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답변 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6" name="Google Shape;1846;p38"/>
            <p:cNvSpPr/>
            <p:nvPr/>
          </p:nvSpPr>
          <p:spPr>
            <a:xfrm>
              <a:off x="623372" y="1112050"/>
              <a:ext cx="4126428" cy="11790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빔프로젝터 구비되어 있습니다만 대여료가 발생합니다. 대여료는 1시간 2000원 입니다. 감사합니다. ^^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8"/>
            <p:cNvSpPr txBox="1"/>
            <p:nvPr/>
          </p:nvSpPr>
          <p:spPr>
            <a:xfrm>
              <a:off x="495909" y="674257"/>
              <a:ext cx="646085" cy="363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8" name="Google Shape;1848;p38"/>
          <p:cNvSpPr/>
          <p:nvPr/>
        </p:nvSpPr>
        <p:spPr>
          <a:xfrm>
            <a:off x="7991219" y="2615645"/>
            <a:ext cx="814916" cy="307169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38"/>
          <p:cNvSpPr/>
          <p:nvPr/>
        </p:nvSpPr>
        <p:spPr>
          <a:xfrm>
            <a:off x="1901777" y="411265"/>
            <a:ext cx="1275030" cy="359751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38"/>
          <p:cNvSpPr/>
          <p:nvPr/>
        </p:nvSpPr>
        <p:spPr>
          <a:xfrm>
            <a:off x="9962213" y="5329501"/>
            <a:ext cx="1947329" cy="58884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1" name="Google Shape;1851;p38"/>
          <p:cNvCxnSpPr/>
          <p:nvPr/>
        </p:nvCxnSpPr>
        <p:spPr>
          <a:xfrm rot="10800000">
            <a:off x="9289607" y="5613294"/>
            <a:ext cx="657054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2" name="Google Shape;1852;p38"/>
          <p:cNvSpPr/>
          <p:nvPr/>
        </p:nvSpPr>
        <p:spPr>
          <a:xfrm>
            <a:off x="301964" y="193964"/>
            <a:ext cx="8987643" cy="6386937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3" name="Google Shape;1853;p38"/>
          <p:cNvSpPr/>
          <p:nvPr/>
        </p:nvSpPr>
        <p:spPr>
          <a:xfrm>
            <a:off x="7884350" y="2543211"/>
            <a:ext cx="1037978" cy="46322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4" name="Google Shape;1854;p38"/>
          <p:cNvCxnSpPr>
            <a:endCxn id="1842" idx="3"/>
          </p:cNvCxnSpPr>
          <p:nvPr/>
        </p:nvCxnSpPr>
        <p:spPr>
          <a:xfrm rot="5400000">
            <a:off x="6514672" y="3043163"/>
            <a:ext cx="1918800" cy="1843800"/>
          </a:xfrm>
          <a:prstGeom prst="bentConnector2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5" name="Google Shape;1855;p38"/>
          <p:cNvSpPr/>
          <p:nvPr/>
        </p:nvSpPr>
        <p:spPr>
          <a:xfrm>
            <a:off x="6711920" y="5131753"/>
            <a:ext cx="1974880" cy="510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답변확인 클릭시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내용 팝업창 호출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6" name="Google Shape;1856;p38"/>
          <p:cNvSpPr/>
          <p:nvPr/>
        </p:nvSpPr>
        <p:spPr>
          <a:xfrm>
            <a:off x="3285046" y="274202"/>
            <a:ext cx="944200" cy="3275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Tab메뉴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7" name="Google Shape;1857;p38"/>
          <p:cNvSpPr/>
          <p:nvPr/>
        </p:nvSpPr>
        <p:spPr>
          <a:xfrm>
            <a:off x="578371" y="370201"/>
            <a:ext cx="1325685" cy="40081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8" name="Google Shape;1858;p38"/>
          <p:cNvCxnSpPr>
            <a:stCxn id="1857" idx="0"/>
            <a:endCxn id="1856" idx="0"/>
          </p:cNvCxnSpPr>
          <p:nvPr/>
        </p:nvCxnSpPr>
        <p:spPr>
          <a:xfrm rot="-5400000">
            <a:off x="2451114" y="-935699"/>
            <a:ext cx="96000" cy="2515800"/>
          </a:xfrm>
          <a:prstGeom prst="bentConnector3">
            <a:avLst>
              <a:gd fmla="val 338123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9" name="Google Shape;1859;p38"/>
          <p:cNvSpPr/>
          <p:nvPr/>
        </p:nvSpPr>
        <p:spPr>
          <a:xfrm>
            <a:off x="-1" y="-808267"/>
            <a:ext cx="3137935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 – 보낸 문의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9962213" y="110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3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33" name="Google Shape;233;p3"/>
          <p:cNvGrpSpPr/>
          <p:nvPr/>
        </p:nvGrpSpPr>
        <p:grpSpPr>
          <a:xfrm>
            <a:off x="2743706" y="2760107"/>
            <a:ext cx="4136819" cy="936395"/>
            <a:chOff x="634994" y="1109133"/>
            <a:chExt cx="4698781" cy="1063599"/>
          </a:xfrm>
        </p:grpSpPr>
        <p:sp>
          <p:nvSpPr>
            <p:cNvPr id="234" name="Google Shape;234;p3"/>
            <p:cNvSpPr/>
            <p:nvPr/>
          </p:nvSpPr>
          <p:spPr>
            <a:xfrm>
              <a:off x="1975565" y="1109133"/>
              <a:ext cx="3358210" cy="36933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5" name="Google Shape;235;p3"/>
            <p:cNvSpPr txBox="1"/>
            <p:nvPr/>
          </p:nvSpPr>
          <p:spPr>
            <a:xfrm>
              <a:off x="634994" y="1109133"/>
              <a:ext cx="821528" cy="34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 txBox="1"/>
            <p:nvPr/>
          </p:nvSpPr>
          <p:spPr>
            <a:xfrm>
              <a:off x="634994" y="1803401"/>
              <a:ext cx="1025452" cy="34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975565" y="1803400"/>
              <a:ext cx="3358210" cy="36933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8" name="Google Shape;238;p3"/>
          <p:cNvSpPr/>
          <p:nvPr/>
        </p:nvSpPr>
        <p:spPr>
          <a:xfrm>
            <a:off x="2421647" y="2379133"/>
            <a:ext cx="5173123" cy="1948678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2339169" y="1966557"/>
            <a:ext cx="7722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/>
          <p:nvPr/>
        </p:nvSpPr>
        <p:spPr>
          <a:xfrm>
            <a:off x="3923948" y="4612624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138721" y="2672693"/>
            <a:ext cx="1961255" cy="12253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회원가입이 되어있을 경우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"/>
          <p:cNvSpPr/>
          <p:nvPr/>
        </p:nvSpPr>
        <p:spPr>
          <a:xfrm>
            <a:off x="7312799" y="4432610"/>
            <a:ext cx="1961255" cy="12253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 해야 할 경우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"/>
          <p:cNvCxnSpPr>
            <a:stCxn id="241" idx="3"/>
          </p:cNvCxnSpPr>
          <p:nvPr/>
        </p:nvCxnSpPr>
        <p:spPr>
          <a:xfrm flipH="1" rot="10800000">
            <a:off x="2099976" y="3252980"/>
            <a:ext cx="321600" cy="32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3"/>
          <p:cNvCxnSpPr/>
          <p:nvPr/>
        </p:nvCxnSpPr>
        <p:spPr>
          <a:xfrm rot="10800000">
            <a:off x="6308831" y="4806170"/>
            <a:ext cx="977138" cy="1930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3"/>
          <p:cNvSpPr/>
          <p:nvPr/>
        </p:nvSpPr>
        <p:spPr>
          <a:xfrm>
            <a:off x="-1" y="-808267"/>
            <a:ext cx="220855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/ 회원가입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3"/>
          <p:cNvSpPr/>
          <p:nvPr/>
        </p:nvSpPr>
        <p:spPr>
          <a:xfrm>
            <a:off x="5248656" y="4634953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4" name="Google Shape;1864;p39"/>
          <p:cNvGraphicFramePr/>
          <p:nvPr/>
        </p:nvGraphicFramePr>
        <p:xfrm>
          <a:off x="623372" y="775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{1814A4AC-CD3A-48B4-8D95-6F3A8751BC2D}</a:tableStyleId>
              </a:tblPr>
              <a:tblGrid>
                <a:gridCol w="1002225"/>
                <a:gridCol w="1155700"/>
                <a:gridCol w="3568700"/>
                <a:gridCol w="1498600"/>
                <a:gridCol w="1130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회의실 코드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받는이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내용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 음식 반입이 가능한가요?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2021-01-27 23:57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0003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빔프로젝터도 있나요?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2021-01-20 13:20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답변완료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65" name="Google Shape;1865;p39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39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7" name="Google Shape;1867;p39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39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9" name="Google Shape;1869;p39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0" name="Google Shape;1870;p39"/>
          <p:cNvSpPr/>
          <p:nvPr/>
        </p:nvSpPr>
        <p:spPr>
          <a:xfrm>
            <a:off x="9962213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39"/>
          <p:cNvSpPr txBox="1"/>
          <p:nvPr/>
        </p:nvSpPr>
        <p:spPr>
          <a:xfrm>
            <a:off x="9962213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2" name="Google Shape;1872;p39"/>
          <p:cNvSpPr/>
          <p:nvPr/>
        </p:nvSpPr>
        <p:spPr>
          <a:xfrm>
            <a:off x="9962213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3" name="Google Shape;1873;p39"/>
          <p:cNvGrpSpPr/>
          <p:nvPr/>
        </p:nvGrpSpPr>
        <p:grpSpPr>
          <a:xfrm>
            <a:off x="9446015" y="-8467"/>
            <a:ext cx="174397" cy="6860818"/>
            <a:chOff x="9446015" y="-8467"/>
            <a:chExt cx="174397" cy="6860818"/>
          </a:xfrm>
        </p:grpSpPr>
        <p:sp>
          <p:nvSpPr>
            <p:cNvPr id="1874" name="Google Shape;1874;p39"/>
            <p:cNvSpPr/>
            <p:nvPr/>
          </p:nvSpPr>
          <p:spPr>
            <a:xfrm>
              <a:off x="9448295" y="-5649"/>
              <a:ext cx="167559" cy="6858000"/>
            </a:xfrm>
            <a:prstGeom prst="roundRect">
              <a:avLst>
                <a:gd fmla="val 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9446015" y="-8467"/>
              <a:ext cx="174397" cy="1974681"/>
            </a:xfrm>
            <a:prstGeom prst="roundRect">
              <a:avLst>
                <a:gd fmla="val 0" name="adj"/>
              </a:avLst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76" name="Google Shape;1876;p39"/>
          <p:cNvSpPr/>
          <p:nvPr/>
        </p:nvSpPr>
        <p:spPr>
          <a:xfrm>
            <a:off x="7991219" y="1537323"/>
            <a:ext cx="814916" cy="307169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7" name="Google Shape;1877;p39"/>
          <p:cNvGrpSpPr/>
          <p:nvPr/>
        </p:nvGrpSpPr>
        <p:grpSpPr>
          <a:xfrm>
            <a:off x="2831641" y="3740291"/>
            <a:ext cx="3720531" cy="2368345"/>
            <a:chOff x="274735" y="101229"/>
            <a:chExt cx="4881334" cy="3107267"/>
          </a:xfrm>
        </p:grpSpPr>
        <p:grpSp>
          <p:nvGrpSpPr>
            <p:cNvPr id="1878" name="Google Shape;1878;p39"/>
            <p:cNvGrpSpPr/>
            <p:nvPr/>
          </p:nvGrpSpPr>
          <p:grpSpPr>
            <a:xfrm>
              <a:off x="274735" y="101229"/>
              <a:ext cx="4881334" cy="3107267"/>
              <a:chOff x="274735" y="101229"/>
              <a:chExt cx="4881334" cy="3107267"/>
            </a:xfrm>
          </p:grpSpPr>
          <p:grpSp>
            <p:nvGrpSpPr>
              <p:cNvPr id="1879" name="Google Shape;1879;p39"/>
              <p:cNvGrpSpPr/>
              <p:nvPr/>
            </p:nvGrpSpPr>
            <p:grpSpPr>
              <a:xfrm>
                <a:off x="279293" y="101229"/>
                <a:ext cx="4876776" cy="3107267"/>
                <a:chOff x="2510561" y="1760427"/>
                <a:chExt cx="4876776" cy="3107267"/>
              </a:xfrm>
            </p:grpSpPr>
            <p:sp>
              <p:nvSpPr>
                <p:cNvPr id="1880" name="Google Shape;1880;p39"/>
                <p:cNvSpPr/>
                <p:nvPr/>
              </p:nvSpPr>
              <p:spPr>
                <a:xfrm>
                  <a:off x="2510561" y="1760427"/>
                  <a:ext cx="4876776" cy="310726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7F7F7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81" name="Google Shape;1881;p39"/>
                <p:cNvSpPr/>
                <p:nvPr/>
              </p:nvSpPr>
              <p:spPr>
                <a:xfrm>
                  <a:off x="2510561" y="1760427"/>
                  <a:ext cx="4876776" cy="486834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1" i="0" lang="ko-KR" sz="2000" u="none" cap="none" strike="noStrik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   </a:t>
                  </a:r>
                  <a:endParaRPr b="1" i="0" sz="20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2" name="Google Shape;1882;p39"/>
                <p:cNvSpPr/>
                <p:nvPr/>
              </p:nvSpPr>
              <p:spPr>
                <a:xfrm>
                  <a:off x="3733086" y="4197506"/>
                  <a:ext cx="1033346" cy="366643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전송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3" name="Google Shape;1883;p39"/>
                <p:cNvSpPr/>
                <p:nvPr/>
              </p:nvSpPr>
              <p:spPr>
                <a:xfrm>
                  <a:off x="4938551" y="4197506"/>
                  <a:ext cx="1033346" cy="366643"/>
                </a:xfrm>
                <a:prstGeom prst="roundRect">
                  <a:avLst>
                    <a:gd fmla="val 35938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ko-KR" sz="12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취소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84" name="Google Shape;1884;p39"/>
              <p:cNvSpPr txBox="1"/>
              <p:nvPr/>
            </p:nvSpPr>
            <p:spPr>
              <a:xfrm>
                <a:off x="274735" y="166594"/>
                <a:ext cx="1047785" cy="343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ko-KR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답변 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5" name="Google Shape;1885;p39"/>
            <p:cNvSpPr/>
            <p:nvPr/>
          </p:nvSpPr>
          <p:spPr>
            <a:xfrm>
              <a:off x="623372" y="1112050"/>
              <a:ext cx="4126428" cy="1179014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네. 국물류의 음식이 아닌 경우는 가능합니다. ^^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9"/>
            <p:cNvSpPr txBox="1"/>
            <p:nvPr/>
          </p:nvSpPr>
          <p:spPr>
            <a:xfrm>
              <a:off x="495909" y="674257"/>
              <a:ext cx="646085" cy="363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7" name="Google Shape;1887;p39"/>
          <p:cNvSpPr/>
          <p:nvPr/>
        </p:nvSpPr>
        <p:spPr>
          <a:xfrm>
            <a:off x="626747" y="411265"/>
            <a:ext cx="1275030" cy="359751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보낸 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39"/>
          <p:cNvSpPr/>
          <p:nvPr/>
        </p:nvSpPr>
        <p:spPr>
          <a:xfrm>
            <a:off x="1901777" y="411265"/>
            <a:ext cx="1275030" cy="3597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받은 문의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39"/>
          <p:cNvSpPr/>
          <p:nvPr/>
        </p:nvSpPr>
        <p:spPr>
          <a:xfrm>
            <a:off x="4557797" y="274202"/>
            <a:ext cx="944200" cy="3275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 메뉴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0" name="Google Shape;1890;p39"/>
          <p:cNvSpPr/>
          <p:nvPr/>
        </p:nvSpPr>
        <p:spPr>
          <a:xfrm>
            <a:off x="1851122" y="370201"/>
            <a:ext cx="1325685" cy="40081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1" name="Google Shape;1891;p39"/>
          <p:cNvCxnSpPr>
            <a:stCxn id="1890" idx="0"/>
            <a:endCxn id="1889" idx="0"/>
          </p:cNvCxnSpPr>
          <p:nvPr/>
        </p:nvCxnSpPr>
        <p:spPr>
          <a:xfrm rot="-5400000">
            <a:off x="3723865" y="-935699"/>
            <a:ext cx="96000" cy="2515800"/>
          </a:xfrm>
          <a:prstGeom prst="bentConnector3">
            <a:avLst>
              <a:gd fmla="val 338123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2" name="Google Shape;1892;p39"/>
          <p:cNvSpPr/>
          <p:nvPr/>
        </p:nvSpPr>
        <p:spPr>
          <a:xfrm>
            <a:off x="7884350" y="1464227"/>
            <a:ext cx="1037978" cy="46322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3" name="Google Shape;1893;p39"/>
          <p:cNvCxnSpPr>
            <a:stCxn id="1892" idx="2"/>
          </p:cNvCxnSpPr>
          <p:nvPr/>
        </p:nvCxnSpPr>
        <p:spPr>
          <a:xfrm rot="5400000">
            <a:off x="5979189" y="2500303"/>
            <a:ext cx="2997000" cy="1851300"/>
          </a:xfrm>
          <a:prstGeom prst="bentConnector3">
            <a:avLst>
              <a:gd fmla="val 99464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4" name="Google Shape;1894;p39"/>
          <p:cNvSpPr/>
          <p:nvPr/>
        </p:nvSpPr>
        <p:spPr>
          <a:xfrm>
            <a:off x="6711920" y="5131753"/>
            <a:ext cx="1974880" cy="5103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답변하기 클릭시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 입력 팝업창 호출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5" name="Google Shape;1895;p39"/>
          <p:cNvSpPr/>
          <p:nvPr/>
        </p:nvSpPr>
        <p:spPr>
          <a:xfrm>
            <a:off x="-1" y="-808267"/>
            <a:ext cx="3137935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 – 받은 문의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53"/>
          <p:cNvSpPr txBox="1"/>
          <p:nvPr/>
        </p:nvSpPr>
        <p:spPr>
          <a:xfrm>
            <a:off x="3783507" y="3429000"/>
            <a:ext cx="46249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Seoul Meet!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Thanks For Watching!</a:t>
            </a:r>
            <a:endParaRPr/>
          </a:p>
        </p:txBody>
      </p:sp>
      <p:pic>
        <p:nvPicPr>
          <p:cNvPr id="1901" name="Google Shape;190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6" y="97852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53"/>
          <p:cNvSpPr/>
          <p:nvPr/>
        </p:nvSpPr>
        <p:spPr>
          <a:xfrm>
            <a:off x="0" y="6386701"/>
            <a:ext cx="12191999" cy="48581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53"/>
          <p:cNvSpPr txBox="1"/>
          <p:nvPr/>
        </p:nvSpPr>
        <p:spPr>
          <a:xfrm>
            <a:off x="4468789" y="6445174"/>
            <a:ext cx="32544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3조 김두별 김유환 김윤수 이지수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9962213" y="110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/ 회원가입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4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4"/>
          <p:cNvSpPr/>
          <p:nvPr/>
        </p:nvSpPr>
        <p:spPr>
          <a:xfrm>
            <a:off x="-1" y="-808267"/>
            <a:ext cx="220855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/ 회원가입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8" name="Google Shape;258;p4"/>
          <p:cNvGrpSpPr/>
          <p:nvPr/>
        </p:nvGrpSpPr>
        <p:grpSpPr>
          <a:xfrm>
            <a:off x="2743706" y="2760107"/>
            <a:ext cx="4136819" cy="936395"/>
            <a:chOff x="634994" y="1109133"/>
            <a:chExt cx="4698781" cy="1063599"/>
          </a:xfrm>
        </p:grpSpPr>
        <p:sp>
          <p:nvSpPr>
            <p:cNvPr id="259" name="Google Shape;259;p4"/>
            <p:cNvSpPr/>
            <p:nvPr/>
          </p:nvSpPr>
          <p:spPr>
            <a:xfrm>
              <a:off x="1975565" y="1109133"/>
              <a:ext cx="3358210" cy="36933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4"/>
            <p:cNvSpPr txBox="1"/>
            <p:nvPr/>
          </p:nvSpPr>
          <p:spPr>
            <a:xfrm>
              <a:off x="634994" y="1109133"/>
              <a:ext cx="821528" cy="34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 txBox="1"/>
            <p:nvPr/>
          </p:nvSpPr>
          <p:spPr>
            <a:xfrm>
              <a:off x="634994" y="1803401"/>
              <a:ext cx="1025452" cy="34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975565" y="1803400"/>
              <a:ext cx="3358210" cy="36933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3" name="Google Shape;263;p4"/>
          <p:cNvSpPr/>
          <p:nvPr/>
        </p:nvSpPr>
        <p:spPr>
          <a:xfrm>
            <a:off x="2421647" y="2379133"/>
            <a:ext cx="5173123" cy="1948678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2339169" y="1966557"/>
            <a:ext cx="7722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923948" y="4612624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6" name="Google Shape;266;p4"/>
          <p:cNvCxnSpPr/>
          <p:nvPr/>
        </p:nvCxnSpPr>
        <p:spPr>
          <a:xfrm rot="10800000">
            <a:off x="6308831" y="4806170"/>
            <a:ext cx="977138" cy="1930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4"/>
          <p:cNvSpPr/>
          <p:nvPr/>
        </p:nvSpPr>
        <p:spPr>
          <a:xfrm>
            <a:off x="5248656" y="4634953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8" name="Google Shape;268;p4"/>
          <p:cNvGrpSpPr/>
          <p:nvPr/>
        </p:nvGrpSpPr>
        <p:grpSpPr>
          <a:xfrm>
            <a:off x="2573866" y="1961188"/>
            <a:ext cx="4876776" cy="3107267"/>
            <a:chOff x="2573866" y="7836432"/>
            <a:chExt cx="4876776" cy="3107267"/>
          </a:xfrm>
        </p:grpSpPr>
        <p:sp>
          <p:nvSpPr>
            <p:cNvPr id="269" name="Google Shape;269;p4"/>
            <p:cNvSpPr/>
            <p:nvPr/>
          </p:nvSpPr>
          <p:spPr>
            <a:xfrm>
              <a:off x="2573866" y="7836432"/>
              <a:ext cx="4876776" cy="310726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ko-KR" sz="1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 혹은 비밀번호를 다시 확인하세요.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573866" y="7836432"/>
              <a:ext cx="4876776" cy="48683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   </a:t>
              </a:r>
              <a:endPara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491533" y="9985495"/>
              <a:ext cx="1033346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4"/>
          <p:cNvSpPr/>
          <p:nvPr/>
        </p:nvSpPr>
        <p:spPr>
          <a:xfrm>
            <a:off x="8103612" y="2080228"/>
            <a:ext cx="3101213" cy="148808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시도 시 아이디 혹은 비밀번호가 다를 경우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4"/>
          <p:cNvCxnSpPr/>
          <p:nvPr/>
        </p:nvCxnSpPr>
        <p:spPr>
          <a:xfrm flipH="1">
            <a:off x="7389410" y="2865967"/>
            <a:ext cx="715200" cy="423300"/>
          </a:xfrm>
          <a:prstGeom prst="bentConnector3">
            <a:avLst>
              <a:gd fmla="val 42013" name="adj1"/>
            </a:avLst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4"/>
          <p:cNvSpPr txBox="1"/>
          <p:nvPr/>
        </p:nvSpPr>
        <p:spPr>
          <a:xfrm>
            <a:off x="2647768" y="2079502"/>
            <a:ext cx="10086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실패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/>
          <p:nvPr/>
        </p:nvSpPr>
        <p:spPr>
          <a:xfrm>
            <a:off x="9962213" y="110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5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5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5" name="Google Shape;285;p5"/>
          <p:cNvGrpSpPr/>
          <p:nvPr/>
        </p:nvGrpSpPr>
        <p:grpSpPr>
          <a:xfrm>
            <a:off x="2743704" y="2797535"/>
            <a:ext cx="4136819" cy="936395"/>
            <a:chOff x="634994" y="1109133"/>
            <a:chExt cx="4698781" cy="1063599"/>
          </a:xfrm>
        </p:grpSpPr>
        <p:sp>
          <p:nvSpPr>
            <p:cNvPr id="286" name="Google Shape;286;p5"/>
            <p:cNvSpPr/>
            <p:nvPr/>
          </p:nvSpPr>
          <p:spPr>
            <a:xfrm>
              <a:off x="1975565" y="1109133"/>
              <a:ext cx="3358210" cy="36933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5"/>
            <p:cNvSpPr txBox="1"/>
            <p:nvPr/>
          </p:nvSpPr>
          <p:spPr>
            <a:xfrm>
              <a:off x="634994" y="1109133"/>
              <a:ext cx="821528" cy="34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 txBox="1"/>
            <p:nvPr/>
          </p:nvSpPr>
          <p:spPr>
            <a:xfrm>
              <a:off x="634994" y="1803401"/>
              <a:ext cx="1025452" cy="34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1975565" y="1803400"/>
              <a:ext cx="3358210" cy="36933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0" name="Google Shape;290;p5"/>
          <p:cNvSpPr/>
          <p:nvPr/>
        </p:nvSpPr>
        <p:spPr>
          <a:xfrm>
            <a:off x="2421645" y="2416561"/>
            <a:ext cx="5173123" cy="1948678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5"/>
          <p:cNvSpPr txBox="1"/>
          <p:nvPr/>
        </p:nvSpPr>
        <p:spPr>
          <a:xfrm>
            <a:off x="2339167" y="2003985"/>
            <a:ext cx="7722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3923946" y="4650052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138719" y="2710121"/>
            <a:ext cx="1961255" cy="12253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버튼 클릭시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팝업창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" name="Google Shape;294;p5"/>
          <p:cNvCxnSpPr>
            <a:stCxn id="293" idx="3"/>
          </p:cNvCxnSpPr>
          <p:nvPr/>
        </p:nvCxnSpPr>
        <p:spPr>
          <a:xfrm flipH="1" rot="10800000">
            <a:off x="2099974" y="3290409"/>
            <a:ext cx="321600" cy="32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5" name="Google Shape;295;p5"/>
          <p:cNvSpPr/>
          <p:nvPr/>
        </p:nvSpPr>
        <p:spPr>
          <a:xfrm>
            <a:off x="-1" y="-808267"/>
            <a:ext cx="220855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/ 회원가입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5248654" y="4672381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7" name="Google Shape;297;p5"/>
          <p:cNvGrpSpPr/>
          <p:nvPr/>
        </p:nvGrpSpPr>
        <p:grpSpPr>
          <a:xfrm>
            <a:off x="2419853" y="1109133"/>
            <a:ext cx="5657601" cy="4685055"/>
            <a:chOff x="8795816" y="7320133"/>
            <a:chExt cx="5657601" cy="4685055"/>
          </a:xfrm>
        </p:grpSpPr>
        <p:sp>
          <p:nvSpPr>
            <p:cNvPr id="298" name="Google Shape;298;p5"/>
            <p:cNvSpPr/>
            <p:nvPr/>
          </p:nvSpPr>
          <p:spPr>
            <a:xfrm>
              <a:off x="8795816" y="7320134"/>
              <a:ext cx="5657601" cy="46850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795816" y="7320133"/>
              <a:ext cx="5657601" cy="50324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   </a:t>
              </a:r>
              <a:endPara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 txBox="1"/>
            <p:nvPr/>
          </p:nvSpPr>
          <p:spPr>
            <a:xfrm>
              <a:off x="8955682" y="7399843"/>
              <a:ext cx="11238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1" name="Google Shape;301;p5"/>
            <p:cNvGrpSpPr/>
            <p:nvPr/>
          </p:nvGrpSpPr>
          <p:grpSpPr>
            <a:xfrm>
              <a:off x="9441420" y="8157100"/>
              <a:ext cx="4154416" cy="3563402"/>
              <a:chOff x="2726107" y="7897012"/>
              <a:chExt cx="4154416" cy="3563402"/>
            </a:xfrm>
          </p:grpSpPr>
          <p:grpSp>
            <p:nvGrpSpPr>
              <p:cNvPr id="302" name="Google Shape;302;p5"/>
              <p:cNvGrpSpPr/>
              <p:nvPr/>
            </p:nvGrpSpPr>
            <p:grpSpPr>
              <a:xfrm>
                <a:off x="2726107" y="7897012"/>
                <a:ext cx="4136819" cy="2838166"/>
                <a:chOff x="838526" y="4038602"/>
                <a:chExt cx="4136819" cy="2838166"/>
              </a:xfrm>
            </p:grpSpPr>
            <p:sp>
              <p:nvSpPr>
                <p:cNvPr id="303" name="Google Shape;303;p5"/>
                <p:cNvSpPr/>
                <p:nvPr/>
              </p:nvSpPr>
              <p:spPr>
                <a:xfrm>
                  <a:off x="2018768" y="4038602"/>
                  <a:ext cx="295657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4" name="Google Shape;304;p5"/>
                <p:cNvSpPr txBox="1"/>
                <p:nvPr/>
              </p:nvSpPr>
              <p:spPr>
                <a:xfrm>
                  <a:off x="838526" y="4038602"/>
                  <a:ext cx="72327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아이디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5"/>
                <p:cNvSpPr txBox="1"/>
                <p:nvPr/>
              </p:nvSpPr>
              <p:spPr>
                <a:xfrm>
                  <a:off x="838526" y="4649837"/>
                  <a:ext cx="9028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비밀번호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5"/>
                <p:cNvSpPr/>
                <p:nvPr/>
              </p:nvSpPr>
              <p:spPr>
                <a:xfrm>
                  <a:off x="2018768" y="4649836"/>
                  <a:ext cx="295657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7" name="Google Shape;307;p5"/>
                <p:cNvSpPr txBox="1"/>
                <p:nvPr/>
              </p:nvSpPr>
              <p:spPr>
                <a:xfrm>
                  <a:off x="838526" y="5261071"/>
                  <a:ext cx="72327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이메일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2018768" y="5261070"/>
                  <a:ext cx="295657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9" name="Google Shape;309;p5"/>
                <p:cNvSpPr txBox="1"/>
                <p:nvPr/>
              </p:nvSpPr>
              <p:spPr>
                <a:xfrm>
                  <a:off x="838526" y="5872305"/>
                  <a:ext cx="72327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연락처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2018768" y="5872304"/>
                  <a:ext cx="295657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11" name="Google Shape;311;p5"/>
                <p:cNvSpPr txBox="1"/>
                <p:nvPr/>
              </p:nvSpPr>
              <p:spPr>
                <a:xfrm>
                  <a:off x="838526" y="6568991"/>
                  <a:ext cx="9028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생년월일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2" name="Google Shape;312;p5"/>
              <p:cNvSpPr/>
              <p:nvPr/>
            </p:nvSpPr>
            <p:spPr>
              <a:xfrm>
                <a:off x="3906346" y="10410017"/>
                <a:ext cx="1050953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 rot="-8100000">
                <a:off x="4717123" y="10510268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5130846" y="10410017"/>
                <a:ext cx="788065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 rot="-8100000">
                <a:off x="5699624" y="10510268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6092458" y="10410017"/>
                <a:ext cx="788065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 rot="-8100000">
                <a:off x="6661236" y="10510268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4394833" y="11054013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"/>
          <p:cNvSpPr/>
          <p:nvPr/>
        </p:nvSpPr>
        <p:spPr>
          <a:xfrm>
            <a:off x="9962213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/>
          <p:nvPr/>
        </p:nvSpPr>
        <p:spPr>
          <a:xfrm>
            <a:off x="9962213" y="1109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9962213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9962213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9962213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6"/>
          <p:cNvCxnSpPr/>
          <p:nvPr/>
        </p:nvCxnSpPr>
        <p:spPr>
          <a:xfrm>
            <a:off x="9618133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9" name="Google Shape;329;p6"/>
          <p:cNvGrpSpPr/>
          <p:nvPr/>
        </p:nvGrpSpPr>
        <p:grpSpPr>
          <a:xfrm>
            <a:off x="2743704" y="2797535"/>
            <a:ext cx="4136819" cy="936395"/>
            <a:chOff x="634994" y="1109133"/>
            <a:chExt cx="4698781" cy="1063599"/>
          </a:xfrm>
        </p:grpSpPr>
        <p:sp>
          <p:nvSpPr>
            <p:cNvPr id="330" name="Google Shape;330;p6"/>
            <p:cNvSpPr/>
            <p:nvPr/>
          </p:nvSpPr>
          <p:spPr>
            <a:xfrm>
              <a:off x="1975565" y="1109133"/>
              <a:ext cx="3358210" cy="36933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6"/>
            <p:cNvSpPr txBox="1"/>
            <p:nvPr/>
          </p:nvSpPr>
          <p:spPr>
            <a:xfrm>
              <a:off x="634994" y="1109133"/>
              <a:ext cx="821528" cy="34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 txBox="1"/>
            <p:nvPr/>
          </p:nvSpPr>
          <p:spPr>
            <a:xfrm>
              <a:off x="634994" y="1803401"/>
              <a:ext cx="1025452" cy="349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975565" y="1803400"/>
              <a:ext cx="3358210" cy="369332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4" name="Google Shape;334;p6"/>
          <p:cNvSpPr/>
          <p:nvPr/>
        </p:nvSpPr>
        <p:spPr>
          <a:xfrm>
            <a:off x="2421645" y="2416561"/>
            <a:ext cx="5173123" cy="1948678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6"/>
          <p:cNvSpPr txBox="1"/>
          <p:nvPr/>
        </p:nvSpPr>
        <p:spPr>
          <a:xfrm>
            <a:off x="2339167" y="2003985"/>
            <a:ext cx="7722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"/>
          <p:cNvSpPr/>
          <p:nvPr/>
        </p:nvSpPr>
        <p:spPr>
          <a:xfrm>
            <a:off x="3923946" y="4650052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-1" y="-808267"/>
            <a:ext cx="220855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/ 회원가입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5248654" y="4672381"/>
            <a:ext cx="1033346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9" name="Google Shape;339;p6"/>
          <p:cNvGrpSpPr/>
          <p:nvPr/>
        </p:nvGrpSpPr>
        <p:grpSpPr>
          <a:xfrm>
            <a:off x="2419853" y="1109133"/>
            <a:ext cx="5657601" cy="4685055"/>
            <a:chOff x="8795816" y="7320133"/>
            <a:chExt cx="5657601" cy="4685055"/>
          </a:xfrm>
        </p:grpSpPr>
        <p:sp>
          <p:nvSpPr>
            <p:cNvPr id="340" name="Google Shape;340;p6"/>
            <p:cNvSpPr/>
            <p:nvPr/>
          </p:nvSpPr>
          <p:spPr>
            <a:xfrm>
              <a:off x="8795816" y="7320134"/>
              <a:ext cx="5657601" cy="46850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795816" y="7320133"/>
              <a:ext cx="5657601" cy="503243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ko-KR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X   </a:t>
              </a:r>
              <a:endParaRPr b="1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 txBox="1"/>
            <p:nvPr/>
          </p:nvSpPr>
          <p:spPr>
            <a:xfrm>
              <a:off x="8955682" y="7399843"/>
              <a:ext cx="11238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6"/>
            <p:cNvGrpSpPr/>
            <p:nvPr/>
          </p:nvGrpSpPr>
          <p:grpSpPr>
            <a:xfrm>
              <a:off x="9441420" y="8157100"/>
              <a:ext cx="4154416" cy="3563402"/>
              <a:chOff x="2726107" y="7897012"/>
              <a:chExt cx="4154416" cy="3563402"/>
            </a:xfrm>
          </p:grpSpPr>
          <p:grpSp>
            <p:nvGrpSpPr>
              <p:cNvPr id="344" name="Google Shape;344;p6"/>
              <p:cNvGrpSpPr/>
              <p:nvPr/>
            </p:nvGrpSpPr>
            <p:grpSpPr>
              <a:xfrm>
                <a:off x="2726107" y="7897012"/>
                <a:ext cx="4136819" cy="2838166"/>
                <a:chOff x="838526" y="4038602"/>
                <a:chExt cx="4136819" cy="2838166"/>
              </a:xfrm>
            </p:grpSpPr>
            <p:sp>
              <p:nvSpPr>
                <p:cNvPr id="345" name="Google Shape;345;p6"/>
                <p:cNvSpPr/>
                <p:nvPr/>
              </p:nvSpPr>
              <p:spPr>
                <a:xfrm>
                  <a:off x="2018768" y="4038602"/>
                  <a:ext cx="295657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6" name="Google Shape;346;p6"/>
                <p:cNvSpPr txBox="1"/>
                <p:nvPr/>
              </p:nvSpPr>
              <p:spPr>
                <a:xfrm>
                  <a:off x="838526" y="4038602"/>
                  <a:ext cx="72327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아이디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6"/>
                <p:cNvSpPr txBox="1"/>
                <p:nvPr/>
              </p:nvSpPr>
              <p:spPr>
                <a:xfrm>
                  <a:off x="838526" y="4649837"/>
                  <a:ext cx="9028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비밀번호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6"/>
                <p:cNvSpPr/>
                <p:nvPr/>
              </p:nvSpPr>
              <p:spPr>
                <a:xfrm>
                  <a:off x="2018768" y="4649836"/>
                  <a:ext cx="295657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9" name="Google Shape;349;p6"/>
                <p:cNvSpPr txBox="1"/>
                <p:nvPr/>
              </p:nvSpPr>
              <p:spPr>
                <a:xfrm>
                  <a:off x="838526" y="5261071"/>
                  <a:ext cx="72327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이메일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6"/>
                <p:cNvSpPr/>
                <p:nvPr/>
              </p:nvSpPr>
              <p:spPr>
                <a:xfrm>
                  <a:off x="2018768" y="5261070"/>
                  <a:ext cx="295657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1" name="Google Shape;351;p6"/>
                <p:cNvSpPr txBox="1"/>
                <p:nvPr/>
              </p:nvSpPr>
              <p:spPr>
                <a:xfrm>
                  <a:off x="838526" y="5872305"/>
                  <a:ext cx="72327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연락처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6"/>
                <p:cNvSpPr/>
                <p:nvPr/>
              </p:nvSpPr>
              <p:spPr>
                <a:xfrm>
                  <a:off x="2018768" y="5872304"/>
                  <a:ext cx="2956577" cy="325161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3" name="Google Shape;353;p6"/>
                <p:cNvSpPr txBox="1"/>
                <p:nvPr/>
              </p:nvSpPr>
              <p:spPr>
                <a:xfrm>
                  <a:off x="838526" y="6568991"/>
                  <a:ext cx="9028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생년월일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4" name="Google Shape;354;p6"/>
              <p:cNvSpPr/>
              <p:nvPr/>
            </p:nvSpPr>
            <p:spPr>
              <a:xfrm>
                <a:off x="3906346" y="10410017"/>
                <a:ext cx="1050953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 rot="-8100000">
                <a:off x="4717123" y="10510268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5130846" y="10410017"/>
                <a:ext cx="788065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 rot="-8100000">
                <a:off x="5699624" y="10510268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6092458" y="10410017"/>
                <a:ext cx="788065" cy="325161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 rot="-8100000">
                <a:off x="6661236" y="10510268"/>
                <a:ext cx="76429" cy="89456"/>
              </a:xfrm>
              <a:prstGeom prst="halfFrame">
                <a:avLst>
                  <a:gd fmla="val 8340" name="adj1"/>
                  <a:gd fmla="val 7810" name="adj2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4392630" y="11054013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</a:t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361" name="Google Shape;361;p6"/>
          <p:cNvGrpSpPr/>
          <p:nvPr/>
        </p:nvGrpSpPr>
        <p:grpSpPr>
          <a:xfrm>
            <a:off x="2886796" y="1822676"/>
            <a:ext cx="8630959" cy="3107267"/>
            <a:chOff x="2573866" y="1969032"/>
            <a:chExt cx="8630959" cy="3107267"/>
          </a:xfrm>
        </p:grpSpPr>
        <p:sp>
          <p:nvSpPr>
            <p:cNvPr id="362" name="Google Shape;362;p6"/>
            <p:cNvSpPr/>
            <p:nvPr/>
          </p:nvSpPr>
          <p:spPr>
            <a:xfrm>
              <a:off x="8103612" y="2080228"/>
              <a:ext cx="3101213" cy="148808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 가입 시 아이디가 중복된 경우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6"/>
            <p:cNvGrpSpPr/>
            <p:nvPr/>
          </p:nvGrpSpPr>
          <p:grpSpPr>
            <a:xfrm>
              <a:off x="2573866" y="1969032"/>
              <a:ext cx="4876776" cy="3107267"/>
              <a:chOff x="2573866" y="1969032"/>
              <a:chExt cx="4876776" cy="3107267"/>
            </a:xfrm>
          </p:grpSpPr>
          <p:sp>
            <p:nvSpPr>
              <p:cNvPr id="364" name="Google Shape;364;p6"/>
              <p:cNvSpPr/>
              <p:nvPr/>
            </p:nvSpPr>
            <p:spPr>
              <a:xfrm>
                <a:off x="2573866" y="1969032"/>
                <a:ext cx="4876776" cy="310726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중복된 아이디 입니다.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2573866" y="1969032"/>
                <a:ext cx="4876776" cy="48683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ko-KR" sz="24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X   </a:t>
                </a:r>
                <a:endParaRPr b="1" i="0" sz="2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6"/>
              <p:cNvSpPr txBox="1"/>
              <p:nvPr/>
            </p:nvSpPr>
            <p:spPr>
              <a:xfrm>
                <a:off x="2647768" y="2061558"/>
                <a:ext cx="11624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회원가입 실패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4491533" y="4118095"/>
                <a:ext cx="1033346" cy="406401"/>
              </a:xfrm>
              <a:prstGeom prst="roundRect">
                <a:avLst>
                  <a:gd fmla="val 3593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ko-KR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확인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8" name="Google Shape;368;p6"/>
            <p:cNvCxnSpPr/>
            <p:nvPr/>
          </p:nvCxnSpPr>
          <p:spPr>
            <a:xfrm flipH="1">
              <a:off x="7389367" y="2865967"/>
              <a:ext cx="715243" cy="423333"/>
            </a:xfrm>
            <a:prstGeom prst="bentConnector3">
              <a:avLst>
                <a:gd fmla="val 129514" name="adj1"/>
              </a:avLst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7"/>
          <p:cNvGrpSpPr/>
          <p:nvPr/>
        </p:nvGrpSpPr>
        <p:grpSpPr>
          <a:xfrm>
            <a:off x="2575431" y="474133"/>
            <a:ext cx="1947334" cy="2937935"/>
            <a:chOff x="386413" y="474133"/>
            <a:chExt cx="1947334" cy="2937935"/>
          </a:xfrm>
        </p:grpSpPr>
        <p:sp>
          <p:nvSpPr>
            <p:cNvPr id="374" name="Google Shape;374;p7"/>
            <p:cNvSpPr/>
            <p:nvPr/>
          </p:nvSpPr>
          <p:spPr>
            <a:xfrm>
              <a:off x="386413" y="474133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86413" y="1109133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86413" y="1744133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나의 회의실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86413" y="2379133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회의실 예약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86413" y="3005667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회의실 등록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7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"/>
          <p:cNvSpPr/>
          <p:nvPr/>
        </p:nvSpPr>
        <p:spPr>
          <a:xfrm>
            <a:off x="9816199" y="1744133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회의실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7"/>
          <p:cNvSpPr/>
          <p:nvPr/>
        </p:nvSpPr>
        <p:spPr>
          <a:xfrm>
            <a:off x="9816199" y="2379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"/>
          <p:cNvSpPr/>
          <p:nvPr/>
        </p:nvSpPr>
        <p:spPr>
          <a:xfrm>
            <a:off x="9816199" y="300566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등록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"/>
          <p:cNvSpPr txBox="1"/>
          <p:nvPr/>
        </p:nvSpPr>
        <p:spPr>
          <a:xfrm>
            <a:off x="9816199" y="1158445"/>
            <a:ext cx="2666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포인트 : 25,000P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5" name="Google Shape;385;p7"/>
          <p:cNvCxnSpPr/>
          <p:nvPr/>
        </p:nvCxnSpPr>
        <p:spPr>
          <a:xfrm>
            <a:off x="4640118" y="1305808"/>
            <a:ext cx="4605351" cy="17667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6" name="Google Shape;386;p7"/>
          <p:cNvCxnSpPr/>
          <p:nvPr/>
        </p:nvCxnSpPr>
        <p:spPr>
          <a:xfrm>
            <a:off x="503381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7" name="Google Shape;387;p7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7"/>
          <p:cNvSpPr/>
          <p:nvPr/>
        </p:nvSpPr>
        <p:spPr>
          <a:xfrm>
            <a:off x="9816199" y="542414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"/>
          <p:cNvSpPr/>
          <p:nvPr/>
        </p:nvSpPr>
        <p:spPr>
          <a:xfrm>
            <a:off x="5952420" y="5892668"/>
            <a:ext cx="2907508" cy="706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버튼 클릭시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전 메인으로 돌아감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7"/>
          <p:cNvSpPr/>
          <p:nvPr/>
        </p:nvSpPr>
        <p:spPr>
          <a:xfrm>
            <a:off x="236675" y="502484"/>
            <a:ext cx="1500161" cy="3741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전 메뉴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7"/>
          <p:cNvSpPr/>
          <p:nvPr/>
        </p:nvSpPr>
        <p:spPr>
          <a:xfrm>
            <a:off x="7745308" y="487860"/>
            <a:ext cx="1500161" cy="3741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메뉴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7"/>
          <p:cNvSpPr/>
          <p:nvPr/>
        </p:nvSpPr>
        <p:spPr>
          <a:xfrm>
            <a:off x="9732093" y="5907281"/>
            <a:ext cx="2126496" cy="56279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3" name="Google Shape;393;p7"/>
          <p:cNvCxnSpPr/>
          <p:nvPr/>
        </p:nvCxnSpPr>
        <p:spPr>
          <a:xfrm rot="10800000">
            <a:off x="8834554" y="6180666"/>
            <a:ext cx="886691" cy="8011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4" name="Google Shape;394;p7"/>
          <p:cNvSpPr/>
          <p:nvPr/>
        </p:nvSpPr>
        <p:spPr>
          <a:xfrm>
            <a:off x="2513622" y="1030937"/>
            <a:ext cx="2126496" cy="56279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7"/>
          <p:cNvSpPr txBox="1"/>
          <p:nvPr/>
        </p:nvSpPr>
        <p:spPr>
          <a:xfrm>
            <a:off x="5350861" y="895520"/>
            <a:ext cx="1324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성공시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7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메뉴 (로그인전, 로그인 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8"/>
          <p:cNvGrpSpPr/>
          <p:nvPr/>
        </p:nvGrpSpPr>
        <p:grpSpPr>
          <a:xfrm>
            <a:off x="2575431" y="474133"/>
            <a:ext cx="1947334" cy="2937935"/>
            <a:chOff x="386413" y="474133"/>
            <a:chExt cx="1947334" cy="2937935"/>
          </a:xfrm>
        </p:grpSpPr>
        <p:sp>
          <p:nvSpPr>
            <p:cNvPr id="402" name="Google Shape;402;p8"/>
            <p:cNvSpPr/>
            <p:nvPr/>
          </p:nvSpPr>
          <p:spPr>
            <a:xfrm>
              <a:off x="386413" y="474133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413" y="1109133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86413" y="1744133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나의 회의실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86413" y="2379133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회의실 예약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86413" y="3005667"/>
              <a:ext cx="1947334" cy="406401"/>
            </a:xfrm>
            <a:prstGeom prst="roundRect">
              <a:avLst>
                <a:gd fmla="val 35938" name="adj"/>
              </a:avLst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회의실 등록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8"/>
          <p:cNvSpPr/>
          <p:nvPr/>
        </p:nvSpPr>
        <p:spPr>
          <a:xfrm>
            <a:off x="9816199" y="474133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9816199" y="1102607"/>
            <a:ext cx="1947334" cy="406401"/>
          </a:xfrm>
          <a:prstGeom prst="roundRect">
            <a:avLst>
              <a:gd fmla="val 3593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 조회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9816199" y="1737607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8"/>
          <p:cNvSpPr/>
          <p:nvPr/>
        </p:nvSpPr>
        <p:spPr>
          <a:xfrm>
            <a:off x="9816199" y="2364141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8"/>
          <p:cNvSpPr/>
          <p:nvPr/>
        </p:nvSpPr>
        <p:spPr>
          <a:xfrm>
            <a:off x="9816199" y="5977466"/>
            <a:ext cx="1947334" cy="406401"/>
          </a:xfrm>
          <a:prstGeom prst="roundRect">
            <a:avLst>
              <a:gd fmla="val 35938" name="adj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8"/>
          <p:cNvCxnSpPr/>
          <p:nvPr/>
        </p:nvCxnSpPr>
        <p:spPr>
          <a:xfrm>
            <a:off x="4640118" y="1305808"/>
            <a:ext cx="4605351" cy="17667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8"/>
          <p:cNvCxnSpPr/>
          <p:nvPr/>
        </p:nvCxnSpPr>
        <p:spPr>
          <a:xfrm>
            <a:off x="503381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4" name="Google Shape;414;p8"/>
          <p:cNvCxnSpPr/>
          <p:nvPr/>
        </p:nvCxnSpPr>
        <p:spPr>
          <a:xfrm>
            <a:off x="9422498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5" name="Google Shape;415;p8"/>
          <p:cNvSpPr/>
          <p:nvPr/>
        </p:nvSpPr>
        <p:spPr>
          <a:xfrm>
            <a:off x="5952420" y="5892668"/>
            <a:ext cx="2907508" cy="7062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버튼 클릭시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전 메인으로 돌아감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8"/>
          <p:cNvSpPr/>
          <p:nvPr/>
        </p:nvSpPr>
        <p:spPr>
          <a:xfrm>
            <a:off x="236675" y="502484"/>
            <a:ext cx="1500161" cy="3741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전 메뉴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8"/>
          <p:cNvSpPr/>
          <p:nvPr/>
        </p:nvSpPr>
        <p:spPr>
          <a:xfrm>
            <a:off x="7745308" y="487860"/>
            <a:ext cx="1500161" cy="3741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메뉴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8"/>
          <p:cNvSpPr/>
          <p:nvPr/>
        </p:nvSpPr>
        <p:spPr>
          <a:xfrm>
            <a:off x="9732093" y="5907281"/>
            <a:ext cx="2126496" cy="56279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9" name="Google Shape;419;p8"/>
          <p:cNvCxnSpPr/>
          <p:nvPr/>
        </p:nvCxnSpPr>
        <p:spPr>
          <a:xfrm rot="10800000">
            <a:off x="8834554" y="6180666"/>
            <a:ext cx="886691" cy="8011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0" name="Google Shape;420;p8"/>
          <p:cNvSpPr/>
          <p:nvPr/>
        </p:nvSpPr>
        <p:spPr>
          <a:xfrm>
            <a:off x="2513622" y="1030937"/>
            <a:ext cx="2126496" cy="56279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8"/>
          <p:cNvSpPr txBox="1"/>
          <p:nvPr/>
        </p:nvSpPr>
        <p:spPr>
          <a:xfrm>
            <a:off x="5350861" y="895520"/>
            <a:ext cx="1324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성공시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8"/>
          <p:cNvSpPr/>
          <p:nvPr/>
        </p:nvSpPr>
        <p:spPr>
          <a:xfrm>
            <a:off x="-1" y="-808267"/>
            <a:ext cx="3048001" cy="510333"/>
          </a:xfrm>
          <a:prstGeom prst="rect">
            <a:avLst/>
          </a:prstGeom>
          <a:solidFill>
            <a:srgbClr val="FFD966"/>
          </a:solidFill>
          <a:ln cap="flat" cmpd="sng" w="254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메뉴 (로그인전, 로그인 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2021-01-24T11:14:49Z</dcterms:created>
  <dc:creator>두 별</dc:creator>
</cp:coreProperties>
</file>