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3" autoAdjust="0"/>
    <p:restoredTop sz="93767" autoAdjust="0"/>
  </p:normalViewPr>
  <p:slideViewPr>
    <p:cSldViewPr snapToGrid="0">
      <p:cViewPr>
        <p:scale>
          <a:sx n="60" d="100"/>
          <a:sy n="60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채영" userId="191ea2aa3252875c" providerId="LiveId" clId="{F83A38F6-B175-4E8A-AA30-63603FCE9DBA}"/>
    <pc:docChg chg="modSld">
      <pc:chgData name="이 채영" userId="191ea2aa3252875c" providerId="LiveId" clId="{F83A38F6-B175-4E8A-AA30-63603FCE9DBA}" dt="2022-06-03T04:30:50.285" v="0" actId="1076"/>
      <pc:docMkLst>
        <pc:docMk/>
      </pc:docMkLst>
      <pc:sldChg chg="modSp mod">
        <pc:chgData name="이 채영" userId="191ea2aa3252875c" providerId="LiveId" clId="{F83A38F6-B175-4E8A-AA30-63603FCE9DBA}" dt="2022-06-03T04:30:50.285" v="0" actId="1076"/>
        <pc:sldMkLst>
          <pc:docMk/>
          <pc:sldMk cId="4251664667" sldId="257"/>
        </pc:sldMkLst>
        <pc:spChg chg="mod">
          <ac:chgData name="이 채영" userId="191ea2aa3252875c" providerId="LiveId" clId="{F83A38F6-B175-4E8A-AA30-63603FCE9DBA}" dt="2022-06-03T04:30:50.285" v="0" actId="1076"/>
          <ac:spMkLst>
            <pc:docMk/>
            <pc:sldMk cId="4251664667" sldId="257"/>
            <ac:spMk id="20" creationId="{A1AEB119-E24A-43C1-AF44-0724C886079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D29E-0271-4B0F-AD68-053E866B53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98F5332-FF15-4667-862A-FD021BD384F8}">
      <dgm:prSet phldrT="[텍스트]"/>
      <dgm:spPr/>
      <dgm:t>
        <a:bodyPr/>
        <a:lstStyle/>
        <a:p>
          <a:pPr latinLnBrk="1"/>
          <a:r>
            <a:rPr lang="ko-KR" altLang="en-US" dirty="0"/>
            <a:t>어떤 서비스를 찾으시나요</a:t>
          </a:r>
          <a:r>
            <a:rPr lang="en-US" altLang="ko-KR" dirty="0"/>
            <a:t>?</a:t>
          </a:r>
          <a:endParaRPr lang="ko-KR" altLang="en-US" dirty="0"/>
        </a:p>
      </dgm:t>
    </dgm:pt>
    <dgm:pt modelId="{1F61DAB9-577A-4787-9F59-DED5A6563785}" type="parTrans" cxnId="{7769AF8D-B9F6-4D6E-AB96-1201E24DCB2C}">
      <dgm:prSet/>
      <dgm:spPr/>
      <dgm:t>
        <a:bodyPr/>
        <a:lstStyle/>
        <a:p>
          <a:pPr latinLnBrk="1"/>
          <a:endParaRPr lang="ko-KR" altLang="en-US"/>
        </a:p>
      </dgm:t>
    </dgm:pt>
    <dgm:pt modelId="{B83F36F3-7157-46BD-9AFB-2A2C5A314D98}" type="sibTrans" cxnId="{7769AF8D-B9F6-4D6E-AB96-1201E24DCB2C}">
      <dgm:prSet/>
      <dgm:spPr/>
      <dgm:t>
        <a:bodyPr/>
        <a:lstStyle/>
        <a:p>
          <a:pPr latinLnBrk="1"/>
          <a:endParaRPr lang="ko-KR" altLang="en-US"/>
        </a:p>
      </dgm:t>
    </dgm:pt>
    <dgm:pt modelId="{ABBFE55E-3573-4112-9FA0-75A8C91B9B9A}">
      <dgm:prSet phldrT="[텍스트]"/>
      <dgm:spPr/>
      <dgm:t>
        <a:bodyPr/>
        <a:lstStyle/>
        <a:p>
          <a:pPr latinLnBrk="1"/>
          <a:r>
            <a:rPr lang="ko-KR" altLang="en-US" dirty="0"/>
            <a:t>콘도 예약</a:t>
          </a:r>
        </a:p>
      </dgm:t>
    </dgm:pt>
    <dgm:pt modelId="{CBC4CC28-7EEA-4001-A550-69CC77D4FD7B}" type="parTrans" cxnId="{72EF2F5C-5EA8-4F9F-A36C-BA60C08E1382}">
      <dgm:prSet/>
      <dgm:spPr/>
      <dgm:t>
        <a:bodyPr/>
        <a:lstStyle/>
        <a:p>
          <a:pPr latinLnBrk="1"/>
          <a:endParaRPr lang="ko-KR" altLang="en-US"/>
        </a:p>
      </dgm:t>
    </dgm:pt>
    <dgm:pt modelId="{2D573E0A-A2D4-49A3-B0D5-799143575AF4}" type="sibTrans" cxnId="{72EF2F5C-5EA8-4F9F-A36C-BA60C08E1382}">
      <dgm:prSet/>
      <dgm:spPr/>
      <dgm:t>
        <a:bodyPr/>
        <a:lstStyle/>
        <a:p>
          <a:pPr latinLnBrk="1"/>
          <a:endParaRPr lang="ko-KR" altLang="en-US"/>
        </a:p>
      </dgm:t>
    </dgm:pt>
    <dgm:pt modelId="{3D6CBCB1-0EA1-48D7-B2A0-895453BD1ED4}">
      <dgm:prSet phldrT="[텍스트]"/>
      <dgm:spPr/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8259FC9E-FA3A-4B05-AC2F-0300F1B0DD58}" type="parTrans" cxnId="{9BC3E70E-47B4-4683-96D5-0C76B2DF7B37}">
      <dgm:prSet/>
      <dgm:spPr/>
      <dgm:t>
        <a:bodyPr/>
        <a:lstStyle/>
        <a:p>
          <a:pPr latinLnBrk="1"/>
          <a:endParaRPr lang="ko-KR" altLang="en-US"/>
        </a:p>
      </dgm:t>
    </dgm:pt>
    <dgm:pt modelId="{37A71444-9B2A-4A83-9533-D3DAF9055A2A}" type="sibTrans" cxnId="{9BC3E70E-47B4-4683-96D5-0C76B2DF7B37}">
      <dgm:prSet/>
      <dgm:spPr/>
      <dgm:t>
        <a:bodyPr/>
        <a:lstStyle/>
        <a:p>
          <a:pPr latinLnBrk="1"/>
          <a:endParaRPr lang="ko-KR" altLang="en-US"/>
        </a:p>
      </dgm:t>
    </dgm:pt>
    <dgm:pt modelId="{90654583-736B-4C5E-8F19-FF772A5B9AE1}">
      <dgm:prSet/>
      <dgm:spPr/>
      <dgm:t>
        <a:bodyPr/>
        <a:lstStyle/>
        <a:p>
          <a:pPr latinLnBrk="1"/>
          <a:r>
            <a:rPr lang="ko-KR" altLang="en-US" dirty="0"/>
            <a:t>투숙  인원은</a:t>
          </a:r>
          <a:r>
            <a:rPr lang="en-US" altLang="ko-KR" dirty="0"/>
            <a:t>?</a:t>
          </a:r>
          <a:endParaRPr lang="ko-KR" altLang="en-US" dirty="0"/>
        </a:p>
      </dgm:t>
    </dgm:pt>
    <dgm:pt modelId="{13A96F79-27ED-4DCD-B182-41B0808D5EE5}" type="parTrans" cxnId="{AC8466A2-60F0-498E-B6C8-395AE8249D63}">
      <dgm:prSet/>
      <dgm:spPr/>
      <dgm:t>
        <a:bodyPr/>
        <a:lstStyle/>
        <a:p>
          <a:pPr latinLnBrk="1"/>
          <a:endParaRPr lang="ko-KR" altLang="en-US"/>
        </a:p>
      </dgm:t>
    </dgm:pt>
    <dgm:pt modelId="{FABAC0B7-D739-497C-ACFF-20B3B2721733}" type="sibTrans" cxnId="{AC8466A2-60F0-498E-B6C8-395AE8249D63}">
      <dgm:prSet/>
      <dgm:spPr/>
      <dgm:t>
        <a:bodyPr/>
        <a:lstStyle/>
        <a:p>
          <a:pPr latinLnBrk="1"/>
          <a:endParaRPr lang="ko-KR" altLang="en-US"/>
        </a:p>
      </dgm:t>
    </dgm:pt>
    <dgm:pt modelId="{A14339DA-0575-499F-906B-207508CF054F}">
      <dgm:prSet/>
      <dgm:spPr/>
      <dgm:t>
        <a:bodyPr/>
        <a:lstStyle/>
        <a:p>
          <a:pPr latinLnBrk="1"/>
          <a:r>
            <a:rPr lang="ko-KR" altLang="en-US" dirty="0"/>
            <a:t>여행 일정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투숙 날짜</a:t>
          </a:r>
          <a:r>
            <a:rPr lang="en-US" altLang="ko-KR" dirty="0"/>
            <a:t>)</a:t>
          </a:r>
          <a:r>
            <a:rPr lang="ko-KR" altLang="en-US" dirty="0"/>
            <a:t> </a:t>
          </a:r>
        </a:p>
      </dgm:t>
    </dgm:pt>
    <dgm:pt modelId="{E69851E5-B850-4CE6-ADF2-458179899C31}" type="parTrans" cxnId="{ADD12FD8-65E9-481B-A80A-F5AAE69CE5C7}">
      <dgm:prSet/>
      <dgm:spPr/>
      <dgm:t>
        <a:bodyPr/>
        <a:lstStyle/>
        <a:p>
          <a:pPr latinLnBrk="1"/>
          <a:endParaRPr lang="ko-KR" altLang="en-US"/>
        </a:p>
      </dgm:t>
    </dgm:pt>
    <dgm:pt modelId="{7289CEED-68DB-429C-B01B-365A03D81482}" type="sibTrans" cxnId="{ADD12FD8-65E9-481B-A80A-F5AAE69CE5C7}">
      <dgm:prSet/>
      <dgm:spPr/>
      <dgm:t>
        <a:bodyPr/>
        <a:lstStyle/>
        <a:p>
          <a:pPr latinLnBrk="1"/>
          <a:endParaRPr lang="ko-KR" altLang="en-US"/>
        </a:p>
      </dgm:t>
    </dgm:pt>
    <dgm:pt modelId="{4ECE5A28-43CF-4D28-B8AB-70011F8F5891}">
      <dgm:prSet/>
      <dgm:spPr/>
      <dgm:t>
        <a:bodyPr/>
        <a:lstStyle/>
        <a:p>
          <a:pPr latinLnBrk="1"/>
          <a:r>
            <a:rPr lang="ko-KR" altLang="en-US" dirty="0"/>
            <a:t>객실 선택</a:t>
          </a:r>
        </a:p>
      </dgm:t>
    </dgm:pt>
    <dgm:pt modelId="{CA843AF4-E436-4F5B-B67F-712CC36A941A}" type="parTrans" cxnId="{0ABBA2DA-80CC-40F0-A98A-4993C2BE87E7}">
      <dgm:prSet/>
      <dgm:spPr/>
      <dgm:t>
        <a:bodyPr/>
        <a:lstStyle/>
        <a:p>
          <a:pPr latinLnBrk="1"/>
          <a:endParaRPr lang="ko-KR" altLang="en-US"/>
        </a:p>
      </dgm:t>
    </dgm:pt>
    <dgm:pt modelId="{4586AB6D-218C-44D3-80BD-20FADB3E51C2}" type="sibTrans" cxnId="{0ABBA2DA-80CC-40F0-A98A-4993C2BE87E7}">
      <dgm:prSet/>
      <dgm:spPr/>
      <dgm:t>
        <a:bodyPr/>
        <a:lstStyle/>
        <a:p>
          <a:pPr latinLnBrk="1"/>
          <a:endParaRPr lang="ko-KR" altLang="en-US"/>
        </a:p>
      </dgm:t>
    </dgm:pt>
    <dgm:pt modelId="{F1528C24-317B-465D-9DA0-483854820382}">
      <dgm:prSet/>
      <dgm:spPr/>
      <dgm:t>
        <a:bodyPr/>
        <a:lstStyle/>
        <a:p>
          <a:pPr latinLnBrk="1"/>
          <a:r>
            <a:rPr lang="ko-KR" altLang="en-US" dirty="0"/>
            <a:t>결제 및 종료</a:t>
          </a:r>
        </a:p>
      </dgm:t>
    </dgm:pt>
    <dgm:pt modelId="{ECF0EFCB-249D-4B27-8D1B-203929A09A57}" type="parTrans" cxnId="{C9F2DA7A-A24F-42DE-BA33-B5B2AAC46D8C}">
      <dgm:prSet/>
      <dgm:spPr/>
      <dgm:t>
        <a:bodyPr/>
        <a:lstStyle/>
        <a:p>
          <a:pPr latinLnBrk="1"/>
          <a:endParaRPr lang="ko-KR" altLang="en-US"/>
        </a:p>
      </dgm:t>
    </dgm:pt>
    <dgm:pt modelId="{6B806280-50D3-44C2-BC8E-03892115177F}" type="sibTrans" cxnId="{C9F2DA7A-A24F-42DE-BA33-B5B2AAC46D8C}">
      <dgm:prSet/>
      <dgm:spPr/>
      <dgm:t>
        <a:bodyPr/>
        <a:lstStyle/>
        <a:p>
          <a:pPr latinLnBrk="1"/>
          <a:endParaRPr lang="ko-KR" altLang="en-US"/>
        </a:p>
      </dgm:t>
    </dgm:pt>
    <dgm:pt modelId="{71DD0FC2-0E29-4163-8376-8A88C5D09F79}" type="pres">
      <dgm:prSet presAssocID="{2EDED29E-0271-4B0F-AD68-053E866B53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39502A-F7AA-48C5-942F-7E4F602A0EFC}" type="pres">
      <dgm:prSet presAssocID="{398F5332-FF15-4667-862A-FD021BD384F8}" presName="hierRoot1" presStyleCnt="0"/>
      <dgm:spPr/>
    </dgm:pt>
    <dgm:pt modelId="{8E5CE7A4-66B8-49F3-A530-C32E9580881F}" type="pres">
      <dgm:prSet presAssocID="{398F5332-FF15-4667-862A-FD021BD384F8}" presName="composite" presStyleCnt="0"/>
      <dgm:spPr/>
    </dgm:pt>
    <dgm:pt modelId="{C9EB530A-3883-4CB2-AE34-40EFF44D7710}" type="pres">
      <dgm:prSet presAssocID="{398F5332-FF15-4667-862A-FD021BD384F8}" presName="background" presStyleLbl="node0" presStyleIdx="0" presStyleCnt="1"/>
      <dgm:spPr/>
    </dgm:pt>
    <dgm:pt modelId="{0610BF98-2E35-41A7-8140-0E1D4D710D94}" type="pres">
      <dgm:prSet presAssocID="{398F5332-FF15-4667-862A-FD021BD384F8}" presName="text" presStyleLbl="fgAcc0" presStyleIdx="0" presStyleCnt="1">
        <dgm:presLayoutVars>
          <dgm:chPref val="3"/>
        </dgm:presLayoutVars>
      </dgm:prSet>
      <dgm:spPr/>
    </dgm:pt>
    <dgm:pt modelId="{657B1422-1516-483A-8F8C-9ADBD5022409}" type="pres">
      <dgm:prSet presAssocID="{398F5332-FF15-4667-862A-FD021BD384F8}" presName="hierChild2" presStyleCnt="0"/>
      <dgm:spPr/>
    </dgm:pt>
    <dgm:pt modelId="{3189F090-D58E-464B-82EC-8E8DBF9E1B60}" type="pres">
      <dgm:prSet presAssocID="{CBC4CC28-7EEA-4001-A550-69CC77D4FD7B}" presName="Name10" presStyleLbl="parChTrans1D2" presStyleIdx="0" presStyleCnt="2"/>
      <dgm:spPr/>
    </dgm:pt>
    <dgm:pt modelId="{365BB591-38D1-4B3C-BC0E-69276FEEC016}" type="pres">
      <dgm:prSet presAssocID="{ABBFE55E-3573-4112-9FA0-75A8C91B9B9A}" presName="hierRoot2" presStyleCnt="0"/>
      <dgm:spPr/>
    </dgm:pt>
    <dgm:pt modelId="{FBD6E596-B264-471F-867B-E4CD515B9855}" type="pres">
      <dgm:prSet presAssocID="{ABBFE55E-3573-4112-9FA0-75A8C91B9B9A}" presName="composite2" presStyleCnt="0"/>
      <dgm:spPr/>
    </dgm:pt>
    <dgm:pt modelId="{419E143F-57AE-47CE-924E-5C7102027183}" type="pres">
      <dgm:prSet presAssocID="{ABBFE55E-3573-4112-9FA0-75A8C91B9B9A}" presName="background2" presStyleLbl="node2" presStyleIdx="0" presStyleCnt="2"/>
      <dgm:spPr/>
    </dgm:pt>
    <dgm:pt modelId="{26BB4461-4BD0-48A1-8126-53B5336B7BFC}" type="pres">
      <dgm:prSet presAssocID="{ABBFE55E-3573-4112-9FA0-75A8C91B9B9A}" presName="text2" presStyleLbl="fgAcc2" presStyleIdx="0" presStyleCnt="2" custLinFactNeighborX="-618" custLinFactNeighborY="-4866">
        <dgm:presLayoutVars>
          <dgm:chPref val="3"/>
        </dgm:presLayoutVars>
      </dgm:prSet>
      <dgm:spPr/>
    </dgm:pt>
    <dgm:pt modelId="{7CD01E93-47D5-4E03-9987-B346C08DB826}" type="pres">
      <dgm:prSet presAssocID="{ABBFE55E-3573-4112-9FA0-75A8C91B9B9A}" presName="hierChild3" presStyleCnt="0"/>
      <dgm:spPr/>
    </dgm:pt>
    <dgm:pt modelId="{20F1108D-5439-47BA-ABF5-385A5413F3A8}" type="pres">
      <dgm:prSet presAssocID="{13A96F79-27ED-4DCD-B182-41B0808D5EE5}" presName="Name17" presStyleLbl="parChTrans1D3" presStyleIdx="0" presStyleCnt="1"/>
      <dgm:spPr/>
    </dgm:pt>
    <dgm:pt modelId="{60377531-8505-42B9-8E6A-CDDEFBCD54F8}" type="pres">
      <dgm:prSet presAssocID="{90654583-736B-4C5E-8F19-FF772A5B9AE1}" presName="hierRoot3" presStyleCnt="0"/>
      <dgm:spPr/>
    </dgm:pt>
    <dgm:pt modelId="{FDA56EC7-31C5-4D31-8BFF-1DD2A5388CCA}" type="pres">
      <dgm:prSet presAssocID="{90654583-736B-4C5E-8F19-FF772A5B9AE1}" presName="composite3" presStyleCnt="0"/>
      <dgm:spPr/>
    </dgm:pt>
    <dgm:pt modelId="{C2659324-B23E-4CDD-BB7F-48DB7AFA3AC7}" type="pres">
      <dgm:prSet presAssocID="{90654583-736B-4C5E-8F19-FF772A5B9AE1}" presName="background3" presStyleLbl="node3" presStyleIdx="0" presStyleCnt="1"/>
      <dgm:spPr/>
    </dgm:pt>
    <dgm:pt modelId="{B1A6B18C-F895-480C-9442-2384F768EFB7}" type="pres">
      <dgm:prSet presAssocID="{90654583-736B-4C5E-8F19-FF772A5B9AE1}" presName="text3" presStyleLbl="fgAcc3" presStyleIdx="0" presStyleCnt="1">
        <dgm:presLayoutVars>
          <dgm:chPref val="3"/>
        </dgm:presLayoutVars>
      </dgm:prSet>
      <dgm:spPr/>
    </dgm:pt>
    <dgm:pt modelId="{CAA30B07-351B-4044-820E-9D1D845FE4CB}" type="pres">
      <dgm:prSet presAssocID="{90654583-736B-4C5E-8F19-FF772A5B9AE1}" presName="hierChild4" presStyleCnt="0"/>
      <dgm:spPr/>
    </dgm:pt>
    <dgm:pt modelId="{F1F0D32E-62F1-4E98-9529-DF2C749D65DA}" type="pres">
      <dgm:prSet presAssocID="{E69851E5-B850-4CE6-ADF2-458179899C31}" presName="Name23" presStyleLbl="parChTrans1D4" presStyleIdx="0" presStyleCnt="3"/>
      <dgm:spPr/>
    </dgm:pt>
    <dgm:pt modelId="{12D0B494-60B0-49E2-91E6-CDF9B45B1034}" type="pres">
      <dgm:prSet presAssocID="{A14339DA-0575-499F-906B-207508CF054F}" presName="hierRoot4" presStyleCnt="0"/>
      <dgm:spPr/>
    </dgm:pt>
    <dgm:pt modelId="{0470F237-A87E-4720-80F1-306D0F4EE145}" type="pres">
      <dgm:prSet presAssocID="{A14339DA-0575-499F-906B-207508CF054F}" presName="composite4" presStyleCnt="0"/>
      <dgm:spPr/>
    </dgm:pt>
    <dgm:pt modelId="{E148F291-8878-495E-85C4-50231851ACFD}" type="pres">
      <dgm:prSet presAssocID="{A14339DA-0575-499F-906B-207508CF054F}" presName="background4" presStyleLbl="node4" presStyleIdx="0" presStyleCnt="3"/>
      <dgm:spPr/>
    </dgm:pt>
    <dgm:pt modelId="{88E22B6D-4B0D-4436-9636-B6E84D41B6F9}" type="pres">
      <dgm:prSet presAssocID="{A14339DA-0575-499F-906B-207508CF054F}" presName="text4" presStyleLbl="fgAcc4" presStyleIdx="0" presStyleCnt="3">
        <dgm:presLayoutVars>
          <dgm:chPref val="3"/>
        </dgm:presLayoutVars>
      </dgm:prSet>
      <dgm:spPr/>
    </dgm:pt>
    <dgm:pt modelId="{C858FAC0-63EC-4F4C-9A65-D880CA842255}" type="pres">
      <dgm:prSet presAssocID="{A14339DA-0575-499F-906B-207508CF054F}" presName="hierChild5" presStyleCnt="0"/>
      <dgm:spPr/>
    </dgm:pt>
    <dgm:pt modelId="{5A1FB5FB-8A76-415B-9E14-61412F15435E}" type="pres">
      <dgm:prSet presAssocID="{CA843AF4-E436-4F5B-B67F-712CC36A941A}" presName="Name23" presStyleLbl="parChTrans1D4" presStyleIdx="1" presStyleCnt="3"/>
      <dgm:spPr/>
    </dgm:pt>
    <dgm:pt modelId="{E69BA8A7-2E28-48F0-A4F5-35582E41A5C5}" type="pres">
      <dgm:prSet presAssocID="{4ECE5A28-43CF-4D28-B8AB-70011F8F5891}" presName="hierRoot4" presStyleCnt="0"/>
      <dgm:spPr/>
    </dgm:pt>
    <dgm:pt modelId="{35794298-62E6-43F1-AD57-8F9F4691B744}" type="pres">
      <dgm:prSet presAssocID="{4ECE5A28-43CF-4D28-B8AB-70011F8F5891}" presName="composite4" presStyleCnt="0"/>
      <dgm:spPr/>
    </dgm:pt>
    <dgm:pt modelId="{EDE3BE63-909B-4981-B38C-C43F51BF2157}" type="pres">
      <dgm:prSet presAssocID="{4ECE5A28-43CF-4D28-B8AB-70011F8F5891}" presName="background4" presStyleLbl="node4" presStyleIdx="1" presStyleCnt="3"/>
      <dgm:spPr/>
    </dgm:pt>
    <dgm:pt modelId="{66AE4E4C-7EB1-49BC-80CC-21DB67A471E6}" type="pres">
      <dgm:prSet presAssocID="{4ECE5A28-43CF-4D28-B8AB-70011F8F5891}" presName="text4" presStyleLbl="fgAcc4" presStyleIdx="1" presStyleCnt="3">
        <dgm:presLayoutVars>
          <dgm:chPref val="3"/>
        </dgm:presLayoutVars>
      </dgm:prSet>
      <dgm:spPr/>
    </dgm:pt>
    <dgm:pt modelId="{EF8D73DD-3F39-4055-9132-CBA051128186}" type="pres">
      <dgm:prSet presAssocID="{4ECE5A28-43CF-4D28-B8AB-70011F8F5891}" presName="hierChild5" presStyleCnt="0"/>
      <dgm:spPr/>
    </dgm:pt>
    <dgm:pt modelId="{926D951C-E320-45B8-B0BE-7F3C2BDE6EED}" type="pres">
      <dgm:prSet presAssocID="{ECF0EFCB-249D-4B27-8D1B-203929A09A57}" presName="Name23" presStyleLbl="parChTrans1D4" presStyleIdx="2" presStyleCnt="3"/>
      <dgm:spPr/>
    </dgm:pt>
    <dgm:pt modelId="{1833657B-337F-4018-88E5-9546783BCEAE}" type="pres">
      <dgm:prSet presAssocID="{F1528C24-317B-465D-9DA0-483854820382}" presName="hierRoot4" presStyleCnt="0"/>
      <dgm:spPr/>
    </dgm:pt>
    <dgm:pt modelId="{D9A546CE-E06D-4905-98CF-B30C6BCE8CA7}" type="pres">
      <dgm:prSet presAssocID="{F1528C24-317B-465D-9DA0-483854820382}" presName="composite4" presStyleCnt="0"/>
      <dgm:spPr/>
    </dgm:pt>
    <dgm:pt modelId="{DA581DA9-AB51-4C30-98E7-F09EEAC27634}" type="pres">
      <dgm:prSet presAssocID="{F1528C24-317B-465D-9DA0-483854820382}" presName="background4" presStyleLbl="node4" presStyleIdx="2" presStyleCnt="3"/>
      <dgm:spPr/>
    </dgm:pt>
    <dgm:pt modelId="{FC76AF82-8174-4C9E-AD8B-9584E8510614}" type="pres">
      <dgm:prSet presAssocID="{F1528C24-317B-465D-9DA0-483854820382}" presName="text4" presStyleLbl="fgAcc4" presStyleIdx="2" presStyleCnt="3">
        <dgm:presLayoutVars>
          <dgm:chPref val="3"/>
        </dgm:presLayoutVars>
      </dgm:prSet>
      <dgm:spPr/>
    </dgm:pt>
    <dgm:pt modelId="{36AA921D-D679-45EE-BF80-5570052281B9}" type="pres">
      <dgm:prSet presAssocID="{F1528C24-317B-465D-9DA0-483854820382}" presName="hierChild5" presStyleCnt="0"/>
      <dgm:spPr/>
    </dgm:pt>
    <dgm:pt modelId="{2E482E60-9600-4B99-82D7-44F427BFF269}" type="pres">
      <dgm:prSet presAssocID="{8259FC9E-FA3A-4B05-AC2F-0300F1B0DD58}" presName="Name10" presStyleLbl="parChTrans1D2" presStyleIdx="1" presStyleCnt="2"/>
      <dgm:spPr/>
    </dgm:pt>
    <dgm:pt modelId="{37994602-4802-454C-A8C0-C911FBA889A9}" type="pres">
      <dgm:prSet presAssocID="{3D6CBCB1-0EA1-48D7-B2A0-895453BD1ED4}" presName="hierRoot2" presStyleCnt="0"/>
      <dgm:spPr/>
    </dgm:pt>
    <dgm:pt modelId="{220DEA30-4D9E-41F6-AB94-05C11F5BA7DA}" type="pres">
      <dgm:prSet presAssocID="{3D6CBCB1-0EA1-48D7-B2A0-895453BD1ED4}" presName="composite2" presStyleCnt="0"/>
      <dgm:spPr/>
    </dgm:pt>
    <dgm:pt modelId="{B0E055BE-DAA6-47F3-BC48-4923AF8DD992}" type="pres">
      <dgm:prSet presAssocID="{3D6CBCB1-0EA1-48D7-B2A0-895453BD1ED4}" presName="background2" presStyleLbl="node2" presStyleIdx="1" presStyleCnt="2"/>
      <dgm:spPr/>
    </dgm:pt>
    <dgm:pt modelId="{1046CE67-EB33-4F1D-A738-0E7B256DA1DB}" type="pres">
      <dgm:prSet presAssocID="{3D6CBCB1-0EA1-48D7-B2A0-895453BD1ED4}" presName="text2" presStyleLbl="fgAcc2" presStyleIdx="1" presStyleCnt="2" custLinFactX="13398" custLinFactNeighborX="100000" custLinFactNeighborY="-23021">
        <dgm:presLayoutVars>
          <dgm:chPref val="3"/>
        </dgm:presLayoutVars>
      </dgm:prSet>
      <dgm:spPr/>
    </dgm:pt>
    <dgm:pt modelId="{19E3FCFB-FC38-486D-ACF4-C7CCF7D3F087}" type="pres">
      <dgm:prSet presAssocID="{3D6CBCB1-0EA1-48D7-B2A0-895453BD1ED4}" presName="hierChild3" presStyleCnt="0"/>
      <dgm:spPr/>
    </dgm:pt>
  </dgm:ptLst>
  <dgm:cxnLst>
    <dgm:cxn modelId="{6173EE00-7D1C-43E9-9337-870DEF2A1932}" type="presOf" srcId="{13A96F79-27ED-4DCD-B182-41B0808D5EE5}" destId="{20F1108D-5439-47BA-ABF5-385A5413F3A8}" srcOrd="0" destOrd="0" presId="urn:microsoft.com/office/officeart/2005/8/layout/hierarchy1"/>
    <dgm:cxn modelId="{2BF80F03-C750-4035-8669-77D8A6E71705}" type="presOf" srcId="{2EDED29E-0271-4B0F-AD68-053E866B5311}" destId="{71DD0FC2-0E29-4163-8376-8A88C5D09F79}" srcOrd="0" destOrd="0" presId="urn:microsoft.com/office/officeart/2005/8/layout/hierarchy1"/>
    <dgm:cxn modelId="{9BC3E70E-47B4-4683-96D5-0C76B2DF7B37}" srcId="{398F5332-FF15-4667-862A-FD021BD384F8}" destId="{3D6CBCB1-0EA1-48D7-B2A0-895453BD1ED4}" srcOrd="1" destOrd="0" parTransId="{8259FC9E-FA3A-4B05-AC2F-0300F1B0DD58}" sibTransId="{37A71444-9B2A-4A83-9533-D3DAF9055A2A}"/>
    <dgm:cxn modelId="{8F11F60F-D599-410A-BA9E-04AB36FCFECB}" type="presOf" srcId="{398F5332-FF15-4667-862A-FD021BD384F8}" destId="{0610BF98-2E35-41A7-8140-0E1D4D710D94}" srcOrd="0" destOrd="0" presId="urn:microsoft.com/office/officeart/2005/8/layout/hierarchy1"/>
    <dgm:cxn modelId="{AF68C316-085F-48AA-ACA3-2038839CC780}" type="presOf" srcId="{E69851E5-B850-4CE6-ADF2-458179899C31}" destId="{F1F0D32E-62F1-4E98-9529-DF2C749D65DA}" srcOrd="0" destOrd="0" presId="urn:microsoft.com/office/officeart/2005/8/layout/hierarchy1"/>
    <dgm:cxn modelId="{8C7E6A22-D81B-4798-A665-4FD97E95C93C}" type="presOf" srcId="{90654583-736B-4C5E-8F19-FF772A5B9AE1}" destId="{B1A6B18C-F895-480C-9442-2384F768EFB7}" srcOrd="0" destOrd="0" presId="urn:microsoft.com/office/officeart/2005/8/layout/hierarchy1"/>
    <dgm:cxn modelId="{72EF2F5C-5EA8-4F9F-A36C-BA60C08E1382}" srcId="{398F5332-FF15-4667-862A-FD021BD384F8}" destId="{ABBFE55E-3573-4112-9FA0-75A8C91B9B9A}" srcOrd="0" destOrd="0" parTransId="{CBC4CC28-7EEA-4001-A550-69CC77D4FD7B}" sibTransId="{2D573E0A-A2D4-49A3-B0D5-799143575AF4}"/>
    <dgm:cxn modelId="{E02DAA65-F7E5-4566-B35C-255356DD462F}" type="presOf" srcId="{A14339DA-0575-499F-906B-207508CF054F}" destId="{88E22B6D-4B0D-4436-9636-B6E84D41B6F9}" srcOrd="0" destOrd="0" presId="urn:microsoft.com/office/officeart/2005/8/layout/hierarchy1"/>
    <dgm:cxn modelId="{C9F2DA7A-A24F-42DE-BA33-B5B2AAC46D8C}" srcId="{4ECE5A28-43CF-4D28-B8AB-70011F8F5891}" destId="{F1528C24-317B-465D-9DA0-483854820382}" srcOrd="0" destOrd="0" parTransId="{ECF0EFCB-249D-4B27-8D1B-203929A09A57}" sibTransId="{6B806280-50D3-44C2-BC8E-03892115177F}"/>
    <dgm:cxn modelId="{88283488-E321-48AC-AFE5-B2046241BC7B}" type="presOf" srcId="{3D6CBCB1-0EA1-48D7-B2A0-895453BD1ED4}" destId="{1046CE67-EB33-4F1D-A738-0E7B256DA1DB}" srcOrd="0" destOrd="0" presId="urn:microsoft.com/office/officeart/2005/8/layout/hierarchy1"/>
    <dgm:cxn modelId="{E759028D-B548-4E6F-99B3-6C98DED00D42}" type="presOf" srcId="{CA843AF4-E436-4F5B-B67F-712CC36A941A}" destId="{5A1FB5FB-8A76-415B-9E14-61412F15435E}" srcOrd="0" destOrd="0" presId="urn:microsoft.com/office/officeart/2005/8/layout/hierarchy1"/>
    <dgm:cxn modelId="{7769AF8D-B9F6-4D6E-AB96-1201E24DCB2C}" srcId="{2EDED29E-0271-4B0F-AD68-053E866B5311}" destId="{398F5332-FF15-4667-862A-FD021BD384F8}" srcOrd="0" destOrd="0" parTransId="{1F61DAB9-577A-4787-9F59-DED5A6563785}" sibTransId="{B83F36F3-7157-46BD-9AFB-2A2C5A314D98}"/>
    <dgm:cxn modelId="{9CA0E89A-9C11-45E5-9FF4-05EC049286A5}" type="presOf" srcId="{F1528C24-317B-465D-9DA0-483854820382}" destId="{FC76AF82-8174-4C9E-AD8B-9584E8510614}" srcOrd="0" destOrd="0" presId="urn:microsoft.com/office/officeart/2005/8/layout/hierarchy1"/>
    <dgm:cxn modelId="{AC8466A2-60F0-498E-B6C8-395AE8249D63}" srcId="{ABBFE55E-3573-4112-9FA0-75A8C91B9B9A}" destId="{90654583-736B-4C5E-8F19-FF772A5B9AE1}" srcOrd="0" destOrd="0" parTransId="{13A96F79-27ED-4DCD-B182-41B0808D5EE5}" sibTransId="{FABAC0B7-D739-497C-ACFF-20B3B2721733}"/>
    <dgm:cxn modelId="{6523B8B6-C68E-459C-89DB-32CA91106489}" type="presOf" srcId="{ABBFE55E-3573-4112-9FA0-75A8C91B9B9A}" destId="{26BB4461-4BD0-48A1-8126-53B5336B7BFC}" srcOrd="0" destOrd="0" presId="urn:microsoft.com/office/officeart/2005/8/layout/hierarchy1"/>
    <dgm:cxn modelId="{919984BE-5646-4941-B788-2AC88AE14889}" type="presOf" srcId="{ECF0EFCB-249D-4B27-8D1B-203929A09A57}" destId="{926D951C-E320-45B8-B0BE-7F3C2BDE6EED}" srcOrd="0" destOrd="0" presId="urn:microsoft.com/office/officeart/2005/8/layout/hierarchy1"/>
    <dgm:cxn modelId="{ADD12FD8-65E9-481B-A80A-F5AAE69CE5C7}" srcId="{90654583-736B-4C5E-8F19-FF772A5B9AE1}" destId="{A14339DA-0575-499F-906B-207508CF054F}" srcOrd="0" destOrd="0" parTransId="{E69851E5-B850-4CE6-ADF2-458179899C31}" sibTransId="{7289CEED-68DB-429C-B01B-365A03D81482}"/>
    <dgm:cxn modelId="{0ABBA2DA-80CC-40F0-A98A-4993C2BE87E7}" srcId="{A14339DA-0575-499F-906B-207508CF054F}" destId="{4ECE5A28-43CF-4D28-B8AB-70011F8F5891}" srcOrd="0" destOrd="0" parTransId="{CA843AF4-E436-4F5B-B67F-712CC36A941A}" sibTransId="{4586AB6D-218C-44D3-80BD-20FADB3E51C2}"/>
    <dgm:cxn modelId="{960159DD-CE8E-4506-9078-1ED840F6CDFA}" type="presOf" srcId="{8259FC9E-FA3A-4B05-AC2F-0300F1B0DD58}" destId="{2E482E60-9600-4B99-82D7-44F427BFF269}" srcOrd="0" destOrd="0" presId="urn:microsoft.com/office/officeart/2005/8/layout/hierarchy1"/>
    <dgm:cxn modelId="{B23EF0E1-BBDE-4ADD-9D1E-1A593A284A54}" type="presOf" srcId="{4ECE5A28-43CF-4D28-B8AB-70011F8F5891}" destId="{66AE4E4C-7EB1-49BC-80CC-21DB67A471E6}" srcOrd="0" destOrd="0" presId="urn:microsoft.com/office/officeart/2005/8/layout/hierarchy1"/>
    <dgm:cxn modelId="{0E92BFF2-AA0D-4BD1-B6E0-BA3AFB7075C9}" type="presOf" srcId="{CBC4CC28-7EEA-4001-A550-69CC77D4FD7B}" destId="{3189F090-D58E-464B-82EC-8E8DBF9E1B60}" srcOrd="0" destOrd="0" presId="urn:microsoft.com/office/officeart/2005/8/layout/hierarchy1"/>
    <dgm:cxn modelId="{14155393-EBED-478B-87CF-5738DCD39951}" type="presParOf" srcId="{71DD0FC2-0E29-4163-8376-8A88C5D09F79}" destId="{CD39502A-F7AA-48C5-942F-7E4F602A0EFC}" srcOrd="0" destOrd="0" presId="urn:microsoft.com/office/officeart/2005/8/layout/hierarchy1"/>
    <dgm:cxn modelId="{1793E214-0812-4D3C-BA91-DD231B329165}" type="presParOf" srcId="{CD39502A-F7AA-48C5-942F-7E4F602A0EFC}" destId="{8E5CE7A4-66B8-49F3-A530-C32E9580881F}" srcOrd="0" destOrd="0" presId="urn:microsoft.com/office/officeart/2005/8/layout/hierarchy1"/>
    <dgm:cxn modelId="{25748274-DCED-408A-955A-750854AD5127}" type="presParOf" srcId="{8E5CE7A4-66B8-49F3-A530-C32E9580881F}" destId="{C9EB530A-3883-4CB2-AE34-40EFF44D7710}" srcOrd="0" destOrd="0" presId="urn:microsoft.com/office/officeart/2005/8/layout/hierarchy1"/>
    <dgm:cxn modelId="{3A113523-7828-4FB1-9D98-D7C8CC1D1ACE}" type="presParOf" srcId="{8E5CE7A4-66B8-49F3-A530-C32E9580881F}" destId="{0610BF98-2E35-41A7-8140-0E1D4D710D94}" srcOrd="1" destOrd="0" presId="urn:microsoft.com/office/officeart/2005/8/layout/hierarchy1"/>
    <dgm:cxn modelId="{9EE59332-01A9-4FA3-9092-4E541510D0C7}" type="presParOf" srcId="{CD39502A-F7AA-48C5-942F-7E4F602A0EFC}" destId="{657B1422-1516-483A-8F8C-9ADBD5022409}" srcOrd="1" destOrd="0" presId="urn:microsoft.com/office/officeart/2005/8/layout/hierarchy1"/>
    <dgm:cxn modelId="{91D3B7BE-4B34-4D89-8F93-2BA000E957A7}" type="presParOf" srcId="{657B1422-1516-483A-8F8C-9ADBD5022409}" destId="{3189F090-D58E-464B-82EC-8E8DBF9E1B60}" srcOrd="0" destOrd="0" presId="urn:microsoft.com/office/officeart/2005/8/layout/hierarchy1"/>
    <dgm:cxn modelId="{CB0B219F-A800-4A3D-95B5-60E17A0C96DF}" type="presParOf" srcId="{657B1422-1516-483A-8F8C-9ADBD5022409}" destId="{365BB591-38D1-4B3C-BC0E-69276FEEC016}" srcOrd="1" destOrd="0" presId="urn:microsoft.com/office/officeart/2005/8/layout/hierarchy1"/>
    <dgm:cxn modelId="{77A62EC8-A579-4981-B6A6-4B484909C712}" type="presParOf" srcId="{365BB591-38D1-4B3C-BC0E-69276FEEC016}" destId="{FBD6E596-B264-471F-867B-E4CD515B9855}" srcOrd="0" destOrd="0" presId="urn:microsoft.com/office/officeart/2005/8/layout/hierarchy1"/>
    <dgm:cxn modelId="{9BE21E64-4288-43A1-A104-9E695C753ABA}" type="presParOf" srcId="{FBD6E596-B264-471F-867B-E4CD515B9855}" destId="{419E143F-57AE-47CE-924E-5C7102027183}" srcOrd="0" destOrd="0" presId="urn:microsoft.com/office/officeart/2005/8/layout/hierarchy1"/>
    <dgm:cxn modelId="{3A8A709F-9AC3-42EB-AFE6-63A22A658968}" type="presParOf" srcId="{FBD6E596-B264-471F-867B-E4CD515B9855}" destId="{26BB4461-4BD0-48A1-8126-53B5336B7BFC}" srcOrd="1" destOrd="0" presId="urn:microsoft.com/office/officeart/2005/8/layout/hierarchy1"/>
    <dgm:cxn modelId="{BD4984B0-9946-4DE5-A4DC-1F48EA1CFA3E}" type="presParOf" srcId="{365BB591-38D1-4B3C-BC0E-69276FEEC016}" destId="{7CD01E93-47D5-4E03-9987-B346C08DB826}" srcOrd="1" destOrd="0" presId="urn:microsoft.com/office/officeart/2005/8/layout/hierarchy1"/>
    <dgm:cxn modelId="{8C927AC8-B90E-48F4-BD6B-23F0333C7E58}" type="presParOf" srcId="{7CD01E93-47D5-4E03-9987-B346C08DB826}" destId="{20F1108D-5439-47BA-ABF5-385A5413F3A8}" srcOrd="0" destOrd="0" presId="urn:microsoft.com/office/officeart/2005/8/layout/hierarchy1"/>
    <dgm:cxn modelId="{36565711-4BE0-45E3-B577-35F93D644091}" type="presParOf" srcId="{7CD01E93-47D5-4E03-9987-B346C08DB826}" destId="{60377531-8505-42B9-8E6A-CDDEFBCD54F8}" srcOrd="1" destOrd="0" presId="urn:microsoft.com/office/officeart/2005/8/layout/hierarchy1"/>
    <dgm:cxn modelId="{7C450969-48F3-4134-9F18-2A0F0D4AD929}" type="presParOf" srcId="{60377531-8505-42B9-8E6A-CDDEFBCD54F8}" destId="{FDA56EC7-31C5-4D31-8BFF-1DD2A5388CCA}" srcOrd="0" destOrd="0" presId="urn:microsoft.com/office/officeart/2005/8/layout/hierarchy1"/>
    <dgm:cxn modelId="{94430E75-B4A9-4ADF-8505-A004E9B25C62}" type="presParOf" srcId="{FDA56EC7-31C5-4D31-8BFF-1DD2A5388CCA}" destId="{C2659324-B23E-4CDD-BB7F-48DB7AFA3AC7}" srcOrd="0" destOrd="0" presId="urn:microsoft.com/office/officeart/2005/8/layout/hierarchy1"/>
    <dgm:cxn modelId="{E888EA4D-CEC9-4DA0-82EA-9A4F14B14499}" type="presParOf" srcId="{FDA56EC7-31C5-4D31-8BFF-1DD2A5388CCA}" destId="{B1A6B18C-F895-480C-9442-2384F768EFB7}" srcOrd="1" destOrd="0" presId="urn:microsoft.com/office/officeart/2005/8/layout/hierarchy1"/>
    <dgm:cxn modelId="{FA82A292-B8F7-4C8C-834E-B96D3D22E7CE}" type="presParOf" srcId="{60377531-8505-42B9-8E6A-CDDEFBCD54F8}" destId="{CAA30B07-351B-4044-820E-9D1D845FE4CB}" srcOrd="1" destOrd="0" presId="urn:microsoft.com/office/officeart/2005/8/layout/hierarchy1"/>
    <dgm:cxn modelId="{9593E891-6089-4216-92E2-0829A7234CFC}" type="presParOf" srcId="{CAA30B07-351B-4044-820E-9D1D845FE4CB}" destId="{F1F0D32E-62F1-4E98-9529-DF2C749D65DA}" srcOrd="0" destOrd="0" presId="urn:microsoft.com/office/officeart/2005/8/layout/hierarchy1"/>
    <dgm:cxn modelId="{AECD8258-C6BF-44AB-A27A-3E5544A5471C}" type="presParOf" srcId="{CAA30B07-351B-4044-820E-9D1D845FE4CB}" destId="{12D0B494-60B0-49E2-91E6-CDF9B45B1034}" srcOrd="1" destOrd="0" presId="urn:microsoft.com/office/officeart/2005/8/layout/hierarchy1"/>
    <dgm:cxn modelId="{04ACFB61-CED7-4F8A-A6C7-6A8505602BAD}" type="presParOf" srcId="{12D0B494-60B0-49E2-91E6-CDF9B45B1034}" destId="{0470F237-A87E-4720-80F1-306D0F4EE145}" srcOrd="0" destOrd="0" presId="urn:microsoft.com/office/officeart/2005/8/layout/hierarchy1"/>
    <dgm:cxn modelId="{2BE00576-0621-4A00-A54B-2310B2BF23AF}" type="presParOf" srcId="{0470F237-A87E-4720-80F1-306D0F4EE145}" destId="{E148F291-8878-495E-85C4-50231851ACFD}" srcOrd="0" destOrd="0" presId="urn:microsoft.com/office/officeart/2005/8/layout/hierarchy1"/>
    <dgm:cxn modelId="{68533657-AFFC-4FEF-A37E-329E4C1F0574}" type="presParOf" srcId="{0470F237-A87E-4720-80F1-306D0F4EE145}" destId="{88E22B6D-4B0D-4436-9636-B6E84D41B6F9}" srcOrd="1" destOrd="0" presId="urn:microsoft.com/office/officeart/2005/8/layout/hierarchy1"/>
    <dgm:cxn modelId="{829FCB87-E2AD-4E70-B802-493124969641}" type="presParOf" srcId="{12D0B494-60B0-49E2-91E6-CDF9B45B1034}" destId="{C858FAC0-63EC-4F4C-9A65-D880CA842255}" srcOrd="1" destOrd="0" presId="urn:microsoft.com/office/officeart/2005/8/layout/hierarchy1"/>
    <dgm:cxn modelId="{2F0C127C-DDEE-4155-B898-2AC4F7E7A11A}" type="presParOf" srcId="{C858FAC0-63EC-4F4C-9A65-D880CA842255}" destId="{5A1FB5FB-8A76-415B-9E14-61412F15435E}" srcOrd="0" destOrd="0" presId="urn:microsoft.com/office/officeart/2005/8/layout/hierarchy1"/>
    <dgm:cxn modelId="{E008A912-EAEE-416B-9F98-958F28763445}" type="presParOf" srcId="{C858FAC0-63EC-4F4C-9A65-D880CA842255}" destId="{E69BA8A7-2E28-48F0-A4F5-35582E41A5C5}" srcOrd="1" destOrd="0" presId="urn:microsoft.com/office/officeart/2005/8/layout/hierarchy1"/>
    <dgm:cxn modelId="{72D2B61A-F1BC-4F87-8264-D6D24BED8818}" type="presParOf" srcId="{E69BA8A7-2E28-48F0-A4F5-35582E41A5C5}" destId="{35794298-62E6-43F1-AD57-8F9F4691B744}" srcOrd="0" destOrd="0" presId="urn:microsoft.com/office/officeart/2005/8/layout/hierarchy1"/>
    <dgm:cxn modelId="{56DA583E-2972-4E1B-83A5-A743407CAB4F}" type="presParOf" srcId="{35794298-62E6-43F1-AD57-8F9F4691B744}" destId="{EDE3BE63-909B-4981-B38C-C43F51BF2157}" srcOrd="0" destOrd="0" presId="urn:microsoft.com/office/officeart/2005/8/layout/hierarchy1"/>
    <dgm:cxn modelId="{E4053986-2F39-4F0E-9287-2DC4A614338B}" type="presParOf" srcId="{35794298-62E6-43F1-AD57-8F9F4691B744}" destId="{66AE4E4C-7EB1-49BC-80CC-21DB67A471E6}" srcOrd="1" destOrd="0" presId="urn:microsoft.com/office/officeart/2005/8/layout/hierarchy1"/>
    <dgm:cxn modelId="{7E47DE6F-54C7-4484-AE85-88D98AD22ADB}" type="presParOf" srcId="{E69BA8A7-2E28-48F0-A4F5-35582E41A5C5}" destId="{EF8D73DD-3F39-4055-9132-CBA051128186}" srcOrd="1" destOrd="0" presId="urn:microsoft.com/office/officeart/2005/8/layout/hierarchy1"/>
    <dgm:cxn modelId="{2349FFC5-6908-4949-8A70-850D2F49EABB}" type="presParOf" srcId="{EF8D73DD-3F39-4055-9132-CBA051128186}" destId="{926D951C-E320-45B8-B0BE-7F3C2BDE6EED}" srcOrd="0" destOrd="0" presId="urn:microsoft.com/office/officeart/2005/8/layout/hierarchy1"/>
    <dgm:cxn modelId="{BAB0F615-9092-464D-BE1D-4A202731F637}" type="presParOf" srcId="{EF8D73DD-3F39-4055-9132-CBA051128186}" destId="{1833657B-337F-4018-88E5-9546783BCEAE}" srcOrd="1" destOrd="0" presId="urn:microsoft.com/office/officeart/2005/8/layout/hierarchy1"/>
    <dgm:cxn modelId="{4780061D-9F87-4DA2-99E4-AD71F15861C2}" type="presParOf" srcId="{1833657B-337F-4018-88E5-9546783BCEAE}" destId="{D9A546CE-E06D-4905-98CF-B30C6BCE8CA7}" srcOrd="0" destOrd="0" presId="urn:microsoft.com/office/officeart/2005/8/layout/hierarchy1"/>
    <dgm:cxn modelId="{FA120F77-9EDC-47F9-AC9E-9EF418AF1C7A}" type="presParOf" srcId="{D9A546CE-E06D-4905-98CF-B30C6BCE8CA7}" destId="{DA581DA9-AB51-4C30-98E7-F09EEAC27634}" srcOrd="0" destOrd="0" presId="urn:microsoft.com/office/officeart/2005/8/layout/hierarchy1"/>
    <dgm:cxn modelId="{8028C60E-34DC-49F6-BB5C-9DCEED0662D4}" type="presParOf" srcId="{D9A546CE-E06D-4905-98CF-B30C6BCE8CA7}" destId="{FC76AF82-8174-4C9E-AD8B-9584E8510614}" srcOrd="1" destOrd="0" presId="urn:microsoft.com/office/officeart/2005/8/layout/hierarchy1"/>
    <dgm:cxn modelId="{015EC824-383D-49A9-B78F-1D784EF640AB}" type="presParOf" srcId="{1833657B-337F-4018-88E5-9546783BCEAE}" destId="{36AA921D-D679-45EE-BF80-5570052281B9}" srcOrd="1" destOrd="0" presId="urn:microsoft.com/office/officeart/2005/8/layout/hierarchy1"/>
    <dgm:cxn modelId="{D7E9D498-D901-431D-9EAA-6251266A8435}" type="presParOf" srcId="{657B1422-1516-483A-8F8C-9ADBD5022409}" destId="{2E482E60-9600-4B99-82D7-44F427BFF269}" srcOrd="2" destOrd="0" presId="urn:microsoft.com/office/officeart/2005/8/layout/hierarchy1"/>
    <dgm:cxn modelId="{3A2CD7EF-C0D5-49A6-90FF-DE18397B4389}" type="presParOf" srcId="{657B1422-1516-483A-8F8C-9ADBD5022409}" destId="{37994602-4802-454C-A8C0-C911FBA889A9}" srcOrd="3" destOrd="0" presId="urn:microsoft.com/office/officeart/2005/8/layout/hierarchy1"/>
    <dgm:cxn modelId="{8F4C9010-2853-493E-B74D-9F606659B746}" type="presParOf" srcId="{37994602-4802-454C-A8C0-C911FBA889A9}" destId="{220DEA30-4D9E-41F6-AB94-05C11F5BA7DA}" srcOrd="0" destOrd="0" presId="urn:microsoft.com/office/officeart/2005/8/layout/hierarchy1"/>
    <dgm:cxn modelId="{B45C0A7C-6497-4206-BF0D-B00FECB2B9EA}" type="presParOf" srcId="{220DEA30-4D9E-41F6-AB94-05C11F5BA7DA}" destId="{B0E055BE-DAA6-47F3-BC48-4923AF8DD992}" srcOrd="0" destOrd="0" presId="urn:microsoft.com/office/officeart/2005/8/layout/hierarchy1"/>
    <dgm:cxn modelId="{A6C2727E-2E59-4373-813E-8DD0C5BEEFD0}" type="presParOf" srcId="{220DEA30-4D9E-41F6-AB94-05C11F5BA7DA}" destId="{1046CE67-EB33-4F1D-A738-0E7B256DA1DB}" srcOrd="1" destOrd="0" presId="urn:microsoft.com/office/officeart/2005/8/layout/hierarchy1"/>
    <dgm:cxn modelId="{7D5A99DB-9AD0-4DB7-B5DB-61D58D7B424D}" type="presParOf" srcId="{37994602-4802-454C-A8C0-C911FBA889A9}" destId="{19E3FCFB-FC38-486D-ACF4-C7CCF7D3F0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C3E82-91E0-4140-BAB1-EC27029854A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F456E9-3504-4F40-B604-CD836326586B}">
      <dgm:prSet phldrT="[텍스트]"/>
      <dgm:spPr/>
      <dgm:t>
        <a:bodyPr/>
        <a:lstStyle/>
        <a:p>
          <a:pPr latinLnBrk="1"/>
          <a:r>
            <a:rPr lang="en-US" altLang="ko-KR" dirty="0"/>
            <a:t>1. </a:t>
          </a:r>
          <a:r>
            <a:rPr lang="ko-KR" altLang="en-US" dirty="0" err="1"/>
            <a:t>서울한화콘도</a:t>
          </a:r>
          <a:endParaRPr lang="ko-KR" altLang="en-US" dirty="0"/>
        </a:p>
      </dgm:t>
    </dgm:pt>
    <dgm:pt modelId="{E5192E86-DB18-4D55-8945-FA8D6503BCBB}" type="parTrans" cxnId="{9B76A678-AB97-4AB8-AFD0-DC70F6AE6F71}">
      <dgm:prSet/>
      <dgm:spPr/>
      <dgm:t>
        <a:bodyPr/>
        <a:lstStyle/>
        <a:p>
          <a:pPr latinLnBrk="1"/>
          <a:endParaRPr lang="ko-KR" altLang="en-US"/>
        </a:p>
      </dgm:t>
    </dgm:pt>
    <dgm:pt modelId="{21F03C8E-4520-430A-9223-A6E2D0A2C551}" type="sibTrans" cxnId="{9B76A678-AB97-4AB8-AFD0-DC70F6AE6F71}">
      <dgm:prSet/>
      <dgm:spPr/>
      <dgm:t>
        <a:bodyPr/>
        <a:lstStyle/>
        <a:p>
          <a:pPr latinLnBrk="1"/>
          <a:endParaRPr lang="ko-KR" altLang="en-US"/>
        </a:p>
      </dgm:t>
    </dgm:pt>
    <dgm:pt modelId="{CAB7A1E6-0992-4ACD-9D5F-44CD69D5123A}">
      <dgm:prSet phldrT="[텍스트]"/>
      <dgm:spPr/>
      <dgm:t>
        <a:bodyPr/>
        <a:lstStyle/>
        <a:p>
          <a:pPr latinLnBrk="1"/>
          <a:r>
            <a:rPr lang="en-US" altLang="ko-KR" dirty="0"/>
            <a:t>3.</a:t>
          </a:r>
          <a:r>
            <a:rPr lang="ko-KR" altLang="en-US" dirty="0" err="1"/>
            <a:t>강원롯데콘도</a:t>
          </a:r>
          <a:endParaRPr lang="ko-KR" altLang="en-US" dirty="0"/>
        </a:p>
      </dgm:t>
    </dgm:pt>
    <dgm:pt modelId="{F551FA75-86B1-443C-A210-ECFA053B9135}" type="parTrans" cxnId="{1A6B3406-CF11-4DF8-A689-C62B134948F4}">
      <dgm:prSet/>
      <dgm:spPr/>
      <dgm:t>
        <a:bodyPr/>
        <a:lstStyle/>
        <a:p>
          <a:pPr latinLnBrk="1"/>
          <a:endParaRPr lang="ko-KR" altLang="en-US"/>
        </a:p>
      </dgm:t>
    </dgm:pt>
    <dgm:pt modelId="{08582D79-9A9B-45A7-B8D3-734D3B8B90DF}" type="sibTrans" cxnId="{1A6B3406-CF11-4DF8-A689-C62B134948F4}">
      <dgm:prSet/>
      <dgm:spPr/>
      <dgm:t>
        <a:bodyPr/>
        <a:lstStyle/>
        <a:p>
          <a:pPr latinLnBrk="1"/>
          <a:endParaRPr lang="ko-KR" altLang="en-US"/>
        </a:p>
      </dgm:t>
    </dgm:pt>
    <dgm:pt modelId="{EC44127B-8646-44DA-8ED9-3569BDC1F9E8}">
      <dgm:prSet phldrT="[텍스트]"/>
      <dgm:spPr/>
      <dgm:t>
        <a:bodyPr/>
        <a:lstStyle/>
        <a:p>
          <a:pPr latinLnBrk="1"/>
          <a:r>
            <a:rPr lang="en-US" altLang="ko-KR" dirty="0"/>
            <a:t>2.</a:t>
          </a:r>
          <a:r>
            <a:rPr lang="ko-KR" altLang="en-US" dirty="0"/>
            <a:t>제주신화콘도</a:t>
          </a:r>
        </a:p>
      </dgm:t>
    </dgm:pt>
    <dgm:pt modelId="{1A89F20D-3621-4EFD-B153-68B4812B7F34}" type="parTrans" cxnId="{38B92C52-E92E-4C6A-BA60-7BB26F59611C}">
      <dgm:prSet/>
      <dgm:spPr/>
      <dgm:t>
        <a:bodyPr/>
        <a:lstStyle/>
        <a:p>
          <a:pPr latinLnBrk="1"/>
          <a:endParaRPr lang="ko-KR" altLang="en-US"/>
        </a:p>
      </dgm:t>
    </dgm:pt>
    <dgm:pt modelId="{891FF058-40C1-4F16-8A06-CFF9E5B7F1DB}" type="sibTrans" cxnId="{38B92C52-E92E-4C6A-BA60-7BB26F59611C}">
      <dgm:prSet/>
      <dgm:spPr/>
      <dgm:t>
        <a:bodyPr/>
        <a:lstStyle/>
        <a:p>
          <a:pPr latinLnBrk="1"/>
          <a:endParaRPr lang="ko-KR" altLang="en-US"/>
        </a:p>
      </dgm:t>
    </dgm:pt>
    <dgm:pt modelId="{60B34E01-5483-419E-9964-7607C32D5D88}" type="pres">
      <dgm:prSet presAssocID="{235C3E82-91E0-4140-BAB1-EC27029854A5}" presName="diagram" presStyleCnt="0">
        <dgm:presLayoutVars>
          <dgm:dir/>
          <dgm:resizeHandles val="exact"/>
        </dgm:presLayoutVars>
      </dgm:prSet>
      <dgm:spPr/>
    </dgm:pt>
    <dgm:pt modelId="{B0D64844-A4C1-4C52-B255-B45278F10C52}" type="pres">
      <dgm:prSet presAssocID="{77F456E9-3504-4F40-B604-CD836326586B}" presName="node" presStyleLbl="node1" presStyleIdx="0" presStyleCnt="3" custScaleX="123388" custLinFactNeighborX="1559" custLinFactNeighborY="1579">
        <dgm:presLayoutVars>
          <dgm:bulletEnabled val="1"/>
        </dgm:presLayoutVars>
      </dgm:prSet>
      <dgm:spPr/>
    </dgm:pt>
    <dgm:pt modelId="{ECD4E053-C6F8-48BD-98D6-E01673ACFDFA}" type="pres">
      <dgm:prSet presAssocID="{21F03C8E-4520-430A-9223-A6E2D0A2C551}" presName="sibTrans" presStyleCnt="0"/>
      <dgm:spPr/>
    </dgm:pt>
    <dgm:pt modelId="{90EBDCD1-909C-4DE1-B25F-3A9D6529A960}" type="pres">
      <dgm:prSet presAssocID="{CAB7A1E6-0992-4ACD-9D5F-44CD69D5123A}" presName="node" presStyleLbl="node1" presStyleIdx="1" presStyleCnt="3" custScaleX="128312" custLinFactY="11116" custLinFactNeighborX="2944" custLinFactNeighborY="100000">
        <dgm:presLayoutVars>
          <dgm:bulletEnabled val="1"/>
        </dgm:presLayoutVars>
      </dgm:prSet>
      <dgm:spPr/>
    </dgm:pt>
    <dgm:pt modelId="{4DCD15B8-3B1D-4DC6-8F36-6316BE1200B8}" type="pres">
      <dgm:prSet presAssocID="{08582D79-9A9B-45A7-B8D3-734D3B8B90DF}" presName="sibTrans" presStyleCnt="0"/>
      <dgm:spPr/>
    </dgm:pt>
    <dgm:pt modelId="{041F1658-93E4-452B-A555-AF894E7BD8A5}" type="pres">
      <dgm:prSet presAssocID="{EC44127B-8646-44DA-8ED9-3569BDC1F9E8}" presName="node" presStyleLbl="node1" presStyleIdx="2" presStyleCnt="3" custScaleX="123388" custLinFactY="-21666" custLinFactNeighborX="1559" custLinFactNeighborY="-100000">
        <dgm:presLayoutVars>
          <dgm:bulletEnabled val="1"/>
        </dgm:presLayoutVars>
      </dgm:prSet>
      <dgm:spPr/>
    </dgm:pt>
  </dgm:ptLst>
  <dgm:cxnLst>
    <dgm:cxn modelId="{1A6B3406-CF11-4DF8-A689-C62B134948F4}" srcId="{235C3E82-91E0-4140-BAB1-EC27029854A5}" destId="{CAB7A1E6-0992-4ACD-9D5F-44CD69D5123A}" srcOrd="1" destOrd="0" parTransId="{F551FA75-86B1-443C-A210-ECFA053B9135}" sibTransId="{08582D79-9A9B-45A7-B8D3-734D3B8B90DF}"/>
    <dgm:cxn modelId="{6CD3A829-D83E-4F53-BA4C-06DE105CDAFF}" type="presOf" srcId="{EC44127B-8646-44DA-8ED9-3569BDC1F9E8}" destId="{041F1658-93E4-452B-A555-AF894E7BD8A5}" srcOrd="0" destOrd="0" presId="urn:microsoft.com/office/officeart/2005/8/layout/default"/>
    <dgm:cxn modelId="{5E9CE36B-3B11-4CA5-A5EA-8C5D5CEC6AE7}" type="presOf" srcId="{77F456E9-3504-4F40-B604-CD836326586B}" destId="{B0D64844-A4C1-4C52-B255-B45278F10C52}" srcOrd="0" destOrd="0" presId="urn:microsoft.com/office/officeart/2005/8/layout/default"/>
    <dgm:cxn modelId="{612AC970-8BBA-44FC-B269-27BBBB2B7185}" type="presOf" srcId="{CAB7A1E6-0992-4ACD-9D5F-44CD69D5123A}" destId="{90EBDCD1-909C-4DE1-B25F-3A9D6529A960}" srcOrd="0" destOrd="0" presId="urn:microsoft.com/office/officeart/2005/8/layout/default"/>
    <dgm:cxn modelId="{38B92C52-E92E-4C6A-BA60-7BB26F59611C}" srcId="{235C3E82-91E0-4140-BAB1-EC27029854A5}" destId="{EC44127B-8646-44DA-8ED9-3569BDC1F9E8}" srcOrd="2" destOrd="0" parTransId="{1A89F20D-3621-4EFD-B153-68B4812B7F34}" sibTransId="{891FF058-40C1-4F16-8A06-CFF9E5B7F1DB}"/>
    <dgm:cxn modelId="{9B76A678-AB97-4AB8-AFD0-DC70F6AE6F71}" srcId="{235C3E82-91E0-4140-BAB1-EC27029854A5}" destId="{77F456E9-3504-4F40-B604-CD836326586B}" srcOrd="0" destOrd="0" parTransId="{E5192E86-DB18-4D55-8945-FA8D6503BCBB}" sibTransId="{21F03C8E-4520-430A-9223-A6E2D0A2C551}"/>
    <dgm:cxn modelId="{B6FC4298-4A57-47E1-BF07-09B4455766F8}" type="presOf" srcId="{235C3E82-91E0-4140-BAB1-EC27029854A5}" destId="{60B34E01-5483-419E-9964-7607C32D5D88}" srcOrd="0" destOrd="0" presId="urn:microsoft.com/office/officeart/2005/8/layout/default"/>
    <dgm:cxn modelId="{70C5AB55-803A-4804-B368-57F86693F21E}" type="presParOf" srcId="{60B34E01-5483-419E-9964-7607C32D5D88}" destId="{B0D64844-A4C1-4C52-B255-B45278F10C52}" srcOrd="0" destOrd="0" presId="urn:microsoft.com/office/officeart/2005/8/layout/default"/>
    <dgm:cxn modelId="{E2C478D6-F9B8-4731-978A-DE9319952739}" type="presParOf" srcId="{60B34E01-5483-419E-9964-7607C32D5D88}" destId="{ECD4E053-C6F8-48BD-98D6-E01673ACFDFA}" srcOrd="1" destOrd="0" presId="urn:microsoft.com/office/officeart/2005/8/layout/default"/>
    <dgm:cxn modelId="{ED8B41D9-A6A2-4B93-B547-0513D4DC107A}" type="presParOf" srcId="{60B34E01-5483-419E-9964-7607C32D5D88}" destId="{90EBDCD1-909C-4DE1-B25F-3A9D6529A960}" srcOrd="2" destOrd="0" presId="urn:microsoft.com/office/officeart/2005/8/layout/default"/>
    <dgm:cxn modelId="{F8E76E65-A31A-4BCE-81CF-5D08D4FFB346}" type="presParOf" srcId="{60B34E01-5483-419E-9964-7607C32D5D88}" destId="{4DCD15B8-3B1D-4DC6-8F36-6316BE1200B8}" srcOrd="3" destOrd="0" presId="urn:microsoft.com/office/officeart/2005/8/layout/default"/>
    <dgm:cxn modelId="{AAC81B4D-FE93-47E0-9321-1928EAF01BA8}" type="presParOf" srcId="{60B34E01-5483-419E-9964-7607C32D5D88}" destId="{041F1658-93E4-452B-A555-AF894E7BD8A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CFD327-3F85-45F2-A14A-B1D69F3B2C0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BD262C0-801A-4BFA-B47C-BB043047C694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33175689-F58E-4973-B616-8403A02A2BD4}" type="parTrans" cxnId="{23647EB1-E874-45DC-86C9-83A23FC26D27}">
      <dgm:prSet/>
      <dgm:spPr/>
      <dgm:t>
        <a:bodyPr/>
        <a:lstStyle/>
        <a:p>
          <a:pPr latinLnBrk="1"/>
          <a:endParaRPr lang="ko-KR" altLang="en-US"/>
        </a:p>
      </dgm:t>
    </dgm:pt>
    <dgm:pt modelId="{4F0CF6C3-D538-4FBE-A610-FCD066C56F00}" type="sibTrans" cxnId="{23647EB1-E874-45DC-86C9-83A23FC26D27}">
      <dgm:prSet/>
      <dgm:spPr/>
      <dgm:t>
        <a:bodyPr/>
        <a:lstStyle/>
        <a:p>
          <a:pPr latinLnBrk="1"/>
          <a:endParaRPr lang="ko-KR" altLang="en-US"/>
        </a:p>
      </dgm:t>
    </dgm:pt>
    <dgm:pt modelId="{AA34E8D5-3857-47C3-B969-C69F4A6FEE1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A15BCE9F-10E4-4240-8C70-8E0752274BAC}" type="parTrans" cxnId="{8B4F7DA1-302F-4C3B-81A5-EBDEF21E3FE1}">
      <dgm:prSet/>
      <dgm:spPr/>
      <dgm:t>
        <a:bodyPr/>
        <a:lstStyle/>
        <a:p>
          <a:pPr latinLnBrk="1"/>
          <a:endParaRPr lang="ko-KR" altLang="en-US"/>
        </a:p>
      </dgm:t>
    </dgm:pt>
    <dgm:pt modelId="{0DCD2854-25CD-46BF-9B4C-9234604AE951}" type="sibTrans" cxnId="{8B4F7DA1-302F-4C3B-81A5-EBDEF21E3FE1}">
      <dgm:prSet/>
      <dgm:spPr/>
      <dgm:t>
        <a:bodyPr/>
        <a:lstStyle/>
        <a:p>
          <a:pPr latinLnBrk="1"/>
          <a:endParaRPr lang="ko-KR" altLang="en-US"/>
        </a:p>
      </dgm:t>
    </dgm:pt>
    <dgm:pt modelId="{B7840E99-BAE1-4F08-8229-E83B16278341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15767F30-9AB1-4588-9AF8-1E830167E9BB}" type="parTrans" cxnId="{6B8D72CC-ED3B-4BC8-993F-37FEBA2FF425}">
      <dgm:prSet/>
      <dgm:spPr/>
      <dgm:t>
        <a:bodyPr/>
        <a:lstStyle/>
        <a:p>
          <a:pPr latinLnBrk="1"/>
          <a:endParaRPr lang="ko-KR" altLang="en-US"/>
        </a:p>
      </dgm:t>
    </dgm:pt>
    <dgm:pt modelId="{F2A0BF3C-C52B-4B8E-B48B-76642E5E2C1A}" type="sibTrans" cxnId="{6B8D72CC-ED3B-4BC8-993F-37FEBA2FF425}">
      <dgm:prSet/>
      <dgm:spPr/>
      <dgm:t>
        <a:bodyPr/>
        <a:lstStyle/>
        <a:p>
          <a:pPr latinLnBrk="1"/>
          <a:endParaRPr lang="ko-KR" altLang="en-US"/>
        </a:p>
      </dgm:t>
    </dgm:pt>
    <dgm:pt modelId="{6234D451-FADB-48AF-B31D-C02B6BB2DA58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4F29F0AC-9DA2-44BC-910D-6704BE3E2B1E}" type="parTrans" cxnId="{5A0EFA9D-928F-41E4-B152-4AD56C3EA68D}">
      <dgm:prSet/>
      <dgm:spPr/>
      <dgm:t>
        <a:bodyPr/>
        <a:lstStyle/>
        <a:p>
          <a:pPr latinLnBrk="1"/>
          <a:endParaRPr lang="ko-KR" altLang="en-US"/>
        </a:p>
      </dgm:t>
    </dgm:pt>
    <dgm:pt modelId="{2B5BE2E2-F2F6-4A6B-B5F9-A7CCCB73D650}" type="sibTrans" cxnId="{5A0EFA9D-928F-41E4-B152-4AD56C3EA68D}">
      <dgm:prSet/>
      <dgm:spPr/>
      <dgm:t>
        <a:bodyPr/>
        <a:lstStyle/>
        <a:p>
          <a:pPr latinLnBrk="1"/>
          <a:endParaRPr lang="ko-KR" altLang="en-US"/>
        </a:p>
      </dgm:t>
    </dgm:pt>
    <dgm:pt modelId="{BDC172EB-17A9-42DA-B2CA-AA722E408224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30098627-29C6-4EB8-8A8C-9E57C833EB73}" type="parTrans" cxnId="{8983F1FC-4F0E-4390-9846-48679E5273B8}">
      <dgm:prSet/>
      <dgm:spPr/>
      <dgm:t>
        <a:bodyPr/>
        <a:lstStyle/>
        <a:p>
          <a:pPr latinLnBrk="1"/>
          <a:endParaRPr lang="ko-KR" altLang="en-US"/>
        </a:p>
      </dgm:t>
    </dgm:pt>
    <dgm:pt modelId="{292989E8-460A-453C-910D-69EE6950A2D4}" type="sibTrans" cxnId="{8983F1FC-4F0E-4390-9846-48679E5273B8}">
      <dgm:prSet/>
      <dgm:spPr/>
      <dgm:t>
        <a:bodyPr/>
        <a:lstStyle/>
        <a:p>
          <a:pPr latinLnBrk="1"/>
          <a:endParaRPr lang="ko-KR" altLang="en-US"/>
        </a:p>
      </dgm:t>
    </dgm:pt>
    <dgm:pt modelId="{3953A7C7-4878-4657-A168-E5FAFA0F35B0}">
      <dgm:prSet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F8DE3A67-E584-429C-BC2B-1843FD14FEB7}" type="parTrans" cxnId="{3389A411-A4DC-490D-98A1-1D53A922E34C}">
      <dgm:prSet/>
      <dgm:spPr/>
      <dgm:t>
        <a:bodyPr/>
        <a:lstStyle/>
        <a:p>
          <a:pPr latinLnBrk="1"/>
          <a:endParaRPr lang="ko-KR" altLang="en-US"/>
        </a:p>
      </dgm:t>
    </dgm:pt>
    <dgm:pt modelId="{D1173870-D52A-4163-ACAC-A3E63B30714E}" type="sibTrans" cxnId="{3389A411-A4DC-490D-98A1-1D53A922E34C}">
      <dgm:prSet/>
      <dgm:spPr/>
      <dgm:t>
        <a:bodyPr/>
        <a:lstStyle/>
        <a:p>
          <a:pPr latinLnBrk="1"/>
          <a:endParaRPr lang="ko-KR" altLang="en-US"/>
        </a:p>
      </dgm:t>
    </dgm:pt>
    <dgm:pt modelId="{ACF6811B-3907-4E89-AC82-B093C4907925}" type="pres">
      <dgm:prSet presAssocID="{29CFD327-3F85-45F2-A14A-B1D69F3B2C0B}" presName="diagram" presStyleCnt="0">
        <dgm:presLayoutVars>
          <dgm:dir/>
          <dgm:resizeHandles val="exact"/>
        </dgm:presLayoutVars>
      </dgm:prSet>
      <dgm:spPr/>
    </dgm:pt>
    <dgm:pt modelId="{01E5FC28-BEDA-4DA1-BF9E-664BFF8DE14F}" type="pres">
      <dgm:prSet presAssocID="{6BD262C0-801A-4BFA-B47C-BB043047C694}" presName="node" presStyleLbl="node1" presStyleIdx="0" presStyleCnt="6">
        <dgm:presLayoutVars>
          <dgm:bulletEnabled val="1"/>
        </dgm:presLayoutVars>
      </dgm:prSet>
      <dgm:spPr/>
    </dgm:pt>
    <dgm:pt modelId="{2F50388E-0F8F-44C1-A504-9CB3F8C0E50A}" type="pres">
      <dgm:prSet presAssocID="{4F0CF6C3-D538-4FBE-A610-FCD066C56F00}" presName="sibTrans" presStyleCnt="0"/>
      <dgm:spPr/>
    </dgm:pt>
    <dgm:pt modelId="{372F0A1F-0F57-43CD-9F72-5D7EC0011232}" type="pres">
      <dgm:prSet presAssocID="{AA34E8D5-3857-47C3-B969-C69F4A6FEE11}" presName="node" presStyleLbl="node1" presStyleIdx="1" presStyleCnt="6">
        <dgm:presLayoutVars>
          <dgm:bulletEnabled val="1"/>
        </dgm:presLayoutVars>
      </dgm:prSet>
      <dgm:spPr/>
    </dgm:pt>
    <dgm:pt modelId="{29A7A6C3-B964-40F2-8F39-0A26C2A55289}" type="pres">
      <dgm:prSet presAssocID="{0DCD2854-25CD-46BF-9B4C-9234604AE951}" presName="sibTrans" presStyleCnt="0"/>
      <dgm:spPr/>
    </dgm:pt>
    <dgm:pt modelId="{7B7F83E2-4917-4B28-9843-D5D632E7F1B2}" type="pres">
      <dgm:prSet presAssocID="{B7840E99-BAE1-4F08-8229-E83B16278341}" presName="node" presStyleLbl="node1" presStyleIdx="2" presStyleCnt="6">
        <dgm:presLayoutVars>
          <dgm:bulletEnabled val="1"/>
        </dgm:presLayoutVars>
      </dgm:prSet>
      <dgm:spPr/>
    </dgm:pt>
    <dgm:pt modelId="{949AFCAE-2514-48C5-9BDB-B0C59B240FB8}" type="pres">
      <dgm:prSet presAssocID="{F2A0BF3C-C52B-4B8E-B48B-76642E5E2C1A}" presName="sibTrans" presStyleCnt="0"/>
      <dgm:spPr/>
    </dgm:pt>
    <dgm:pt modelId="{A0828C53-259A-45C4-8788-67EE10F3C9D7}" type="pres">
      <dgm:prSet presAssocID="{6234D451-FADB-48AF-B31D-C02B6BB2DA58}" presName="node" presStyleLbl="node1" presStyleIdx="3" presStyleCnt="6">
        <dgm:presLayoutVars>
          <dgm:bulletEnabled val="1"/>
        </dgm:presLayoutVars>
      </dgm:prSet>
      <dgm:spPr/>
    </dgm:pt>
    <dgm:pt modelId="{964E8235-1F42-45DF-91C2-8CC42731C514}" type="pres">
      <dgm:prSet presAssocID="{2B5BE2E2-F2F6-4A6B-B5F9-A7CCCB73D650}" presName="sibTrans" presStyleCnt="0"/>
      <dgm:spPr/>
    </dgm:pt>
    <dgm:pt modelId="{787E841E-C716-494A-8E7E-833E898203C1}" type="pres">
      <dgm:prSet presAssocID="{3953A7C7-4878-4657-A168-E5FAFA0F35B0}" presName="node" presStyleLbl="node1" presStyleIdx="4" presStyleCnt="6">
        <dgm:presLayoutVars>
          <dgm:bulletEnabled val="1"/>
        </dgm:presLayoutVars>
      </dgm:prSet>
      <dgm:spPr/>
    </dgm:pt>
    <dgm:pt modelId="{B81B9098-C78E-4862-A6C3-2EE64410CB54}" type="pres">
      <dgm:prSet presAssocID="{D1173870-D52A-4163-ACAC-A3E63B30714E}" presName="sibTrans" presStyleCnt="0"/>
      <dgm:spPr/>
    </dgm:pt>
    <dgm:pt modelId="{04753A3D-7BD6-4D3E-8AF3-C728B374412D}" type="pres">
      <dgm:prSet presAssocID="{BDC172EB-17A9-42DA-B2CA-AA722E408224}" presName="node" presStyleLbl="node1" presStyleIdx="5" presStyleCnt="6">
        <dgm:presLayoutVars>
          <dgm:bulletEnabled val="1"/>
        </dgm:presLayoutVars>
      </dgm:prSet>
      <dgm:spPr/>
    </dgm:pt>
  </dgm:ptLst>
  <dgm:cxnLst>
    <dgm:cxn modelId="{22294A05-9CD1-4AFD-922C-F4E7BBCF9532}" type="presOf" srcId="{6BD262C0-801A-4BFA-B47C-BB043047C694}" destId="{01E5FC28-BEDA-4DA1-BF9E-664BFF8DE14F}" srcOrd="0" destOrd="0" presId="urn:microsoft.com/office/officeart/2005/8/layout/default"/>
    <dgm:cxn modelId="{8E57F409-51CF-4151-88A1-42F7AEB55EEC}" type="presOf" srcId="{BDC172EB-17A9-42DA-B2CA-AA722E408224}" destId="{04753A3D-7BD6-4D3E-8AF3-C728B374412D}" srcOrd="0" destOrd="0" presId="urn:microsoft.com/office/officeart/2005/8/layout/default"/>
    <dgm:cxn modelId="{1C31F20D-1753-41B7-89EE-3AD212FC6B3E}" type="presOf" srcId="{AA34E8D5-3857-47C3-B969-C69F4A6FEE11}" destId="{372F0A1F-0F57-43CD-9F72-5D7EC0011232}" srcOrd="0" destOrd="0" presId="urn:microsoft.com/office/officeart/2005/8/layout/default"/>
    <dgm:cxn modelId="{3389A411-A4DC-490D-98A1-1D53A922E34C}" srcId="{29CFD327-3F85-45F2-A14A-B1D69F3B2C0B}" destId="{3953A7C7-4878-4657-A168-E5FAFA0F35B0}" srcOrd="4" destOrd="0" parTransId="{F8DE3A67-E584-429C-BC2B-1843FD14FEB7}" sibTransId="{D1173870-D52A-4163-ACAC-A3E63B30714E}"/>
    <dgm:cxn modelId="{02547B21-57C1-45A7-AA5D-ACD54D1B13B9}" type="presOf" srcId="{6234D451-FADB-48AF-B31D-C02B6BB2DA58}" destId="{A0828C53-259A-45C4-8788-67EE10F3C9D7}" srcOrd="0" destOrd="0" presId="urn:microsoft.com/office/officeart/2005/8/layout/default"/>
    <dgm:cxn modelId="{F1428285-2EE7-4205-94AA-3EB93C1D3B50}" type="presOf" srcId="{3953A7C7-4878-4657-A168-E5FAFA0F35B0}" destId="{787E841E-C716-494A-8E7E-833E898203C1}" srcOrd="0" destOrd="0" presId="urn:microsoft.com/office/officeart/2005/8/layout/default"/>
    <dgm:cxn modelId="{5A0EFA9D-928F-41E4-B152-4AD56C3EA68D}" srcId="{29CFD327-3F85-45F2-A14A-B1D69F3B2C0B}" destId="{6234D451-FADB-48AF-B31D-C02B6BB2DA58}" srcOrd="3" destOrd="0" parTransId="{4F29F0AC-9DA2-44BC-910D-6704BE3E2B1E}" sibTransId="{2B5BE2E2-F2F6-4A6B-B5F9-A7CCCB73D650}"/>
    <dgm:cxn modelId="{8B4F7DA1-302F-4C3B-81A5-EBDEF21E3FE1}" srcId="{29CFD327-3F85-45F2-A14A-B1D69F3B2C0B}" destId="{AA34E8D5-3857-47C3-B969-C69F4A6FEE11}" srcOrd="1" destOrd="0" parTransId="{A15BCE9F-10E4-4240-8C70-8E0752274BAC}" sibTransId="{0DCD2854-25CD-46BF-9B4C-9234604AE951}"/>
    <dgm:cxn modelId="{23647EB1-E874-45DC-86C9-83A23FC26D27}" srcId="{29CFD327-3F85-45F2-A14A-B1D69F3B2C0B}" destId="{6BD262C0-801A-4BFA-B47C-BB043047C694}" srcOrd="0" destOrd="0" parTransId="{33175689-F58E-4973-B616-8403A02A2BD4}" sibTransId="{4F0CF6C3-D538-4FBE-A610-FCD066C56F00}"/>
    <dgm:cxn modelId="{73A92ABD-A285-448A-8F65-4C09246458A5}" type="presOf" srcId="{B7840E99-BAE1-4F08-8229-E83B16278341}" destId="{7B7F83E2-4917-4B28-9843-D5D632E7F1B2}" srcOrd="0" destOrd="0" presId="urn:microsoft.com/office/officeart/2005/8/layout/default"/>
    <dgm:cxn modelId="{6B8D72CC-ED3B-4BC8-993F-37FEBA2FF425}" srcId="{29CFD327-3F85-45F2-A14A-B1D69F3B2C0B}" destId="{B7840E99-BAE1-4F08-8229-E83B16278341}" srcOrd="2" destOrd="0" parTransId="{15767F30-9AB1-4588-9AF8-1E830167E9BB}" sibTransId="{F2A0BF3C-C52B-4B8E-B48B-76642E5E2C1A}"/>
    <dgm:cxn modelId="{EAA7A6EA-4795-489C-A561-F516D55FB5BD}" type="presOf" srcId="{29CFD327-3F85-45F2-A14A-B1D69F3B2C0B}" destId="{ACF6811B-3907-4E89-AC82-B093C4907925}" srcOrd="0" destOrd="0" presId="urn:microsoft.com/office/officeart/2005/8/layout/default"/>
    <dgm:cxn modelId="{8983F1FC-4F0E-4390-9846-48679E5273B8}" srcId="{29CFD327-3F85-45F2-A14A-B1D69F3B2C0B}" destId="{BDC172EB-17A9-42DA-B2CA-AA722E408224}" srcOrd="5" destOrd="0" parTransId="{30098627-29C6-4EB8-8A8C-9E57C833EB73}" sibTransId="{292989E8-460A-453C-910D-69EE6950A2D4}"/>
    <dgm:cxn modelId="{F6C6A182-8FE2-465B-B3F0-C04B115DDB58}" type="presParOf" srcId="{ACF6811B-3907-4E89-AC82-B093C4907925}" destId="{01E5FC28-BEDA-4DA1-BF9E-664BFF8DE14F}" srcOrd="0" destOrd="0" presId="urn:microsoft.com/office/officeart/2005/8/layout/default"/>
    <dgm:cxn modelId="{4BB7889F-6E8E-4410-8A80-C76787F2ED4B}" type="presParOf" srcId="{ACF6811B-3907-4E89-AC82-B093C4907925}" destId="{2F50388E-0F8F-44C1-A504-9CB3F8C0E50A}" srcOrd="1" destOrd="0" presId="urn:microsoft.com/office/officeart/2005/8/layout/default"/>
    <dgm:cxn modelId="{56F2E3CE-CE83-4FA3-9B3C-5F4CDE9B5546}" type="presParOf" srcId="{ACF6811B-3907-4E89-AC82-B093C4907925}" destId="{372F0A1F-0F57-43CD-9F72-5D7EC0011232}" srcOrd="2" destOrd="0" presId="urn:microsoft.com/office/officeart/2005/8/layout/default"/>
    <dgm:cxn modelId="{599C0571-F83E-409E-83A8-6657C091C35B}" type="presParOf" srcId="{ACF6811B-3907-4E89-AC82-B093C4907925}" destId="{29A7A6C3-B964-40F2-8F39-0A26C2A55289}" srcOrd="3" destOrd="0" presId="urn:microsoft.com/office/officeart/2005/8/layout/default"/>
    <dgm:cxn modelId="{9CC997D7-AB14-47BB-9920-8C1CDC993B66}" type="presParOf" srcId="{ACF6811B-3907-4E89-AC82-B093C4907925}" destId="{7B7F83E2-4917-4B28-9843-D5D632E7F1B2}" srcOrd="4" destOrd="0" presId="urn:microsoft.com/office/officeart/2005/8/layout/default"/>
    <dgm:cxn modelId="{BCC765EB-D1FD-4E55-B86F-61291F576481}" type="presParOf" srcId="{ACF6811B-3907-4E89-AC82-B093C4907925}" destId="{949AFCAE-2514-48C5-9BDB-B0C59B240FB8}" srcOrd="5" destOrd="0" presId="urn:microsoft.com/office/officeart/2005/8/layout/default"/>
    <dgm:cxn modelId="{D706B957-F973-4F91-9A27-5F19447899EA}" type="presParOf" srcId="{ACF6811B-3907-4E89-AC82-B093C4907925}" destId="{A0828C53-259A-45C4-8788-67EE10F3C9D7}" srcOrd="6" destOrd="0" presId="urn:microsoft.com/office/officeart/2005/8/layout/default"/>
    <dgm:cxn modelId="{246A44AF-E85C-41C2-AE19-C621C1FDEDB5}" type="presParOf" srcId="{ACF6811B-3907-4E89-AC82-B093C4907925}" destId="{964E8235-1F42-45DF-91C2-8CC42731C514}" srcOrd="7" destOrd="0" presId="urn:microsoft.com/office/officeart/2005/8/layout/default"/>
    <dgm:cxn modelId="{955B298D-8A25-4B41-93AC-48EB89393E2F}" type="presParOf" srcId="{ACF6811B-3907-4E89-AC82-B093C4907925}" destId="{787E841E-C716-494A-8E7E-833E898203C1}" srcOrd="8" destOrd="0" presId="urn:microsoft.com/office/officeart/2005/8/layout/default"/>
    <dgm:cxn modelId="{EA581A20-9EA6-458F-90FB-DAF0400A3D17}" type="presParOf" srcId="{ACF6811B-3907-4E89-AC82-B093C4907925}" destId="{B81B9098-C78E-4862-A6C3-2EE64410CB54}" srcOrd="9" destOrd="0" presId="urn:microsoft.com/office/officeart/2005/8/layout/default"/>
    <dgm:cxn modelId="{0266D458-2C11-4AB7-87A9-042D7E2944D4}" type="presParOf" srcId="{ACF6811B-3907-4E89-AC82-B093C4907925}" destId="{04753A3D-7BD6-4D3E-8AF3-C728B374412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2E60-9600-4B99-82D7-44F427BFF269}">
      <dsp:nvSpPr>
        <dsp:cNvPr id="0" name=""/>
        <dsp:cNvSpPr/>
      </dsp:nvSpPr>
      <dsp:spPr>
        <a:xfrm>
          <a:off x="4258837" y="531765"/>
          <a:ext cx="1457669" cy="120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44"/>
              </a:lnTo>
              <a:lnTo>
                <a:pt x="1457669" y="43444"/>
              </a:lnTo>
              <a:lnTo>
                <a:pt x="1457669" y="120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D951C-E320-45B8-B0BE-7F3C2BDE6EED}">
      <dsp:nvSpPr>
        <dsp:cNvPr id="0" name=""/>
        <dsp:cNvSpPr/>
      </dsp:nvSpPr>
      <dsp:spPr>
        <a:xfrm>
          <a:off x="3702658" y="3625148"/>
          <a:ext cx="91440" cy="242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FB5FB-8A76-415B-9E14-61412F15435E}">
      <dsp:nvSpPr>
        <dsp:cNvPr id="0" name=""/>
        <dsp:cNvSpPr/>
      </dsp:nvSpPr>
      <dsp:spPr>
        <a:xfrm>
          <a:off x="3702658" y="2851803"/>
          <a:ext cx="91440" cy="242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0D32E-62F1-4E98-9529-DF2C749D65DA}">
      <dsp:nvSpPr>
        <dsp:cNvPr id="0" name=""/>
        <dsp:cNvSpPr/>
      </dsp:nvSpPr>
      <dsp:spPr>
        <a:xfrm>
          <a:off x="3702658" y="2078457"/>
          <a:ext cx="91440" cy="242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1108D-5439-47BA-ABF5-385A5413F3A8}">
      <dsp:nvSpPr>
        <dsp:cNvPr id="0" name=""/>
        <dsp:cNvSpPr/>
      </dsp:nvSpPr>
      <dsp:spPr>
        <a:xfrm>
          <a:off x="3697496" y="1279301"/>
          <a:ext cx="91440" cy="268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361"/>
              </a:lnTo>
              <a:lnTo>
                <a:pt x="50882" y="191361"/>
              </a:lnTo>
              <a:lnTo>
                <a:pt x="50882" y="268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9F090-D58E-464B-82EC-8E8DBF9E1B60}">
      <dsp:nvSpPr>
        <dsp:cNvPr id="0" name=""/>
        <dsp:cNvSpPr/>
      </dsp:nvSpPr>
      <dsp:spPr>
        <a:xfrm>
          <a:off x="3743216" y="531765"/>
          <a:ext cx="515621" cy="217122"/>
        </a:xfrm>
        <a:custGeom>
          <a:avLst/>
          <a:gdLst/>
          <a:ahLst/>
          <a:cxnLst/>
          <a:rect l="0" t="0" r="0" b="0"/>
          <a:pathLst>
            <a:path>
              <a:moveTo>
                <a:pt x="515621" y="0"/>
              </a:moveTo>
              <a:lnTo>
                <a:pt x="515621" y="139741"/>
              </a:lnTo>
              <a:lnTo>
                <a:pt x="0" y="139741"/>
              </a:lnTo>
              <a:lnTo>
                <a:pt x="0" y="217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B530A-3883-4CB2-AE34-40EFF44D7710}">
      <dsp:nvSpPr>
        <dsp:cNvPr id="0" name=""/>
        <dsp:cNvSpPr/>
      </dsp:nvSpPr>
      <dsp:spPr>
        <a:xfrm>
          <a:off x="3841189" y="1352"/>
          <a:ext cx="835297" cy="530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0BF98-2E35-41A7-8140-0E1D4D710D94}">
      <dsp:nvSpPr>
        <dsp:cNvPr id="0" name=""/>
        <dsp:cNvSpPr/>
      </dsp:nvSpPr>
      <dsp:spPr>
        <a:xfrm>
          <a:off x="3933999" y="89522"/>
          <a:ext cx="835297" cy="53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어떤 서비스를 찾으시나요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3949534" y="105057"/>
        <a:ext cx="804227" cy="499343"/>
      </dsp:txXfrm>
    </dsp:sp>
    <dsp:sp modelId="{419E143F-57AE-47CE-924E-5C7102027183}">
      <dsp:nvSpPr>
        <dsp:cNvPr id="0" name=""/>
        <dsp:cNvSpPr/>
      </dsp:nvSpPr>
      <dsp:spPr>
        <a:xfrm>
          <a:off x="3325567" y="748887"/>
          <a:ext cx="835297" cy="530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4461-4BD0-48A1-8126-53B5336B7BFC}">
      <dsp:nvSpPr>
        <dsp:cNvPr id="0" name=""/>
        <dsp:cNvSpPr/>
      </dsp:nvSpPr>
      <dsp:spPr>
        <a:xfrm>
          <a:off x="3418378" y="837058"/>
          <a:ext cx="835297" cy="53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콘도 예약</a:t>
          </a:r>
        </a:p>
      </dsp:txBody>
      <dsp:txXfrm>
        <a:off x="3433913" y="852593"/>
        <a:ext cx="804227" cy="499343"/>
      </dsp:txXfrm>
    </dsp:sp>
    <dsp:sp modelId="{C2659324-B23E-4CDD-BB7F-48DB7AFA3AC7}">
      <dsp:nvSpPr>
        <dsp:cNvPr id="0" name=""/>
        <dsp:cNvSpPr/>
      </dsp:nvSpPr>
      <dsp:spPr>
        <a:xfrm>
          <a:off x="3330729" y="1548043"/>
          <a:ext cx="835297" cy="530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B18C-F895-480C-9442-2384F768EFB7}">
      <dsp:nvSpPr>
        <dsp:cNvPr id="0" name=""/>
        <dsp:cNvSpPr/>
      </dsp:nvSpPr>
      <dsp:spPr>
        <a:xfrm>
          <a:off x="3423540" y="1636213"/>
          <a:ext cx="835297" cy="53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투숙  인원은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3439075" y="1651748"/>
        <a:ext cx="804227" cy="499343"/>
      </dsp:txXfrm>
    </dsp:sp>
    <dsp:sp modelId="{E148F291-8878-495E-85C4-50231851ACFD}">
      <dsp:nvSpPr>
        <dsp:cNvPr id="0" name=""/>
        <dsp:cNvSpPr/>
      </dsp:nvSpPr>
      <dsp:spPr>
        <a:xfrm>
          <a:off x="3330729" y="2321389"/>
          <a:ext cx="835297" cy="530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22B6D-4B0D-4436-9636-B6E84D41B6F9}">
      <dsp:nvSpPr>
        <dsp:cNvPr id="0" name=""/>
        <dsp:cNvSpPr/>
      </dsp:nvSpPr>
      <dsp:spPr>
        <a:xfrm>
          <a:off x="3423540" y="2409559"/>
          <a:ext cx="835297" cy="53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여행 일정</a:t>
          </a: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(</a:t>
          </a:r>
          <a:r>
            <a:rPr lang="ko-KR" altLang="en-US" sz="900" kern="1200" dirty="0"/>
            <a:t>투숙 날짜</a:t>
          </a:r>
          <a:r>
            <a:rPr lang="en-US" altLang="ko-KR" sz="900" kern="1200" dirty="0"/>
            <a:t>)</a:t>
          </a:r>
          <a:r>
            <a:rPr lang="ko-KR" altLang="en-US" sz="900" kern="1200" dirty="0"/>
            <a:t> </a:t>
          </a:r>
        </a:p>
      </dsp:txBody>
      <dsp:txXfrm>
        <a:off x="3439075" y="2425094"/>
        <a:ext cx="804227" cy="499343"/>
      </dsp:txXfrm>
    </dsp:sp>
    <dsp:sp modelId="{EDE3BE63-909B-4981-B38C-C43F51BF2157}">
      <dsp:nvSpPr>
        <dsp:cNvPr id="0" name=""/>
        <dsp:cNvSpPr/>
      </dsp:nvSpPr>
      <dsp:spPr>
        <a:xfrm>
          <a:off x="3330729" y="3094735"/>
          <a:ext cx="835297" cy="530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4E4C-7EB1-49BC-80CC-21DB67A471E6}">
      <dsp:nvSpPr>
        <dsp:cNvPr id="0" name=""/>
        <dsp:cNvSpPr/>
      </dsp:nvSpPr>
      <dsp:spPr>
        <a:xfrm>
          <a:off x="3423540" y="3182905"/>
          <a:ext cx="835297" cy="53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객실 선택</a:t>
          </a:r>
        </a:p>
      </dsp:txBody>
      <dsp:txXfrm>
        <a:off x="3439075" y="3198440"/>
        <a:ext cx="804227" cy="499343"/>
      </dsp:txXfrm>
    </dsp:sp>
    <dsp:sp modelId="{DA581DA9-AB51-4C30-98E7-F09EEAC27634}">
      <dsp:nvSpPr>
        <dsp:cNvPr id="0" name=""/>
        <dsp:cNvSpPr/>
      </dsp:nvSpPr>
      <dsp:spPr>
        <a:xfrm>
          <a:off x="3330729" y="3868081"/>
          <a:ext cx="835297" cy="530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AF82-8174-4C9E-AD8B-9584E8510614}">
      <dsp:nvSpPr>
        <dsp:cNvPr id="0" name=""/>
        <dsp:cNvSpPr/>
      </dsp:nvSpPr>
      <dsp:spPr>
        <a:xfrm>
          <a:off x="3423540" y="3956251"/>
          <a:ext cx="835297" cy="53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결제 및 종료</a:t>
          </a:r>
        </a:p>
      </dsp:txBody>
      <dsp:txXfrm>
        <a:off x="3439075" y="3971786"/>
        <a:ext cx="804227" cy="499343"/>
      </dsp:txXfrm>
    </dsp:sp>
    <dsp:sp modelId="{B0E055BE-DAA6-47F3-BC48-4923AF8DD992}">
      <dsp:nvSpPr>
        <dsp:cNvPr id="0" name=""/>
        <dsp:cNvSpPr/>
      </dsp:nvSpPr>
      <dsp:spPr>
        <a:xfrm>
          <a:off x="5298858" y="652591"/>
          <a:ext cx="835297" cy="530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6CE67-EB33-4F1D-A738-0E7B256DA1DB}">
      <dsp:nvSpPr>
        <dsp:cNvPr id="0" name=""/>
        <dsp:cNvSpPr/>
      </dsp:nvSpPr>
      <dsp:spPr>
        <a:xfrm>
          <a:off x="5391669" y="740761"/>
          <a:ext cx="835297" cy="530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종료</a:t>
          </a:r>
        </a:p>
      </dsp:txBody>
      <dsp:txXfrm>
        <a:off x="5407204" y="756296"/>
        <a:ext cx="804227" cy="499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64844-A4C1-4C52-B255-B45278F10C52}">
      <dsp:nvSpPr>
        <dsp:cNvPr id="0" name=""/>
        <dsp:cNvSpPr/>
      </dsp:nvSpPr>
      <dsp:spPr>
        <a:xfrm>
          <a:off x="223953" y="6847"/>
          <a:ext cx="825696" cy="401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1. </a:t>
          </a:r>
          <a:r>
            <a:rPr lang="ko-KR" altLang="en-US" sz="800" kern="1200" dirty="0" err="1"/>
            <a:t>서울한화콘도</a:t>
          </a:r>
          <a:endParaRPr lang="ko-KR" altLang="en-US" sz="800" kern="1200" dirty="0"/>
        </a:p>
      </dsp:txBody>
      <dsp:txXfrm>
        <a:off x="223953" y="6847"/>
        <a:ext cx="825696" cy="401512"/>
      </dsp:txXfrm>
    </dsp:sp>
    <dsp:sp modelId="{90EBDCD1-909C-4DE1-B25F-3A9D6529A960}">
      <dsp:nvSpPr>
        <dsp:cNvPr id="0" name=""/>
        <dsp:cNvSpPr/>
      </dsp:nvSpPr>
      <dsp:spPr>
        <a:xfrm>
          <a:off x="216746" y="915083"/>
          <a:ext cx="858647" cy="401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3.</a:t>
          </a:r>
          <a:r>
            <a:rPr lang="ko-KR" altLang="en-US" sz="800" kern="1200" dirty="0" err="1"/>
            <a:t>강원롯데콘도</a:t>
          </a:r>
          <a:endParaRPr lang="ko-KR" altLang="en-US" sz="800" kern="1200" dirty="0"/>
        </a:p>
      </dsp:txBody>
      <dsp:txXfrm>
        <a:off x="216746" y="915083"/>
        <a:ext cx="858647" cy="401512"/>
      </dsp:txXfrm>
    </dsp:sp>
    <dsp:sp modelId="{041F1658-93E4-452B-A555-AF894E7BD8A5}">
      <dsp:nvSpPr>
        <dsp:cNvPr id="0" name=""/>
        <dsp:cNvSpPr/>
      </dsp:nvSpPr>
      <dsp:spPr>
        <a:xfrm>
          <a:off x="223953" y="448865"/>
          <a:ext cx="825696" cy="401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2.</a:t>
          </a:r>
          <a:r>
            <a:rPr lang="ko-KR" altLang="en-US" sz="800" kern="1200" dirty="0"/>
            <a:t>제주신화콘도</a:t>
          </a:r>
        </a:p>
      </dsp:txBody>
      <dsp:txXfrm>
        <a:off x="223953" y="448865"/>
        <a:ext cx="825696" cy="401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5FC28-BEDA-4DA1-BF9E-664BFF8DE14F}">
      <dsp:nvSpPr>
        <dsp:cNvPr id="0" name=""/>
        <dsp:cNvSpPr/>
      </dsp:nvSpPr>
      <dsp:spPr>
        <a:xfrm>
          <a:off x="117046" y="214"/>
          <a:ext cx="485068" cy="29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1</a:t>
          </a:r>
          <a:endParaRPr lang="ko-KR" altLang="en-US" sz="1000" kern="1200" dirty="0"/>
        </a:p>
      </dsp:txBody>
      <dsp:txXfrm>
        <a:off x="117046" y="214"/>
        <a:ext cx="485068" cy="291041"/>
      </dsp:txXfrm>
    </dsp:sp>
    <dsp:sp modelId="{372F0A1F-0F57-43CD-9F72-5D7EC0011232}">
      <dsp:nvSpPr>
        <dsp:cNvPr id="0" name=""/>
        <dsp:cNvSpPr/>
      </dsp:nvSpPr>
      <dsp:spPr>
        <a:xfrm>
          <a:off x="650621" y="214"/>
          <a:ext cx="485068" cy="29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2</a:t>
          </a:r>
          <a:endParaRPr lang="ko-KR" altLang="en-US" sz="1000" kern="1200" dirty="0"/>
        </a:p>
      </dsp:txBody>
      <dsp:txXfrm>
        <a:off x="650621" y="214"/>
        <a:ext cx="485068" cy="291041"/>
      </dsp:txXfrm>
    </dsp:sp>
    <dsp:sp modelId="{7B7F83E2-4917-4B28-9843-D5D632E7F1B2}">
      <dsp:nvSpPr>
        <dsp:cNvPr id="0" name=""/>
        <dsp:cNvSpPr/>
      </dsp:nvSpPr>
      <dsp:spPr>
        <a:xfrm>
          <a:off x="117046" y="339762"/>
          <a:ext cx="485068" cy="29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3</a:t>
          </a:r>
          <a:endParaRPr lang="ko-KR" altLang="en-US" sz="1000" kern="1200" dirty="0"/>
        </a:p>
      </dsp:txBody>
      <dsp:txXfrm>
        <a:off x="117046" y="339762"/>
        <a:ext cx="485068" cy="291041"/>
      </dsp:txXfrm>
    </dsp:sp>
    <dsp:sp modelId="{A0828C53-259A-45C4-8788-67EE10F3C9D7}">
      <dsp:nvSpPr>
        <dsp:cNvPr id="0" name=""/>
        <dsp:cNvSpPr/>
      </dsp:nvSpPr>
      <dsp:spPr>
        <a:xfrm>
          <a:off x="650621" y="339762"/>
          <a:ext cx="485068" cy="29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4</a:t>
          </a:r>
          <a:endParaRPr lang="ko-KR" altLang="en-US" sz="1000" kern="1200" dirty="0"/>
        </a:p>
      </dsp:txBody>
      <dsp:txXfrm>
        <a:off x="650621" y="339762"/>
        <a:ext cx="485068" cy="291041"/>
      </dsp:txXfrm>
    </dsp:sp>
    <dsp:sp modelId="{787E841E-C716-494A-8E7E-833E898203C1}">
      <dsp:nvSpPr>
        <dsp:cNvPr id="0" name=""/>
        <dsp:cNvSpPr/>
      </dsp:nvSpPr>
      <dsp:spPr>
        <a:xfrm>
          <a:off x="117046" y="679310"/>
          <a:ext cx="485068" cy="29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5</a:t>
          </a:r>
          <a:endParaRPr lang="ko-KR" altLang="en-US" sz="1000" kern="1200" dirty="0"/>
        </a:p>
      </dsp:txBody>
      <dsp:txXfrm>
        <a:off x="117046" y="679310"/>
        <a:ext cx="485068" cy="291041"/>
      </dsp:txXfrm>
    </dsp:sp>
    <dsp:sp modelId="{04753A3D-7BD6-4D3E-8AF3-C728B374412D}">
      <dsp:nvSpPr>
        <dsp:cNvPr id="0" name=""/>
        <dsp:cNvSpPr/>
      </dsp:nvSpPr>
      <dsp:spPr>
        <a:xfrm>
          <a:off x="650621" y="679310"/>
          <a:ext cx="485068" cy="291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6</a:t>
          </a:r>
          <a:endParaRPr lang="ko-KR" altLang="en-US" sz="1000" kern="1200" dirty="0"/>
        </a:p>
      </dsp:txBody>
      <dsp:txXfrm>
        <a:off x="650621" y="679310"/>
        <a:ext cx="485068" cy="291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4E0F-D23F-4C0D-A6C3-97C83040A00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2AB66-855F-4AA3-A76B-5C7FA23E9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AB66-855F-4AA3-A76B-5C7FA23E9D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88088" y="825031"/>
            <a:ext cx="535262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srgbClr val="FFFF00"/>
                </a:solidFill>
                <a:ea typeface="Tmon몬소리 Black" panose="02000A03000000000000" pitchFamily="2" charset="-127"/>
              </a:rPr>
              <a:t>인공지능</a:t>
            </a:r>
            <a:r>
              <a:rPr lang="ko-KR" altLang="en-US" sz="3600" b="1" kern="0" dirty="0">
                <a:solidFill>
                  <a:schemeClr val="bg1"/>
                </a:solidFill>
                <a:ea typeface="Tmon몬소리 Black" panose="02000A03000000000000" pitchFamily="2" charset="-127"/>
              </a:rPr>
              <a:t>을 활용한 </a:t>
            </a:r>
            <a:endParaRPr lang="en-US" altLang="ko-KR" sz="3600" b="1" kern="0" dirty="0">
              <a:solidFill>
                <a:schemeClr val="bg1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ko-KR" altLang="en-US" sz="3600" b="1" kern="0" dirty="0">
                <a:solidFill>
                  <a:schemeClr val="bg1"/>
                </a:solidFill>
                <a:ea typeface="Tmon몬소리 Black" panose="02000A03000000000000" pitchFamily="2" charset="-127"/>
              </a:rPr>
              <a:t>콘도 예약</a:t>
            </a:r>
            <a:r>
              <a:rPr lang="ko-KR" altLang="en-US" sz="3600" b="1" kern="0" dirty="0">
                <a:solidFill>
                  <a:srgbClr val="F7E73D"/>
                </a:solidFill>
                <a:ea typeface="Tmon몬소리 Black" panose="02000A03000000000000" pitchFamily="2" charset="-127"/>
              </a:rPr>
              <a:t> </a:t>
            </a:r>
            <a:r>
              <a:rPr lang="en-US" altLang="ko-KR" sz="3600" b="1" kern="0" dirty="0" err="1">
                <a:solidFill>
                  <a:srgbClr val="F7E73D"/>
                </a:solidFill>
                <a:ea typeface="Tmon몬소리 Black" panose="02000A03000000000000" pitchFamily="2" charset="-127"/>
              </a:rPr>
              <a:t>ChatBot</a:t>
            </a:r>
            <a:r>
              <a:rPr lang="en-US" altLang="ko-KR" sz="3600" b="1" kern="0" dirty="0">
                <a:solidFill>
                  <a:srgbClr val="F7E73D"/>
                </a:solidFill>
                <a:ea typeface="Tmon몬소리 Black" panose="02000A03000000000000" pitchFamily="2" charset="-127"/>
              </a:rPr>
              <a:t> </a:t>
            </a:r>
            <a:r>
              <a:rPr lang="ko-KR" altLang="en-US" sz="3600" b="1" kern="0" dirty="0">
                <a:solidFill>
                  <a:schemeClr val="bg1"/>
                </a:solidFill>
                <a:ea typeface="Tmon몬소리 Black" panose="02000A03000000000000" pitchFamily="2" charset="-127"/>
              </a:rPr>
              <a:t>구축</a:t>
            </a:r>
            <a:endParaRPr lang="en-US" altLang="ko-KR" sz="3600" b="1" kern="0" dirty="0">
              <a:solidFill>
                <a:schemeClr val="bg1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3600" b="1" kern="0" dirty="0">
              <a:solidFill>
                <a:schemeClr val="bg1"/>
              </a:solidFill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ko-KR" altLang="en-US" sz="1600" b="1" kern="0" dirty="0">
                <a:solidFill>
                  <a:schemeClr val="bg1"/>
                </a:solidFill>
                <a:ea typeface="Tmon몬소리 Black" panose="02000A03000000000000" pitchFamily="2" charset="-127"/>
              </a:rPr>
              <a:t>                                                               </a:t>
            </a:r>
            <a:r>
              <a:rPr lang="ko-KR" altLang="en-US" sz="1600" b="1" kern="0" dirty="0" err="1">
                <a:solidFill>
                  <a:schemeClr val="bg1"/>
                </a:solidFill>
                <a:ea typeface="Tmon몬소리 Black" panose="02000A03000000000000" pitchFamily="2" charset="-127"/>
              </a:rPr>
              <a:t>이채영</a:t>
            </a:r>
            <a:endParaRPr lang="en-US" altLang="ko-KR" sz="1600" kern="0" dirty="0">
              <a:solidFill>
                <a:schemeClr val="bg1"/>
              </a:solidFill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564174" y="3416112"/>
            <a:ext cx="925099" cy="334160"/>
            <a:chOff x="6564174" y="3416112"/>
            <a:chExt cx="925099" cy="334160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201234567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456372" y="5654487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>
                  <a:solidFill>
                    <a:prstClr val="white"/>
                  </a:solidFill>
                </a:rPr>
                <a:t>까칠한 </a:t>
              </a:r>
              <a:r>
                <a:rPr lang="ko-KR" altLang="en-US" sz="1050" b="1" dirty="0" err="1">
                  <a:solidFill>
                    <a:prstClr val="white"/>
                  </a:solidFill>
                </a:rPr>
                <a:t>조땡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838893" y="124973"/>
            <a:ext cx="6379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200" b="1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인공지능 </a:t>
            </a:r>
            <a:r>
              <a:rPr lang="ko-KR" altLang="en-US" sz="3200" b="1" kern="0" dirty="0" err="1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챗봇</a:t>
            </a:r>
            <a:r>
              <a:rPr lang="ko-KR" altLang="en-US" sz="3200" b="1" kern="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의</a:t>
            </a:r>
            <a:r>
              <a:rPr lang="ko-KR" altLang="en-US" sz="32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200" b="1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종류</a:t>
            </a:r>
            <a:endParaRPr lang="en-US" altLang="ko-KR" sz="32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0180" y="876374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231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NLP(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자연어처리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를 기반으로 대화할 수 있는 </a:t>
            </a:r>
            <a:r>
              <a:rPr lang="ko-KR" altLang="en-US" sz="1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챗봇이다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1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머신러닝을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이용해 데이터 학습한 후 사용자 입력에 가장 적합한 답변을 하는 것이다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96036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prstClr val="white"/>
                </a:solidFill>
              </a:rPr>
              <a:t>대화형 </a:t>
            </a:r>
            <a:r>
              <a:rPr lang="ko-KR" altLang="en-US" sz="1050" b="1" dirty="0" err="1">
                <a:solidFill>
                  <a:prstClr val="white"/>
                </a:solidFill>
              </a:rPr>
              <a:t>챗봇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2" y="5267102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정해진 트리구조를 따라서 답변을 해주는 형태이다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대화형 </a:t>
            </a:r>
            <a:r>
              <a:rPr lang="ko-KR" altLang="en-US" sz="1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챗봇과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다르게 융통성 없이 정해진 답변만 가능하다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개선하다 보면 필요한 서비스만 제공할 수 있다는 장점이 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prstClr val="white"/>
                </a:solidFill>
              </a:rPr>
              <a:t>트리형 </a:t>
            </a:r>
            <a:r>
              <a:rPr lang="ko-KR" altLang="en-US" sz="1050" b="1" dirty="0" err="1">
                <a:solidFill>
                  <a:prstClr val="white"/>
                </a:solidFill>
              </a:rPr>
              <a:t>챗봇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서비스 제공을 위해 정해진 시나리오를 수행하는 </a:t>
            </a:r>
            <a:r>
              <a:rPr lang="ko-KR" altLang="en-US" sz="1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챗봇이다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특정 프로세스가 필요한 과정들을 </a:t>
            </a:r>
            <a:r>
              <a:rPr lang="ko-KR" altLang="en-US" sz="1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챗봇을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통해 진행 가능하다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286180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b="1">
                <a:solidFill>
                  <a:prstClr val="white"/>
                </a:solidFill>
              </a:rPr>
              <a:t>시나리오형 </a:t>
            </a:r>
            <a:r>
              <a:rPr lang="ko-KR" altLang="en-US" sz="1050" b="1" dirty="0" err="1">
                <a:solidFill>
                  <a:prstClr val="white"/>
                </a:solidFill>
              </a:rPr>
              <a:t>챗봇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3A37E-9E4E-6AD5-F0DB-CF1916FC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26" y="2344250"/>
            <a:ext cx="2072242" cy="1966102"/>
          </a:xfrm>
          <a:prstGeom prst="ellipse">
            <a:avLst/>
          </a:prstGeom>
        </p:spPr>
      </p:pic>
      <p:pic>
        <p:nvPicPr>
          <p:cNvPr id="29" name="그림 28" descr="텍스트, 계산기, 스크린샷이(가) 표시된 사진&#10;&#10;자동 생성된 설명">
            <a:extLst>
              <a:ext uri="{FF2B5EF4-FFF2-40B4-BE49-F238E27FC236}">
                <a16:creationId xmlns:a16="http://schemas.microsoft.com/office/drawing/2014/main" id="{AB10004B-E1E9-71E1-7D98-2D6192C5E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62" y="2368310"/>
            <a:ext cx="2049830" cy="1969774"/>
          </a:xfrm>
          <a:prstGeom prst="ellipse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987DC6A4-D7E7-6CA0-5FBC-68570D617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60" y="2367684"/>
            <a:ext cx="1973115" cy="19426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500338" y="81023"/>
            <a:ext cx="6305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콘도 예약 및 기존 상용화된 </a:t>
            </a:r>
            <a:r>
              <a:rPr lang="ko-KR" altLang="en-US" sz="2400" b="1" kern="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챗봇</a:t>
            </a:r>
            <a:r>
              <a:rPr lang="ko-KR" altLang="en-US" sz="2400" b="1" kern="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서비스 사례</a:t>
            </a:r>
            <a:endParaRPr lang="en-US" altLang="ko-KR" sz="32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0180" y="861864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80695" y="957398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231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08072" y="1568968"/>
            <a:ext cx="2132361" cy="463095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prstClr val="white"/>
                </a:solidFill>
              </a:rPr>
              <a:t>발란</a:t>
            </a:r>
            <a:r>
              <a:rPr lang="en-US" altLang="ko-KR" b="1" dirty="0">
                <a:solidFill>
                  <a:prstClr val="white"/>
                </a:solidFill>
              </a:rPr>
              <a:t>(BALLAN)</a:t>
            </a:r>
          </a:p>
        </p:txBody>
      </p:sp>
      <p:sp>
        <p:nvSpPr>
          <p:cNvPr id="34" name="원호 33"/>
          <p:cNvSpPr/>
          <p:nvPr/>
        </p:nvSpPr>
        <p:spPr>
          <a:xfrm>
            <a:off x="377976" y="1667974"/>
            <a:ext cx="2329520" cy="2275018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2" y="5267102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원호 44"/>
          <p:cNvSpPr/>
          <p:nvPr/>
        </p:nvSpPr>
        <p:spPr>
          <a:xfrm>
            <a:off x="2850821" y="1773863"/>
            <a:ext cx="2200748" cy="2159937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78F6928-F08C-4CE6-54D2-707E7422C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3" r="-1" b="-1"/>
          <a:stretch/>
        </p:blipFill>
        <p:spPr bwMode="auto">
          <a:xfrm>
            <a:off x="530376" y="1775552"/>
            <a:ext cx="2132361" cy="21162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패션 의류 브랜드 발란의 퍼스널 쇼퍼 챗봇 사례">
            <a:extLst>
              <a:ext uri="{FF2B5EF4-FFF2-40B4-BE49-F238E27FC236}">
                <a16:creationId xmlns:a16="http://schemas.microsoft.com/office/drawing/2014/main" id="{893C939B-965D-02CA-3BBA-B715D83CF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2" b="38521"/>
          <a:stretch/>
        </p:blipFill>
        <p:spPr bwMode="auto">
          <a:xfrm>
            <a:off x="2839291" y="1878017"/>
            <a:ext cx="2200748" cy="191134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3356C7-415C-CDB2-EABB-5665FC88A778}"/>
              </a:ext>
            </a:extLst>
          </p:cNvPr>
          <p:cNvSpPr txBox="1"/>
          <p:nvPr/>
        </p:nvSpPr>
        <p:spPr>
          <a:xfrm>
            <a:off x="5483417" y="2165535"/>
            <a:ext cx="6758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발란</a:t>
            </a:r>
            <a:endParaRPr lang="en-US" altLang="ko-KR" sz="1600" b="1" dirty="0"/>
          </a:p>
          <a:p>
            <a:r>
              <a:rPr lang="ko-KR" altLang="en-US" sz="1600" b="1" dirty="0"/>
              <a:t>기업소개</a:t>
            </a:r>
            <a:r>
              <a:rPr lang="en-US" altLang="ko-KR" sz="1600" b="1" dirty="0"/>
              <a:t>:</a:t>
            </a:r>
          </a:p>
          <a:p>
            <a:pPr marL="0" indent="0">
              <a:buNone/>
            </a:pPr>
            <a:r>
              <a:rPr lang="ko-KR" altLang="en-US" sz="1600" dirty="0"/>
              <a:t>유럽의 명품 제품을 한국에 판매하는 온라인 명품 편집숍이다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err="1"/>
              <a:t>챗봇의</a:t>
            </a:r>
            <a:r>
              <a:rPr lang="ko-KR" altLang="en-US" sz="1600" b="1" dirty="0"/>
              <a:t> 종류</a:t>
            </a: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트리형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챗봇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장점</a:t>
            </a:r>
            <a:r>
              <a:rPr lang="en-US" altLang="ko-KR" sz="1600" dirty="0"/>
              <a:t>: </a:t>
            </a:r>
            <a:r>
              <a:rPr lang="ko-KR" altLang="en-US" sz="1600" dirty="0"/>
              <a:t>필요한 서비스만 골라서 제공 가능하다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단점</a:t>
            </a:r>
            <a:r>
              <a:rPr lang="en-US" altLang="ko-KR" sz="1600" dirty="0"/>
              <a:t>: </a:t>
            </a:r>
            <a:r>
              <a:rPr lang="ko-KR" altLang="en-US" sz="1600" dirty="0"/>
              <a:t>융통성이 떨어진다</a:t>
            </a:r>
          </a:p>
        </p:txBody>
      </p:sp>
      <p:sp>
        <p:nvSpPr>
          <p:cNvPr id="53" name="모서리가 둥근 직사각형 27">
            <a:extLst>
              <a:ext uri="{FF2B5EF4-FFF2-40B4-BE49-F238E27FC236}">
                <a16:creationId xmlns:a16="http://schemas.microsoft.com/office/drawing/2014/main" id="{F79AB903-1B51-B802-1CC8-EC00C12ECE19}"/>
              </a:ext>
            </a:extLst>
          </p:cNvPr>
          <p:cNvSpPr/>
          <p:nvPr/>
        </p:nvSpPr>
        <p:spPr>
          <a:xfrm>
            <a:off x="5170960" y="4211809"/>
            <a:ext cx="2132361" cy="463095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prstClr val="white"/>
                </a:solidFill>
              </a:rPr>
              <a:t>미스터멘션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96E630C1-995B-C1D5-CBE8-902C92582299}"/>
              </a:ext>
            </a:extLst>
          </p:cNvPr>
          <p:cNvSpPr/>
          <p:nvPr/>
        </p:nvSpPr>
        <p:spPr>
          <a:xfrm>
            <a:off x="444948" y="4465403"/>
            <a:ext cx="2329520" cy="2275018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6B68567D-FA2A-58DA-7067-D58781075C81}"/>
              </a:ext>
            </a:extLst>
          </p:cNvPr>
          <p:cNvSpPr/>
          <p:nvPr/>
        </p:nvSpPr>
        <p:spPr>
          <a:xfrm>
            <a:off x="2951829" y="4465403"/>
            <a:ext cx="2329520" cy="2275018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6" name="Picture 4" descr="텍스트이(가) 표시된 사진&#10;&#10;자동 생성된 설명">
            <a:extLst>
              <a:ext uri="{FF2B5EF4-FFF2-40B4-BE49-F238E27FC236}">
                <a16:creationId xmlns:a16="http://schemas.microsoft.com/office/drawing/2014/main" id="{CF91EE1D-655A-9D30-4F18-5A4D97C5A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8236"/>
          <a:stretch/>
        </p:blipFill>
        <p:spPr bwMode="auto">
          <a:xfrm>
            <a:off x="527123" y="4596654"/>
            <a:ext cx="2210784" cy="20125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A78D7976-030A-BDA8-0043-A74A57C11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6"/>
          <a:stretch/>
        </p:blipFill>
        <p:spPr bwMode="auto">
          <a:xfrm>
            <a:off x="3014085" y="4596654"/>
            <a:ext cx="2210307" cy="20330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347A6-5518-1B3C-9B62-23D20294E6F7}"/>
              </a:ext>
            </a:extLst>
          </p:cNvPr>
          <p:cNvSpPr txBox="1"/>
          <p:nvPr/>
        </p:nvSpPr>
        <p:spPr>
          <a:xfrm>
            <a:off x="5463578" y="4819179"/>
            <a:ext cx="65709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미스터멘션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기업소개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ko-KR" altLang="en-US" sz="1600" dirty="0"/>
              <a:t>중장기 숙박 서비스를 원하는 고객을 위한 숙소 중개 플랫폼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err="1"/>
              <a:t>챗봇의</a:t>
            </a:r>
            <a:r>
              <a:rPr lang="ko-KR" altLang="en-US" sz="1600" b="1" dirty="0"/>
              <a:t> 종류</a:t>
            </a: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트리형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챗봇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장점</a:t>
            </a:r>
            <a:r>
              <a:rPr lang="en-US" altLang="ko-KR" sz="1600" dirty="0"/>
              <a:t>: </a:t>
            </a:r>
            <a:r>
              <a:rPr lang="ko-KR" altLang="en-US" sz="1600" dirty="0"/>
              <a:t>필요한 서비스만 골라서 제공 가능하다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단점</a:t>
            </a:r>
            <a:r>
              <a:rPr lang="en-US" altLang="ko-KR" sz="1600" dirty="0"/>
              <a:t>: </a:t>
            </a:r>
            <a:r>
              <a:rPr lang="ko-KR" altLang="en-US" sz="1600" dirty="0"/>
              <a:t>융통성이 떨어진다</a:t>
            </a:r>
            <a:r>
              <a:rPr lang="en-US" altLang="ko-KR" sz="160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27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9689" y="56489"/>
            <a:ext cx="5352621" cy="97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콘도 신청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예약 서비스 시나리오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0180" y="81988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9993" y="1594505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시나리오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06744" y="1576758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Decision tree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aphicFrame>
        <p:nvGraphicFramePr>
          <p:cNvPr id="53" name="표 4">
            <a:extLst>
              <a:ext uri="{FF2B5EF4-FFF2-40B4-BE49-F238E27FC236}">
                <a16:creationId xmlns:a16="http://schemas.microsoft.com/office/drawing/2014/main" id="{5A0C4035-0F09-FC52-0496-BC9617859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3576"/>
              </p:ext>
            </p:extLst>
          </p:nvPr>
        </p:nvGraphicFramePr>
        <p:xfrm>
          <a:off x="708808" y="2066172"/>
          <a:ext cx="4865264" cy="44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8">
                  <a:extLst>
                    <a:ext uri="{9D8B030D-6E8A-4147-A177-3AD203B41FA5}">
                      <a16:colId xmlns:a16="http://schemas.microsoft.com/office/drawing/2014/main" val="3400655062"/>
                    </a:ext>
                  </a:extLst>
                </a:gridCol>
                <a:gridCol w="549386">
                  <a:extLst>
                    <a:ext uri="{9D8B030D-6E8A-4147-A177-3AD203B41FA5}">
                      <a16:colId xmlns:a16="http://schemas.microsoft.com/office/drawing/2014/main" val="3455253261"/>
                    </a:ext>
                  </a:extLst>
                </a:gridCol>
                <a:gridCol w="813209">
                  <a:extLst>
                    <a:ext uri="{9D8B030D-6E8A-4147-A177-3AD203B41FA5}">
                      <a16:colId xmlns:a16="http://schemas.microsoft.com/office/drawing/2014/main" val="1656874274"/>
                    </a:ext>
                  </a:extLst>
                </a:gridCol>
                <a:gridCol w="780239">
                  <a:extLst>
                    <a:ext uri="{9D8B030D-6E8A-4147-A177-3AD203B41FA5}">
                      <a16:colId xmlns:a16="http://schemas.microsoft.com/office/drawing/2014/main" val="2617958945"/>
                    </a:ext>
                  </a:extLst>
                </a:gridCol>
                <a:gridCol w="736283">
                  <a:extLst>
                    <a:ext uri="{9D8B030D-6E8A-4147-A177-3AD203B41FA5}">
                      <a16:colId xmlns:a16="http://schemas.microsoft.com/office/drawing/2014/main" val="1240289862"/>
                    </a:ext>
                  </a:extLst>
                </a:gridCol>
                <a:gridCol w="1406629">
                  <a:extLst>
                    <a:ext uri="{9D8B030D-6E8A-4147-A177-3AD203B41FA5}">
                      <a16:colId xmlns:a16="http://schemas.microsoft.com/office/drawing/2014/main" val="2402853485"/>
                    </a:ext>
                  </a:extLst>
                </a:gridCol>
              </a:tblGrid>
              <a:tr h="402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입력항목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입력형태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입력타입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87642"/>
                  </a:ext>
                </a:extLst>
              </a:tr>
              <a:tr h="67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서비스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필요한 서비스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예약</a:t>
                      </a:r>
                      <a:r>
                        <a:rPr lang="en-US" altLang="ko-KR" sz="1100" dirty="0"/>
                        <a:t>, </a:t>
                      </a:r>
                    </a:p>
                    <a:p>
                      <a:pPr latinLnBrk="1"/>
                      <a:r>
                        <a:rPr lang="ko-KR" altLang="en-US" sz="1100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챗봇에서</a:t>
                      </a:r>
                      <a:r>
                        <a:rPr lang="ko-KR" altLang="en-US" sz="1100" dirty="0"/>
                        <a:t> 예약을 진행할 것인지 정함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78756"/>
                  </a:ext>
                </a:extLst>
              </a:tr>
              <a:tr h="577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콘도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예약할 콘도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  <a:r>
                        <a:rPr lang="en-US" altLang="ko-KR" sz="1100" dirty="0"/>
                        <a:t>+</a:t>
                      </a:r>
                      <a:r>
                        <a:rPr lang="ko-KR" altLang="en-US" sz="1100" dirty="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코드로 입력</a:t>
                      </a:r>
                      <a:r>
                        <a:rPr lang="en-US" altLang="ko-KR" sz="1100" dirty="0"/>
                        <a:t>(ex.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제주신화콘도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37908"/>
                  </a:ext>
                </a:extLst>
              </a:tr>
              <a:tr h="637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투숙인원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투숙 인원을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1~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투숙할 인원을 숫자로만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73934"/>
                  </a:ext>
                </a:extLst>
              </a:tr>
              <a:tr h="64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예약 일정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날짜를 직접 입력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체크인 날짜를 입력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96765"/>
                  </a:ext>
                </a:extLst>
              </a:tr>
              <a:tr h="71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예약할 객실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예약할 객실을 본 후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객실번호</a:t>
                      </a:r>
                      <a:r>
                        <a:rPr lang="en-US" altLang="ko-KR" sz="1100" dirty="0"/>
                        <a:t>’+ </a:t>
                      </a:r>
                      <a:r>
                        <a:rPr lang="ko-KR" altLang="en-US" sz="1100" dirty="0"/>
                        <a:t>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객실 중 </a:t>
                      </a:r>
                      <a:r>
                        <a:rPr lang="en-US" altLang="ko-KR" sz="1100" dirty="0"/>
                        <a:t>2 </a:t>
                      </a:r>
                      <a:r>
                        <a:rPr lang="ko-KR" altLang="en-US" sz="1100" dirty="0" err="1"/>
                        <a:t>번쨰가</a:t>
                      </a:r>
                      <a:r>
                        <a:rPr lang="ko-KR" altLang="en-US" sz="1100" dirty="0"/>
                        <a:t> 마음에 든다면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번방이라고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76436"/>
                  </a:ext>
                </a:extLst>
              </a:tr>
              <a:tr h="732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Exit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종료 시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Exit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Exit </a:t>
                      </a:r>
                      <a:r>
                        <a:rPr lang="ko-KR" altLang="en-US" sz="1100" dirty="0"/>
                        <a:t>입력 시 종료됨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299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72170A-5912-BB22-1E3D-528013B49AA4}"/>
              </a:ext>
            </a:extLst>
          </p:cNvPr>
          <p:cNvSpPr txBox="1"/>
          <p:nvPr/>
        </p:nvSpPr>
        <p:spPr>
          <a:xfrm>
            <a:off x="1860274" y="1658525"/>
            <a:ext cx="44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콘도 신청 시 필수로 입력 받아야 하는 데이터 정의 </a:t>
            </a:r>
          </a:p>
          <a:p>
            <a:endParaRPr lang="ko-KR" altLang="en-US" dirty="0"/>
          </a:p>
        </p:txBody>
      </p:sp>
      <p:graphicFrame>
        <p:nvGraphicFramePr>
          <p:cNvPr id="54" name="내용 개체 틀 18">
            <a:extLst>
              <a:ext uri="{FF2B5EF4-FFF2-40B4-BE49-F238E27FC236}">
                <a16:creationId xmlns:a16="http://schemas.microsoft.com/office/drawing/2014/main" id="{3511EC7A-7122-AC17-381A-10AFBC2EE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846563"/>
              </p:ext>
            </p:extLst>
          </p:nvPr>
        </p:nvGraphicFramePr>
        <p:xfrm>
          <a:off x="3168919" y="2099900"/>
          <a:ext cx="8610486" cy="448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5" name="다이어그램 54">
            <a:extLst>
              <a:ext uri="{FF2B5EF4-FFF2-40B4-BE49-F238E27FC236}">
                <a16:creationId xmlns:a16="http://schemas.microsoft.com/office/drawing/2014/main" id="{04E3A3D2-47ED-DC1B-13A6-F8FEE1878C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041857"/>
              </p:ext>
            </p:extLst>
          </p:nvPr>
        </p:nvGraphicFramePr>
        <p:xfrm>
          <a:off x="9865040" y="2863940"/>
          <a:ext cx="1252738" cy="1339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177A57-7C4E-9D0F-1EFE-DCB4F67F928E}"/>
              </a:ext>
            </a:extLst>
          </p:cNvPr>
          <p:cNvCxnSpPr/>
          <p:nvPr/>
        </p:nvCxnSpPr>
        <p:spPr>
          <a:xfrm>
            <a:off x="7616126" y="3307877"/>
            <a:ext cx="2312367" cy="3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다이어그램 55">
            <a:extLst>
              <a:ext uri="{FF2B5EF4-FFF2-40B4-BE49-F238E27FC236}">
                <a16:creationId xmlns:a16="http://schemas.microsoft.com/office/drawing/2014/main" id="{1991BF94-8D35-BDF7-3EEC-F0AF443A5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789131"/>
              </p:ext>
            </p:extLst>
          </p:nvPr>
        </p:nvGraphicFramePr>
        <p:xfrm>
          <a:off x="8813819" y="3988254"/>
          <a:ext cx="1252737" cy="970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F9A407C-1B1C-8E52-8D64-00760EAB7665}"/>
              </a:ext>
            </a:extLst>
          </p:cNvPr>
          <p:cNvCxnSpPr/>
          <p:nvPr/>
        </p:nvCxnSpPr>
        <p:spPr>
          <a:xfrm>
            <a:off x="7616126" y="4078949"/>
            <a:ext cx="1156183" cy="36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2B4BBD-745E-9BCF-8083-9A398FC6904E}"/>
              </a:ext>
            </a:extLst>
          </p:cNvPr>
          <p:cNvSpPr txBox="1"/>
          <p:nvPr/>
        </p:nvSpPr>
        <p:spPr>
          <a:xfrm>
            <a:off x="7468403" y="4681822"/>
            <a:ext cx="1212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날짜입력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5F4E69-761E-CFC6-B109-B5530CB725CC}"/>
              </a:ext>
            </a:extLst>
          </p:cNvPr>
          <p:cNvSpPr/>
          <p:nvPr/>
        </p:nvSpPr>
        <p:spPr>
          <a:xfrm>
            <a:off x="8580922" y="5402758"/>
            <a:ext cx="54181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흡연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33BFEFA-BDD2-4E48-A5A7-02229C079B11}"/>
              </a:ext>
            </a:extLst>
          </p:cNvPr>
          <p:cNvSpPr/>
          <p:nvPr/>
        </p:nvSpPr>
        <p:spPr>
          <a:xfrm>
            <a:off x="9225971" y="5402757"/>
            <a:ext cx="57986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금연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2559D6-1CD0-E017-1650-58CEA6676538}"/>
              </a:ext>
            </a:extLst>
          </p:cNvPr>
          <p:cNvCxnSpPr/>
          <p:nvPr/>
        </p:nvCxnSpPr>
        <p:spPr>
          <a:xfrm>
            <a:off x="7651446" y="5552683"/>
            <a:ext cx="773801" cy="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391708" y="144675"/>
            <a:ext cx="5352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 err="1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Dialogflow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srgbClr val="FFC000"/>
                    </a:solidFill>
                  </a:rPr>
                  <a:t>100%</a:t>
                </a:r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srgbClr val="FFC000"/>
                    </a:solidFill>
                  </a:rPr>
                  <a:t>PPTBIZCAM</a:t>
                </a:r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C000"/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621669" y="2344250"/>
            <a:ext cx="3539123" cy="2180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3799FA"/>
                </a:solidFill>
              </a:rPr>
              <a:t>Intents</a:t>
            </a:r>
          </a:p>
          <a:p>
            <a:r>
              <a:rPr lang="ko-KR" altLang="en-US" sz="1200" dirty="0"/>
              <a:t>문장이 무엇을 의미하는지 문장의 의도를 파악하는 것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en-US" altLang="ko-KR" sz="1200" u="sng" dirty="0"/>
              <a:t>Training Phrase</a:t>
            </a:r>
            <a:r>
              <a:rPr lang="en-US" altLang="ko-KR" sz="1200" dirty="0"/>
              <a:t>(</a:t>
            </a:r>
            <a:r>
              <a:rPr lang="ko-KR" altLang="en-US" sz="1200" dirty="0"/>
              <a:t>문장 학습</a:t>
            </a:r>
            <a:r>
              <a:rPr lang="en-US" altLang="ko-KR" sz="1200" dirty="0"/>
              <a:t>): </a:t>
            </a:r>
            <a:r>
              <a:rPr lang="ko-KR" altLang="en-US" sz="1200" dirty="0"/>
              <a:t>대화의 의도를 파악하는 인텐트를 생성할 때 문장학습이 진행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정확도가 높고 편리한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챗봇을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 만들기 위해 다양한 문장학습이 중요해 이 작업이 제일 중요하다고 생각</a:t>
            </a:r>
          </a:p>
          <a:p>
            <a:pPr algn="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3" y="4832278"/>
            <a:ext cx="3551849" cy="15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Entity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예약을 하기 위해서는 어떤 콘도인지 예약이라는 </a:t>
            </a:r>
            <a:r>
              <a:rPr lang="ko-KR" altLang="en-US" sz="1200" b="1" u="sng" dirty="0">
                <a:solidFill>
                  <a:srgbClr val="FFC000"/>
                </a:solidFill>
              </a:rPr>
              <a:t>단어를 학습 </a:t>
            </a:r>
            <a:r>
              <a:rPr lang="ko-KR" altLang="en-US" sz="1200" dirty="0"/>
              <a:t>시키는 활동이 필요</a:t>
            </a:r>
            <a:r>
              <a:rPr lang="en-US" altLang="ko-KR" sz="1200" dirty="0"/>
              <a:t>. </a:t>
            </a:r>
            <a:r>
              <a:rPr lang="ko-KR" altLang="en-US" sz="1200" dirty="0"/>
              <a:t>이런 매개변수 역할을 하는 것이 </a:t>
            </a:r>
            <a:r>
              <a:rPr lang="en-US" altLang="ko-KR" sz="1200" dirty="0"/>
              <a:t>entity</a:t>
            </a:r>
            <a:r>
              <a:rPr lang="ko-KR" altLang="en-US" sz="1200" dirty="0"/>
              <a:t>의 역할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C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F17356B-FE13-23D6-A824-E49011BC1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9" t="6496" r="339" b="18361"/>
          <a:stretch/>
        </p:blipFill>
        <p:spPr>
          <a:xfrm>
            <a:off x="4785347" y="2594159"/>
            <a:ext cx="2678709" cy="2555186"/>
          </a:xfrm>
          <a:prstGeom prst="ellipse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89C756E-6E2B-FDD0-CAE9-22EFEA683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29" y="4300382"/>
            <a:ext cx="3833125" cy="240470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4C33AE1-DA94-351B-DED3-18AEC066B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7096" y="1664206"/>
            <a:ext cx="1512206" cy="31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TEST </a:t>
            </a:r>
            <a:r>
              <a:rPr lang="ko-KR" altLang="en-US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</a:t>
            </a:r>
            <a:endParaRPr lang="en-US" altLang="ko-KR" sz="2400" b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1110916" y="1576263"/>
            <a:ext cx="1885759" cy="410234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실제 실행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CC9FD-4FD3-2994-61AC-0DEF4A37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54" y="2293985"/>
            <a:ext cx="3185422" cy="425652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D19C4C8-8AFD-8ED8-3D2F-8CB5B88B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03" y="2293985"/>
            <a:ext cx="3185422" cy="43025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58EBBBC-497B-B595-AE88-5621C8A15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30" y="2293984"/>
            <a:ext cx="3142236" cy="43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480</Words>
  <Application>Microsoft Office PowerPoint</Application>
  <PresentationFormat>와이드스크린</PresentationFormat>
  <Paragraphs>124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채영</cp:lastModifiedBy>
  <cp:revision>2</cp:revision>
  <dcterms:created xsi:type="dcterms:W3CDTF">2022-04-04T15:26:03Z</dcterms:created>
  <dcterms:modified xsi:type="dcterms:W3CDTF">2022-06-03T04:31:01Z</dcterms:modified>
</cp:coreProperties>
</file>