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4D24-59A8-4F70-8A96-48113FA1099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3CC-FC94-4B12-91E2-E78FDF4B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7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4D24-59A8-4F70-8A96-48113FA1099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3CC-FC94-4B12-91E2-E78FDF4B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1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4D24-59A8-4F70-8A96-48113FA1099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3CC-FC94-4B12-91E2-E78FDF4B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8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4D24-59A8-4F70-8A96-48113FA1099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3CC-FC94-4B12-91E2-E78FDF4B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77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4D24-59A8-4F70-8A96-48113FA1099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3CC-FC94-4B12-91E2-E78FDF4B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5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4D24-59A8-4F70-8A96-48113FA1099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3CC-FC94-4B12-91E2-E78FDF4B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2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4D24-59A8-4F70-8A96-48113FA1099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3CC-FC94-4B12-91E2-E78FDF4B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4D24-59A8-4F70-8A96-48113FA1099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3CC-FC94-4B12-91E2-E78FDF4B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4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4D24-59A8-4F70-8A96-48113FA1099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3CC-FC94-4B12-91E2-E78FDF4B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3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4D24-59A8-4F70-8A96-48113FA1099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3CC-FC94-4B12-91E2-E78FDF4B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1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4D24-59A8-4F70-8A96-48113FA1099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3CC-FC94-4B12-91E2-E78FDF4B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0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4D24-59A8-4F70-8A96-48113FA1099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7A3CC-FC94-4B12-91E2-E78FDF4B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 smtClean="0"/>
              <a:t>GitLab</a:t>
            </a:r>
            <a:r>
              <a:rPr lang="ko-KR" altLang="en-US" sz="4400" dirty="0" smtClean="0"/>
              <a:t>에 </a:t>
            </a:r>
            <a:r>
              <a:rPr lang="en-US" altLang="ko-KR" sz="4400" dirty="0" err="1" smtClean="0"/>
              <a:t>HomeWork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폴더 만들기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5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842962"/>
            <a:ext cx="4867275" cy="51720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20146" y="5520625"/>
            <a:ext cx="1366982" cy="494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69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842962"/>
            <a:ext cx="4867275" cy="51720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20146" y="5520625"/>
            <a:ext cx="1366982" cy="494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73055" y="2357170"/>
            <a:ext cx="1676400" cy="494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0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842962"/>
            <a:ext cx="4867275" cy="51720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317817" y="5520625"/>
            <a:ext cx="1366982" cy="494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62362" y="1793752"/>
            <a:ext cx="1676400" cy="494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7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3794" cy="65670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918424"/>
            <a:ext cx="1676400" cy="494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0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02783" cy="655026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231923" y="782515"/>
            <a:ext cx="817685" cy="3604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7896" cy="658552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05741" y="1345933"/>
            <a:ext cx="2202695" cy="3604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05741" y="3292763"/>
            <a:ext cx="2202695" cy="3604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05741" y="4301570"/>
            <a:ext cx="2202695" cy="3604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05741" y="4754151"/>
            <a:ext cx="817685" cy="3604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72637" cy="653934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" y="4042951"/>
            <a:ext cx="1366982" cy="3604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66983" y="4313382"/>
            <a:ext cx="960581" cy="270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89689" cy="65485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99346" y="1576842"/>
            <a:ext cx="1366982" cy="3604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94000" y="2052515"/>
            <a:ext cx="1366982" cy="3604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94000" y="2461225"/>
            <a:ext cx="1366982" cy="494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15491" y="3627048"/>
            <a:ext cx="942109" cy="3604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842962"/>
            <a:ext cx="4867275" cy="51720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93127" y="2276498"/>
            <a:ext cx="1366982" cy="494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12508" y="5520625"/>
            <a:ext cx="1366982" cy="494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842962"/>
            <a:ext cx="4867275" cy="51720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00764" y="2193371"/>
            <a:ext cx="1366982" cy="494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20145" y="5437498"/>
            <a:ext cx="1366982" cy="494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3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842962"/>
            <a:ext cx="4867275" cy="51720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91528" y="1897807"/>
            <a:ext cx="3329708" cy="10116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56382" y="5520625"/>
            <a:ext cx="1366982" cy="494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91528" y="3709216"/>
            <a:ext cx="4641272" cy="10116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5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842962"/>
            <a:ext cx="4867275" cy="51720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00764" y="2193371"/>
            <a:ext cx="1366982" cy="494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20146" y="5520625"/>
            <a:ext cx="1366982" cy="494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8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와이드스크린</PresentationFormat>
  <Paragraphs>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GitLab에 HomeWork 폴더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12</cp:revision>
  <dcterms:created xsi:type="dcterms:W3CDTF">2020-01-28T08:31:35Z</dcterms:created>
  <dcterms:modified xsi:type="dcterms:W3CDTF">2020-01-28T08:47:54Z</dcterms:modified>
</cp:coreProperties>
</file>