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5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9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5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6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5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8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06A8-7D3E-4E6E-BA4B-97B176C914B8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4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8350696" cy="1470025"/>
          </a:xfrm>
        </p:spPr>
        <p:txBody>
          <a:bodyPr/>
          <a:lstStyle/>
          <a:p>
            <a:r>
              <a:rPr lang="ko-KR" altLang="en-US" dirty="0" err="1" smtClean="0"/>
              <a:t>멜버른</a:t>
            </a:r>
            <a:r>
              <a:rPr lang="ko-KR" altLang="en-US" dirty="0" smtClean="0"/>
              <a:t> 지역의 부동산 가격 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3573016"/>
            <a:ext cx="7557392" cy="79208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산업인공지능학과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2023254005 </a:t>
            </a:r>
            <a:r>
              <a:rPr lang="ko-KR" altLang="en-US" dirty="0" smtClean="0">
                <a:solidFill>
                  <a:schemeClr val="tx1"/>
                </a:solidFill>
              </a:rPr>
              <a:t>이찬희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5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큰 그림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19442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Kaggle</a:t>
            </a:r>
            <a:r>
              <a:rPr lang="ko-KR" altLang="en-US" sz="1800" dirty="0" smtClean="0"/>
              <a:t>에서 </a:t>
            </a:r>
            <a:r>
              <a:rPr lang="ko-KR" altLang="en-US" sz="1800" dirty="0" err="1" smtClean="0"/>
              <a:t>멜버른</a:t>
            </a:r>
            <a:r>
              <a:rPr lang="ko-KR" altLang="en-US" sz="1800" dirty="0" smtClean="0"/>
              <a:t> 지역의 부동산 가격 </a:t>
            </a:r>
            <a:r>
              <a:rPr lang="ko-KR" altLang="en-US" sz="1800" dirty="0" err="1" smtClean="0"/>
              <a:t>데이터셋을</a:t>
            </a:r>
            <a:r>
              <a:rPr lang="ko-KR" altLang="en-US" sz="1800" dirty="0" smtClean="0"/>
              <a:t> 선정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멜버른</a:t>
            </a:r>
            <a:r>
              <a:rPr lang="ko-KR" altLang="en-US" sz="1800" dirty="0" smtClean="0"/>
              <a:t> 지역의 부동산 가격과의 요소마다 어떤 상관관계가 있는지 확인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지도학습 및 회귀 모델을 이용하여 주택가격 예측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평균절대오차를 통해 성능 지표 확인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3460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4725144"/>
            <a:ext cx="7967918" cy="2060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800" dirty="0" smtClean="0"/>
              <a:t>13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columns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63023</a:t>
            </a:r>
            <a:r>
              <a:rPr lang="ko-KR" altLang="en-US" sz="1800" dirty="0" smtClean="0"/>
              <a:t>개의 데이터를 가지고 있으며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데이터 형태는 오른쪽 그림과 같습니다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아래는 데이터들이 의미하는 것을 작성하였습니다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Suburb : </a:t>
            </a:r>
            <a:r>
              <a:rPr lang="ko-KR" altLang="en-US" sz="1800" dirty="0" smtClean="0"/>
              <a:t>도시 외곽지역 이름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Address : </a:t>
            </a:r>
            <a:r>
              <a:rPr lang="ko-KR" altLang="en-US" sz="1800" dirty="0" smtClean="0"/>
              <a:t>주소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Rooms : </a:t>
            </a:r>
            <a:r>
              <a:rPr lang="ko-KR" altLang="en-US" sz="1800" dirty="0" smtClean="0"/>
              <a:t>방의 개수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Price : </a:t>
            </a:r>
            <a:r>
              <a:rPr lang="ko-KR" altLang="en-US" sz="1800" dirty="0" smtClean="0"/>
              <a:t>호주 달러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Method : </a:t>
            </a:r>
            <a:r>
              <a:rPr lang="ko-KR" altLang="en-US" sz="1800" dirty="0" smtClean="0"/>
              <a:t>부동산 거래 방법 및 거래 현황 </a:t>
            </a:r>
            <a:r>
              <a:rPr lang="en-US" altLang="ko-KR" sz="1800" dirty="0" smtClean="0"/>
              <a:t>(ex. S – </a:t>
            </a:r>
            <a:r>
              <a:rPr lang="ko-KR" altLang="en-US" sz="1800" dirty="0" smtClean="0"/>
              <a:t>부동산 판매 완료</a:t>
            </a:r>
            <a:r>
              <a:rPr lang="en-US" altLang="ko-KR" sz="1800" dirty="0" smtClean="0"/>
              <a:t>, SP – </a:t>
            </a:r>
            <a:r>
              <a:rPr lang="ko-KR" altLang="en-US" sz="1800" dirty="0" smtClean="0"/>
              <a:t>부동산 경매 전 판매완료</a:t>
            </a:r>
            <a:r>
              <a:rPr lang="en-US" altLang="ko-KR" sz="1800" dirty="0" smtClean="0"/>
              <a:t>, SA- </a:t>
            </a:r>
            <a:r>
              <a:rPr lang="ko-KR" altLang="en-US" sz="1800" dirty="0" smtClean="0"/>
              <a:t>경매 후 팔림 등</a:t>
            </a:r>
            <a:r>
              <a:rPr lang="en-US" altLang="ko-KR" sz="18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Type : </a:t>
            </a:r>
            <a:r>
              <a:rPr lang="ko-KR" altLang="en-US" sz="1800" dirty="0" smtClean="0"/>
              <a:t>부동산 종류</a:t>
            </a:r>
            <a:r>
              <a:rPr lang="en-US" altLang="ko-KR" sz="1800" dirty="0" smtClean="0"/>
              <a:t>_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침실만 렌즈</a:t>
            </a:r>
            <a:r>
              <a:rPr lang="en-US" altLang="ko-KR" sz="1800" dirty="0" smtClean="0"/>
              <a:t>), h(</a:t>
            </a:r>
            <a:r>
              <a:rPr lang="ko-KR" altLang="en-US" sz="1800" dirty="0" smtClean="0"/>
              <a:t>집 구매</a:t>
            </a:r>
            <a:r>
              <a:rPr lang="en-US" altLang="ko-KR" sz="1800" dirty="0" smtClean="0"/>
              <a:t>), u(</a:t>
            </a:r>
            <a:r>
              <a:rPr lang="ko-KR" altLang="en-US" sz="1800" dirty="0" err="1" smtClean="0"/>
              <a:t>복층</a:t>
            </a:r>
            <a:r>
              <a:rPr lang="ko-KR" altLang="en-US" sz="1800" dirty="0" smtClean="0"/>
              <a:t> 구조</a:t>
            </a:r>
            <a:r>
              <a:rPr lang="en-US" altLang="ko-KR" sz="1800" dirty="0" smtClean="0"/>
              <a:t>), t(</a:t>
            </a:r>
            <a:r>
              <a:rPr lang="ko-KR" altLang="en-US" sz="1800" dirty="0" smtClean="0"/>
              <a:t>타운하우스</a:t>
            </a:r>
            <a:r>
              <a:rPr lang="en-US" altLang="ko-KR" sz="1800" dirty="0" smtClean="0"/>
              <a:t>), dev site(</a:t>
            </a:r>
            <a:r>
              <a:rPr lang="ko-KR" altLang="en-US" sz="1800" dirty="0" smtClean="0"/>
              <a:t>개발지역</a:t>
            </a:r>
            <a:r>
              <a:rPr lang="en-US" altLang="ko-KR" sz="1800" dirty="0" smtClean="0"/>
              <a:t>), res(</a:t>
            </a:r>
            <a:r>
              <a:rPr lang="ko-KR" altLang="en-US" sz="1800" dirty="0" smtClean="0"/>
              <a:t>기타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err="1" smtClean="0"/>
              <a:t>SellerG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부동산 중계인 이름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Date : </a:t>
            </a:r>
            <a:r>
              <a:rPr lang="ko-KR" altLang="en-US" sz="1800" dirty="0" smtClean="0"/>
              <a:t>거래된 날짜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Distance :  C.B.D</a:t>
            </a:r>
            <a:r>
              <a:rPr lang="ko-KR" altLang="en-US" sz="1800" dirty="0" smtClean="0"/>
              <a:t>로부터 떨어진 거리</a:t>
            </a:r>
            <a:endParaRPr lang="en-US" altLang="ko-K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8" y="1412776"/>
            <a:ext cx="5178944" cy="31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40" y="1412776"/>
            <a:ext cx="2801446" cy="31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1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688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이해를 위한 탐색과 시각화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611" y="501317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그림은 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데이터들에 대한 그래프입니다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오른쪽그림은 </a:t>
            </a:r>
            <a:r>
              <a:rPr lang="ko-KR" altLang="en-US" dirty="0" err="1" smtClean="0"/>
              <a:t>히트맵을</a:t>
            </a:r>
            <a:r>
              <a:rPr lang="ko-KR" altLang="en-US" dirty="0" smtClean="0"/>
              <a:t> 그렸으며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</a:t>
            </a:r>
            <a:r>
              <a:rPr lang="ko-KR" altLang="en-US" dirty="0" err="1" smtClean="0"/>
              <a:t>알고자하는</a:t>
            </a:r>
            <a:r>
              <a:rPr lang="ko-KR" altLang="en-US" dirty="0" smtClean="0"/>
              <a:t> 부동산 가격과 밀접한 상관관계를 갖는 데이터들은</a:t>
            </a:r>
            <a:endParaRPr lang="en-US" altLang="ko-KR" dirty="0" smtClean="0"/>
          </a:p>
          <a:p>
            <a:r>
              <a:rPr lang="en-US" altLang="ko-KR" dirty="0" smtClean="0"/>
              <a:t>Rooms, Type, Address, Suburb, Distance </a:t>
            </a:r>
            <a:r>
              <a:rPr lang="ko-KR" altLang="en-US" dirty="0" smtClean="0"/>
              <a:t>정도로 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1"/>
            <a:ext cx="4445316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29" y="1268761"/>
            <a:ext cx="3600000" cy="367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28990" y="2636912"/>
            <a:ext cx="36724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688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정제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1600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97757"/>
            <a:ext cx="16097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995936" y="3068960"/>
            <a:ext cx="136815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5229200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확인해보았더니</a:t>
            </a:r>
            <a:r>
              <a:rPr lang="en-US" altLang="ko-KR" dirty="0" smtClean="0"/>
              <a:t>, Price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보여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행을 삭제하였습니다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2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688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정제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573325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히트맵을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와 상관관계가 높았던 순으로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정도를 추리는 작업을 진행했습니다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13" y="1268760"/>
            <a:ext cx="5400000" cy="42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7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특성스케일링 변화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26633"/>
            <a:ext cx="5400000" cy="484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6113399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전체 데이터에 표준화 작업을 해주고</a:t>
            </a:r>
            <a:r>
              <a:rPr lang="en-US" altLang="ko-KR" dirty="0" smtClean="0"/>
              <a:t>, Price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Distance</a:t>
            </a:r>
            <a:r>
              <a:rPr lang="ko-KR" altLang="en-US" dirty="0" smtClean="0"/>
              <a:t>의 그래프가 왼쪽에 쏠린 모습이 모여</a:t>
            </a:r>
            <a:r>
              <a:rPr lang="en-US" altLang="ko-KR" dirty="0"/>
              <a:t>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함수로 변환하는 작업을 진행했습니다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6633"/>
            <a:ext cx="2627992" cy="62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8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모델 선택과 훈련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394193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52776"/>
            <a:ext cx="282521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573325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해당 그림에 보여지는 것과 같이 파이프라인 구성하였습니다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학습 모델은 </a:t>
            </a:r>
            <a:r>
              <a:rPr lang="en-US" altLang="ko-KR" dirty="0" err="1" smtClean="0"/>
              <a:t>RandomForest</a:t>
            </a:r>
            <a:r>
              <a:rPr lang="ko-KR" altLang="en-US" dirty="0" smtClean="0"/>
              <a:t>를 선택하였습니다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2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모델 선택과 훈련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275" y="5838234"/>
            <a:ext cx="848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평균절대오차를 통해 결과값을 확인했습니다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산점도</a:t>
            </a:r>
            <a:r>
              <a:rPr lang="ko-KR" altLang="en-US" dirty="0" smtClean="0"/>
              <a:t> 그래프를 통해 이를 시각화 하였고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빨간선이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예측선이며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얼마만큼 가까이 분포했는지에 따라 잘 학습되었다고 판단할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41520"/>
            <a:ext cx="33051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41" y="1196752"/>
            <a:ext cx="5400000" cy="463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0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322</Words>
  <Application>Microsoft Office PowerPoint</Application>
  <PresentationFormat>화면 슬라이드 쇼(4:3)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멜버른 지역의 부동산 가격 예측</vt:lpstr>
      <vt:lpstr>1. 큰 그림 보기</vt:lpstr>
      <vt:lpstr>2. 데이터 수집</vt:lpstr>
      <vt:lpstr>3. 데이터 이해를 위한 탐색과 시각화</vt:lpstr>
      <vt:lpstr>4. 데이터 정제</vt:lpstr>
      <vt:lpstr>4. 데이터 정제</vt:lpstr>
      <vt:lpstr>5. 특성스케일링 변화</vt:lpstr>
      <vt:lpstr>6. 모델 선택과 훈련</vt:lpstr>
      <vt:lpstr>6. 모델 선택과 훈련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멜버른 지역의 부동산 가격 예측</dc:title>
  <dc:creator>Chan's Victus</dc:creator>
  <cp:lastModifiedBy>Chan's Victus</cp:lastModifiedBy>
  <cp:revision>22</cp:revision>
  <dcterms:created xsi:type="dcterms:W3CDTF">2023-10-21T07:39:47Z</dcterms:created>
  <dcterms:modified xsi:type="dcterms:W3CDTF">2023-10-29T08:00:37Z</dcterms:modified>
</cp:coreProperties>
</file>