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31" r:id="rId6"/>
    <p:sldId id="332" r:id="rId7"/>
    <p:sldId id="334" r:id="rId8"/>
    <p:sldId id="341" r:id="rId9"/>
    <p:sldId id="342" r:id="rId10"/>
    <p:sldId id="343" r:id="rId11"/>
    <p:sldId id="335" r:id="rId12"/>
    <p:sldId id="336" r:id="rId13"/>
    <p:sldId id="338" r:id="rId14"/>
    <p:sldId id="339" r:id="rId15"/>
    <p:sldId id="344" r:id="rId16"/>
    <p:sldId id="268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>
        <p:scale>
          <a:sx n="125" d="100"/>
          <a:sy n="125" d="100"/>
        </p:scale>
        <p:origin x="-1224" y="-48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2024.  06.  07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2023254005 </a:t>
            </a: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이찬희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1200329"/>
            <a:chOff x="157020" y="3061083"/>
            <a:chExt cx="8712968" cy="120032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en-US" altLang="ko-KR" sz="36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</a:t>
              </a:r>
              <a:r>
                <a:rPr lang="ko-KR" altLang="en-US" sz="36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면 검사 광학계로 촬영된 </a:t>
              </a:r>
              <a:endParaRPr lang="en-US" altLang="ko-KR" sz="36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292" eaLnBrk="0" hangingPunct="0">
                <a:buSzPct val="100000"/>
                <a:defRPr/>
              </a:pPr>
              <a:r>
                <a:rPr lang="en-US" altLang="ko-KR" sz="36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4</a:t>
              </a:r>
              <a:r>
                <a:rPr lang="ko-KR" altLang="en-US" sz="3600" kern="0" dirty="0" smtClea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개의 배터리 이미지 결합</a:t>
              </a:r>
              <a:endParaRPr lang="en-US" altLang="ko-KR" sz="36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과정 및 결과 이미지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Picture 2" descr="C:\Users\Chan's Victus\Desktop\pythonProject\indCV\data\battery\battery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76" y="1268760"/>
            <a:ext cx="2880000" cy="210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398180" y="2179431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C:\Users\Chan's Victus\Desktop\pythonProject\indCV\data\b\object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67" y="1267930"/>
            <a:ext cx="596571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Chan's Victus\Desktop\pythonProject\indCV\data\b\object_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167" y="1268760"/>
            <a:ext cx="603485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Chan's Victus\Desktop\pythonProject\indCV\data\b\object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051" y="1257243"/>
            <a:ext cx="587528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Chan's Victus\Desktop\pythonProject\indCV\data\b\object_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465" y="1257243"/>
            <a:ext cx="599114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Chan's Victus\Desktop\pythonProject\indCV\data\b\result_14_object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835" y="3947920"/>
            <a:ext cx="988741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Chan's Victus\Desktop\pythonProject\indCV\data\b\result_23_object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88" y="3947920"/>
            <a:ext cx="1005407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:\Users\Chan's Victus\Desktop\pythonProject\indCV\data\b\panorama_resized_LMedS_custom_order_with_objects_contour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748" y="3947920"/>
            <a:ext cx="1801837" cy="20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오른쪽 화살표 26"/>
          <p:cNvSpPr/>
          <p:nvPr/>
        </p:nvSpPr>
        <p:spPr>
          <a:xfrm>
            <a:off x="400512" y="4847904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4686212" y="4847904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7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378138" y="2204864"/>
            <a:ext cx="8226310" cy="333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300"/>
              </a:lnSpc>
              <a:buAutoNum type="arabicPeriod"/>
            </a:pPr>
            <a:r>
              <a:rPr lang="ko-KR" altLang="en-US" sz="2000" dirty="0" smtClean="0"/>
              <a:t>처음 코드의 목적은 파노라마 이미지처럼 합성된 이미지를 만들고 싶었습니다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ts val="2300"/>
              </a:lnSpc>
              <a:buAutoNum type="arabicPeriod"/>
            </a:pPr>
            <a:r>
              <a:rPr lang="ko-KR" altLang="en-US" sz="2000" dirty="0" smtClean="0"/>
              <a:t>네 방향에서 촬영된 이미지여서 그런지 생각처럼 합쳐지지 않아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특징점만</a:t>
            </a:r>
            <a:r>
              <a:rPr lang="ko-KR" altLang="en-US" sz="2000" dirty="0" smtClean="0"/>
              <a:t> 찾아 위치만 </a:t>
            </a:r>
            <a:r>
              <a:rPr lang="ko-KR" altLang="en-US" sz="2000" dirty="0" err="1" smtClean="0"/>
              <a:t>매칭</a:t>
            </a:r>
            <a:r>
              <a:rPr lang="ko-KR" altLang="en-US" sz="2000" dirty="0" smtClean="0"/>
              <a:t> 시키고 이미지를 잘라서 붙이는 방식으로 이미지를 합치게 했습니다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ts val="2300"/>
              </a:lnSpc>
              <a:buAutoNum type="arabicPeriod"/>
            </a:pPr>
            <a:r>
              <a:rPr lang="ko-KR" altLang="en-US" sz="2000" dirty="0" smtClean="0"/>
              <a:t>각각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개의 이미지가 </a:t>
            </a:r>
            <a:r>
              <a:rPr lang="ko-KR" altLang="en-US" sz="2000" dirty="0" smtClean="0"/>
              <a:t>조금씩 </a:t>
            </a:r>
            <a:r>
              <a:rPr lang="ko-KR" altLang="en-US" sz="2000" dirty="0" smtClean="0"/>
              <a:t>기울어져 </a:t>
            </a:r>
            <a:r>
              <a:rPr lang="ko-KR" altLang="en-US" sz="2000" dirty="0" smtClean="0"/>
              <a:t>있는데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이 부분을 보정하고 이미지를 합쳤으면 좀 더 좋았을 것 같다는 생각이 듭니다</a:t>
            </a:r>
            <a:r>
              <a:rPr lang="en-US" altLang="ko-KR" sz="2000" dirty="0" smtClean="0"/>
              <a:t>.</a:t>
            </a: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862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 Q&amp;A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7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7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2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378138" y="2132856"/>
            <a:ext cx="8340522" cy="333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300"/>
              </a:lnSpc>
              <a:buAutoNum type="arabicPeriod"/>
            </a:pPr>
            <a:r>
              <a:rPr lang="ko-KR" altLang="en-US" sz="2000" b="1" dirty="0" smtClean="0">
                <a:latin typeface="+mn-ea"/>
              </a:rPr>
              <a:t>프로젝트 목적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ts val="2300"/>
              </a:lnSpc>
              <a:buFont typeface="+mj-lt"/>
              <a:buAutoNum type="arabicPeriod" startAt="2"/>
            </a:pPr>
            <a:r>
              <a:rPr lang="ko-KR" altLang="en-US" sz="2000" b="1" dirty="0" smtClean="0">
                <a:latin typeface="+mn-ea"/>
              </a:rPr>
              <a:t>알고리즘 구성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 startAt="2"/>
            </a:pP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 startAt="2"/>
            </a:pPr>
            <a:r>
              <a:rPr lang="ko-KR" altLang="en-US" sz="2000" b="1" dirty="0" smtClean="0">
                <a:latin typeface="+mn-ea"/>
              </a:rPr>
              <a:t>사용 코드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 startAt="2"/>
            </a:pP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 startAt="2"/>
            </a:pPr>
            <a:r>
              <a:rPr lang="ko-KR" altLang="en-US" sz="2000" b="1" dirty="0" smtClean="0">
                <a:latin typeface="+mn-ea"/>
              </a:rPr>
              <a:t>과정 및 결과 이미지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 startAt="2"/>
            </a:pP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 startAt="2"/>
            </a:pPr>
            <a:r>
              <a:rPr lang="ko-KR" altLang="en-US" sz="2000" b="1" dirty="0" smtClean="0">
                <a:latin typeface="+mn-ea"/>
              </a:rPr>
              <a:t>고찰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 startAt="2"/>
            </a:pP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 startAt="2"/>
            </a:pPr>
            <a:r>
              <a:rPr lang="en-US" altLang="ko-KR" sz="2000" b="1" dirty="0" smtClean="0">
                <a:latin typeface="+mn-ea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목적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521796" y="1143908"/>
            <a:ext cx="8154660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300"/>
              </a:lnSpc>
              <a:buAutoNum type="arabicPeriod"/>
            </a:pPr>
            <a:r>
              <a:rPr lang="ko-KR" altLang="en-US" sz="2000" dirty="0" smtClean="0">
                <a:latin typeface="+mn-ea"/>
              </a:rPr>
              <a:t>해당 제품은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하나의 렌즈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하나의 카메라를 사용하여 </a:t>
            </a:r>
            <a:r>
              <a:rPr lang="ko-KR" altLang="en-US" sz="2000" dirty="0">
                <a:latin typeface="+mn-ea"/>
              </a:rPr>
              <a:t>전지의 측면 </a:t>
            </a:r>
            <a:r>
              <a:rPr lang="en-US" altLang="ko-KR" sz="2000" dirty="0">
                <a:latin typeface="+mn-ea"/>
              </a:rPr>
              <a:t>360</a:t>
            </a:r>
            <a:r>
              <a:rPr lang="ko-KR" altLang="en-US" sz="2000" dirty="0">
                <a:latin typeface="+mn-ea"/>
              </a:rPr>
              <a:t>도를 </a:t>
            </a:r>
            <a:r>
              <a:rPr lang="en-US" altLang="ko-KR" sz="2000" dirty="0" smtClean="0">
                <a:latin typeface="+mn-ea"/>
              </a:rPr>
              <a:t>4</a:t>
            </a:r>
            <a:r>
              <a:rPr lang="ko-KR" altLang="en-US" sz="2000" dirty="0" smtClean="0">
                <a:latin typeface="+mn-ea"/>
              </a:rPr>
              <a:t>방향에서 관측하는 목적인 광학계 입니다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2000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r>
              <a:rPr lang="ko-KR" altLang="en-US" sz="2000" dirty="0" smtClean="0">
                <a:latin typeface="+mn-ea"/>
              </a:rPr>
              <a:t>아래의 광학계로 촬영한 이미지를 파노라마 이미지처럼 만들어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 smtClean="0">
                <a:latin typeface="+mn-ea"/>
              </a:rPr>
              <a:t> 보기 편하게 만드는 것을 목적으로 합니다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1026" name="Picture 2" descr="C:\Users\Chan's Victus\Desktop\pythonProject\indCV\data\battery\battery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29000"/>
            <a:ext cx="3600000" cy="263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40386"/>
            <a:ext cx="3600000" cy="281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1539702" y="4729165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 rot="2569412">
            <a:off x="1920383" y="4438266"/>
            <a:ext cx="337992" cy="3688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 rot="18996164">
            <a:off x="1269003" y="4445497"/>
            <a:ext cx="337992" cy="3688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 rot="13379981">
            <a:off x="1258462" y="5097941"/>
            <a:ext cx="337992" cy="3688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 rot="8086771">
            <a:off x="1921016" y="5117263"/>
            <a:ext cx="337992" cy="3688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 구성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이미지 분할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1244" y="1447964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이미지 분할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2348880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물체 추출 및 저장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3213016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smtClean="0"/>
              <a:t>이미지 밝기 조정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4560" y="4077072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4. </a:t>
            </a:r>
            <a:r>
              <a:rPr lang="ko-KR" altLang="en-US" dirty="0" smtClean="0"/>
              <a:t>이미지 합치기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4560" y="4931876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물체 추출 및 합치기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84560" y="5775796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6. </a:t>
            </a:r>
            <a:r>
              <a:rPr lang="ko-KR" altLang="en-US" dirty="0" smtClean="0"/>
              <a:t>이미지 저장 및 출력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1958816" y="1976480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1958816" y="2868604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1958816" y="3659168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1958816" y="4557292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1958816" y="5373216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3923928" y="1540297"/>
            <a:ext cx="79208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32040" y="1447964"/>
            <a:ext cx="374441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배터리의 핵심부분을 제외한 이미지를 제거하기 위해 하단 이미지 제거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이미지의 너비를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등분하여 이미지 분할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배터리의 방향을 맞춰주기 위해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번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번 이미지 수평 반전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27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 구성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물체 추출 및 저장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1244" y="1447964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이미지 분할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2348880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물체 추출 및 저장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3213016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smtClean="0"/>
              <a:t>이미지 밝기 조정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4560" y="4077072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4. </a:t>
            </a:r>
            <a:r>
              <a:rPr lang="ko-KR" altLang="en-US" dirty="0" smtClean="0"/>
              <a:t>이미지 합치기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4560" y="4931876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물체 추출 및 합치기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84560" y="5775796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6. </a:t>
            </a:r>
            <a:r>
              <a:rPr lang="ko-KR" altLang="en-US" dirty="0" smtClean="0"/>
              <a:t>이미지 저장 및 출력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1958816" y="1976480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1958816" y="2868604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1958816" y="3659168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1958816" y="4557292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1958816" y="5373216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3923928" y="2441213"/>
            <a:ext cx="79208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32040" y="1447964"/>
            <a:ext cx="3744416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분할된 이미지에서 물체만 검출하여 추출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검출은 </a:t>
            </a:r>
            <a:r>
              <a:rPr lang="en-US" altLang="ko-KR" sz="1600" dirty="0" err="1" smtClean="0"/>
              <a:t>Threshhold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findcontours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boudingRect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사용해 물체만 검출하는 함수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이용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추출된 물체 이미지를 파일로 저장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4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820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 구성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밝기 조정 및 이미지 합치기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1244" y="1447964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이미지 분할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2348880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물체 추출 및 저장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3213016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smtClean="0"/>
              <a:t>이미지 밝기 조정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4560" y="4077072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4. </a:t>
            </a:r>
            <a:r>
              <a:rPr lang="ko-KR" altLang="en-US" dirty="0" smtClean="0"/>
              <a:t>이미지 합치기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4560" y="4931876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물체 추출 및 합치기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84560" y="5775796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6. </a:t>
            </a:r>
            <a:r>
              <a:rPr lang="ko-KR" altLang="en-US" dirty="0" smtClean="0"/>
              <a:t>이미지 저장 및 출력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1958816" y="1976480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1958816" y="2868604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1958816" y="3659168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1958816" y="4557292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1958816" y="5373216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 rot="19557240">
            <a:off x="3860039" y="3061527"/>
            <a:ext cx="79208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22316" y="1260560"/>
            <a:ext cx="37444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이미지들의 평균 밝기를 구한다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목표 밝기 값에 대한 보정계수를 계산하여 각 이미지의 밝기를 변환한다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7" name="오른쪽 화살표 26"/>
          <p:cNvSpPr/>
          <p:nvPr/>
        </p:nvSpPr>
        <p:spPr>
          <a:xfrm>
            <a:off x="3923928" y="4169405"/>
            <a:ext cx="79208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928616" y="2737888"/>
            <a:ext cx="373811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SIFT</a:t>
            </a:r>
            <a:r>
              <a:rPr lang="ko-KR" altLang="en-US" sz="1600" dirty="0" smtClean="0"/>
              <a:t>를 사용하여 이미지 간의 </a:t>
            </a:r>
            <a:r>
              <a:rPr lang="ko-KR" altLang="en-US" sz="1600" dirty="0" err="1" smtClean="0"/>
              <a:t>특징점을</a:t>
            </a:r>
            <a:r>
              <a:rPr lang="ko-KR" altLang="en-US" sz="1600" dirty="0" smtClean="0"/>
              <a:t> 찾습니다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 err="1" smtClean="0"/>
              <a:t>BFMatcher</a:t>
            </a:r>
            <a:r>
              <a:rPr lang="ko-KR" altLang="en-US" sz="1600" dirty="0" smtClean="0"/>
              <a:t>를 사용하여 </a:t>
            </a:r>
            <a:r>
              <a:rPr lang="ko-KR" altLang="en-US" sz="1600" dirty="0" err="1" smtClean="0"/>
              <a:t>특징점</a:t>
            </a:r>
            <a:r>
              <a:rPr lang="ko-KR" altLang="en-US" sz="1600" dirty="0" smtClean="0"/>
              <a:t> 간의 </a:t>
            </a:r>
            <a:r>
              <a:rPr lang="ko-KR" altLang="en-US" sz="1600" dirty="0" err="1" smtClean="0"/>
              <a:t>매칭을</a:t>
            </a:r>
            <a:r>
              <a:rPr lang="ko-KR" altLang="en-US" sz="1600" dirty="0" smtClean="0"/>
              <a:t> 수행하고 좋은 </a:t>
            </a:r>
            <a:r>
              <a:rPr lang="ko-KR" altLang="en-US" sz="1600" dirty="0" err="1" smtClean="0"/>
              <a:t>매칭점을</a:t>
            </a:r>
            <a:r>
              <a:rPr lang="ko-KR" altLang="en-US" sz="1600" dirty="0" smtClean="0"/>
              <a:t> 선별합니다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선별된 </a:t>
            </a:r>
            <a:r>
              <a:rPr lang="ko-KR" altLang="en-US" sz="1600" dirty="0" err="1" smtClean="0"/>
              <a:t>매칭점을</a:t>
            </a:r>
            <a:r>
              <a:rPr lang="ko-KR" altLang="en-US" sz="1600" dirty="0" smtClean="0"/>
              <a:t> 사용하여 두 이미지 간의 변환 행렬을 계산합니다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변환 행렬을 사용하여 이미지를 이동시켜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개의 이미지 중 </a:t>
            </a:r>
            <a:r>
              <a:rPr lang="en-US" altLang="ko-KR" sz="1600" dirty="0" smtClean="0"/>
              <a:t>1,2</a:t>
            </a:r>
            <a:r>
              <a:rPr lang="ko-KR" altLang="en-US" sz="1600" dirty="0" smtClean="0"/>
              <a:t>번을 합치고 </a:t>
            </a:r>
            <a:r>
              <a:rPr lang="en-US" altLang="ko-KR" sz="1600" dirty="0" smtClean="0"/>
              <a:t>3,4</a:t>
            </a:r>
            <a:r>
              <a:rPr lang="ko-KR" altLang="en-US" sz="1600" dirty="0" smtClean="0"/>
              <a:t>번을 합칩니다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648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820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 구성 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물체 추출 및 합치기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1244" y="1447964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이미지 분할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2348880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물체 추출 및 저장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3213016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smtClean="0"/>
              <a:t>이미지 밝기 조정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4560" y="4077072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4. </a:t>
            </a:r>
            <a:r>
              <a:rPr lang="ko-KR" altLang="en-US" dirty="0" smtClean="0"/>
              <a:t>이미지 합치기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4560" y="4931876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물체 추출 및 합치기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84560" y="5775796"/>
            <a:ext cx="288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6. </a:t>
            </a:r>
            <a:r>
              <a:rPr lang="ko-KR" altLang="en-US" dirty="0" smtClean="0"/>
              <a:t>이미지 저장 및 출력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>
            <a:off x="1958816" y="1976480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1958816" y="2868604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1958816" y="3659168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1958816" y="4557292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아래쪽 화살표 24"/>
          <p:cNvSpPr/>
          <p:nvPr/>
        </p:nvSpPr>
        <p:spPr>
          <a:xfrm>
            <a:off x="1958816" y="5373216"/>
            <a:ext cx="308928" cy="285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22316" y="3875564"/>
            <a:ext cx="37444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1,2</a:t>
            </a:r>
            <a:r>
              <a:rPr lang="ko-KR" altLang="en-US" sz="1600" dirty="0" smtClean="0"/>
              <a:t>번과 </a:t>
            </a:r>
            <a:r>
              <a:rPr lang="en-US" altLang="ko-KR" sz="1600" dirty="0" smtClean="0"/>
              <a:t>3,4</a:t>
            </a:r>
            <a:r>
              <a:rPr lang="ko-KR" altLang="en-US" sz="1600" dirty="0" smtClean="0"/>
              <a:t>번 합쳐진 두 이미지에서 물체를 추출합니다</a:t>
            </a:r>
            <a:r>
              <a:rPr lang="en-US" altLang="ko-KR" sz="1600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해당 결과로 발생한 두 이미지를 다시 합치고 합쳐진 이미지에서 다시 물체를 추출합니다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7" name="오른쪽 화살표 26"/>
          <p:cNvSpPr/>
          <p:nvPr/>
        </p:nvSpPr>
        <p:spPr>
          <a:xfrm>
            <a:off x="3843846" y="5868129"/>
            <a:ext cx="79208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912444" y="5658472"/>
            <a:ext cx="37444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/>
              <a:t>최종 추출된 이미지를 저장하고 화면에 출력합니다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3843846" y="5024209"/>
            <a:ext cx="79208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 코드</a:t>
            </a:r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399" y="1007424"/>
            <a:ext cx="4500000" cy="299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399" y="4005973"/>
            <a:ext cx="4500000" cy="259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4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3200" dirty="0" smtClean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 코드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399" y="908720"/>
            <a:ext cx="4500000" cy="326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399" y="4169589"/>
            <a:ext cx="4500000" cy="257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2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466D2A-EEC2-4088-8D7C-051937FAB0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df922d41-91bf-45f8-8b2c-e1591bc010d5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ad4f9fb4-0e06-43e2-8892-d19b32436cc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9717</TotalTime>
  <Words>482</Words>
  <Application>Microsoft Office PowerPoint</Application>
  <PresentationFormat>화면 슬라이드 쇼(4:3)</PresentationFormat>
  <Paragraphs>107</Paragraphs>
  <Slides>13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김현용</dc:creator>
  <cp:lastModifiedBy>Chan's Victus</cp:lastModifiedBy>
  <cp:revision>412</cp:revision>
  <cp:lastPrinted>2019-09-16T00:28:29Z</cp:lastPrinted>
  <dcterms:created xsi:type="dcterms:W3CDTF">2017-03-29T07:13:25Z</dcterms:created>
  <dcterms:modified xsi:type="dcterms:W3CDTF">2024-06-07T12:05:41Z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