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6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2024.  04.  28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2023254005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1200329"/>
            <a:chOff x="157020" y="3061083"/>
            <a:chExt cx="8712968" cy="120032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en-US" altLang="ko-KR" sz="36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Dot </a:t>
              </a:r>
              <a:r>
                <a:rPr lang="ko-KR" altLang="en-US" sz="36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이미지를 이용하여</a:t>
              </a:r>
              <a:endParaRPr lang="en-US" altLang="ko-KR" sz="3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292" eaLnBrk="0" hangingPunct="0">
                <a:buSzPct val="100000"/>
                <a:defRPr/>
              </a:pPr>
              <a:r>
                <a:rPr lang="ko-KR" altLang="en-US" sz="36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렌즈의 </a:t>
              </a:r>
              <a:r>
                <a:rPr lang="ko-KR" altLang="en-US" sz="3600" kern="0" dirty="0" err="1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왜곡량</a:t>
              </a:r>
              <a:r>
                <a:rPr lang="ko-KR" altLang="en-US" sz="36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측정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78138" y="2204864"/>
            <a:ext cx="8340522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해당 코드는 흰 배경에 검은색 </a:t>
            </a:r>
            <a:r>
              <a:rPr lang="en-US" altLang="ko-KR" sz="2000" dirty="0" smtClean="0">
                <a:latin typeface="+mn-ea"/>
              </a:rPr>
              <a:t>Dot image</a:t>
            </a:r>
            <a:r>
              <a:rPr lang="ko-KR" altLang="en-US" sz="2000" dirty="0" smtClean="0">
                <a:latin typeface="+mn-ea"/>
              </a:rPr>
              <a:t>에만 적용 가능합니다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추후 검은 배경에 흰색 </a:t>
            </a:r>
            <a:r>
              <a:rPr lang="en-US" altLang="ko-KR" sz="2000" dirty="0" smtClean="0">
                <a:latin typeface="+mn-ea"/>
              </a:rPr>
              <a:t>Dot image</a:t>
            </a:r>
            <a:r>
              <a:rPr lang="ko-KR" altLang="en-US" sz="2000" dirty="0" smtClean="0">
                <a:latin typeface="+mn-ea"/>
              </a:rPr>
              <a:t>에도 적용 가능하도록 코드 수정이 필요합니다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해당 코드를 좀 더 편하게 쓸 수 있도록 </a:t>
            </a:r>
            <a:r>
              <a:rPr lang="en-US" altLang="ko-KR" sz="2000" dirty="0" err="1" smtClean="0">
                <a:latin typeface="+mn-ea"/>
              </a:rPr>
              <a:t>ui</a:t>
            </a:r>
            <a:r>
              <a:rPr lang="ko-KR" altLang="en-US" sz="2000" dirty="0" smtClean="0">
                <a:latin typeface="+mn-ea"/>
              </a:rPr>
              <a:t>를 구성하고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도트 </a:t>
            </a:r>
            <a:r>
              <a:rPr lang="en-US" altLang="ko-KR" sz="2000" dirty="0" smtClean="0">
                <a:latin typeface="+mn-ea"/>
              </a:rPr>
              <a:t>size, </a:t>
            </a:r>
            <a:r>
              <a:rPr lang="ko-KR" altLang="en-US" sz="2000" dirty="0" smtClean="0">
                <a:latin typeface="+mn-ea"/>
              </a:rPr>
              <a:t>카메라 </a:t>
            </a:r>
            <a:r>
              <a:rPr lang="en-US" altLang="ko-KR" sz="2000" dirty="0" smtClean="0">
                <a:latin typeface="+mn-ea"/>
              </a:rPr>
              <a:t>pixel size</a:t>
            </a:r>
            <a:r>
              <a:rPr lang="ko-KR" altLang="en-US" sz="2000" dirty="0" smtClean="0">
                <a:latin typeface="+mn-ea"/>
              </a:rPr>
              <a:t>에 따라 계산이 다르게 될 수 있으므로</a:t>
            </a:r>
            <a:r>
              <a:rPr lang="en-US" altLang="ko-KR" sz="2000" dirty="0" smtClean="0">
                <a:latin typeface="+mn-ea"/>
              </a:rPr>
              <a:t>,  </a:t>
            </a:r>
            <a:r>
              <a:rPr lang="en-US" altLang="ko-KR" sz="2000" dirty="0" err="1" smtClean="0">
                <a:latin typeface="+mn-ea"/>
              </a:rPr>
              <a:t>ui</a:t>
            </a:r>
            <a:r>
              <a:rPr lang="ko-KR" altLang="en-US" sz="2000" dirty="0" smtClean="0">
                <a:latin typeface="+mn-ea"/>
              </a:rPr>
              <a:t>에서 별도로 작성 할 수 있도록 하는 방향의 개선이 필요해 보입니다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FontTx/>
              <a:buAutoNum type="arabicPeriod"/>
            </a:pPr>
            <a:r>
              <a:rPr lang="ko-KR" altLang="en-US" sz="2000" dirty="0" smtClean="0"/>
              <a:t>이를 더욱 발전시킨다면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카메라로 </a:t>
            </a:r>
            <a:r>
              <a:rPr lang="en-US" altLang="ko-KR" sz="2000" dirty="0" smtClean="0"/>
              <a:t>Dot</a:t>
            </a:r>
            <a:r>
              <a:rPr lang="ko-KR" altLang="en-US" sz="2000" dirty="0" smtClean="0"/>
              <a:t>이미지를 보고 있는 영상에서 왜곡을 계산할 수 있도록 프로그램을 구현하는 것이 좋아 보입니다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862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78138" y="2132856"/>
            <a:ext cx="8340522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 smtClean="0">
                <a:latin typeface="+mn-ea"/>
              </a:rPr>
              <a:t>프로젝트 목적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 smtClean="0">
                <a:latin typeface="+mn-ea"/>
              </a:rPr>
              <a:t>광학 이론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 smtClean="0">
                <a:latin typeface="+mn-ea"/>
              </a:rPr>
              <a:t>알고리즘 구성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 smtClean="0">
                <a:latin typeface="+mn-ea"/>
              </a:rPr>
              <a:t>사용 코드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 smtClean="0">
                <a:latin typeface="+mn-ea"/>
              </a:rPr>
              <a:t>결과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 smtClean="0">
                <a:latin typeface="+mn-ea"/>
              </a:rPr>
              <a:t>고찰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목적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78138" y="2348880"/>
            <a:ext cx="8340522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저희 회사는 산업용 </a:t>
            </a:r>
            <a:r>
              <a:rPr lang="en-US" altLang="ko-KR" sz="2000" dirty="0" smtClean="0">
                <a:latin typeface="+mn-ea"/>
              </a:rPr>
              <a:t>Vision Lens</a:t>
            </a:r>
            <a:r>
              <a:rPr lang="ko-KR" altLang="en-US" sz="2000" dirty="0" smtClean="0">
                <a:latin typeface="+mn-ea"/>
              </a:rPr>
              <a:t>를 제조하는 하드웨어 전문 업체로 렌즈를 제작 후 성능을 평가하여 양품 불량을 분류하고 있습니다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성능을 평가하는 항목 중 렌즈의 왜곡을 측정해야 하는데</a:t>
            </a:r>
            <a:r>
              <a:rPr lang="en-US" altLang="ko-KR" sz="2000" dirty="0" smtClean="0">
                <a:latin typeface="+mn-ea"/>
              </a:rPr>
              <a:t>, SW</a:t>
            </a:r>
            <a:r>
              <a:rPr lang="ko-KR" altLang="en-US" sz="2000" dirty="0" smtClean="0">
                <a:latin typeface="+mn-ea"/>
              </a:rPr>
              <a:t>팀이 없다 보니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현재 </a:t>
            </a:r>
            <a:r>
              <a:rPr lang="en-US" altLang="ko-KR" sz="2000" dirty="0" smtClean="0">
                <a:latin typeface="+mn-ea"/>
              </a:rPr>
              <a:t>Dot Target</a:t>
            </a:r>
            <a:r>
              <a:rPr lang="ko-KR" altLang="en-US" sz="2000" dirty="0" smtClean="0">
                <a:latin typeface="+mn-ea"/>
              </a:rPr>
              <a:t>을 촬영하여 </a:t>
            </a:r>
            <a:r>
              <a:rPr lang="en-US" altLang="ko-KR" sz="2000" dirty="0" smtClean="0">
                <a:latin typeface="+mn-ea"/>
              </a:rPr>
              <a:t>Open </a:t>
            </a:r>
            <a:r>
              <a:rPr lang="en-US" altLang="ko-KR" sz="2000" dirty="0" err="1" smtClean="0">
                <a:latin typeface="+mn-ea"/>
              </a:rPr>
              <a:t>eVision</a:t>
            </a:r>
            <a:r>
              <a:rPr lang="ko-KR" altLang="en-US" sz="2000" dirty="0" smtClean="0">
                <a:latin typeface="+mn-ea"/>
              </a:rPr>
              <a:t>이라는 </a:t>
            </a:r>
            <a:r>
              <a:rPr lang="en-US" altLang="ko-KR" sz="2000" dirty="0" err="1" smtClean="0">
                <a:latin typeface="+mn-ea"/>
              </a:rPr>
              <a:t>Euresys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프로그램을 이용해 하나하나 원의 위치를 찾아 </a:t>
            </a:r>
            <a:r>
              <a:rPr lang="en-US" altLang="ko-KR" sz="2000" dirty="0" smtClean="0">
                <a:latin typeface="+mn-ea"/>
              </a:rPr>
              <a:t>Excel</a:t>
            </a:r>
            <a:r>
              <a:rPr lang="ko-KR" altLang="en-US" sz="2000" dirty="0" smtClean="0">
                <a:latin typeface="+mn-ea"/>
              </a:rPr>
              <a:t>로 계산하여 이를 확인하고 있습니다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이를 빠르게 확인하고자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해당 주제를 선정하였습니다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왜곡 계산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0" y="1105364"/>
            <a:ext cx="4320000" cy="222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2" y="3332398"/>
            <a:ext cx="4320000" cy="787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963" y="4209438"/>
            <a:ext cx="443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*</a:t>
            </a:r>
            <a:r>
              <a:rPr lang="ko-KR" altLang="en-US" sz="1100" dirty="0" smtClean="0"/>
              <a:t>출처 </a:t>
            </a:r>
            <a:r>
              <a:rPr lang="en-US" altLang="ko-KR" sz="1100" dirty="0"/>
              <a:t>: https://www.edmundoptics.co.kr/knowledge-center/application-notes/imaging/distortion/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415423" y="4797152"/>
            <a:ext cx="83405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/>
              <a:t>렌즈 왜곡은 </a:t>
            </a:r>
            <a:r>
              <a:rPr lang="ko-KR" altLang="en-US" sz="2000" dirty="0" smtClean="0"/>
              <a:t>이미지 정보가 이론과 실제의 차이를 의미하며</a:t>
            </a:r>
            <a:r>
              <a:rPr lang="en-US" altLang="ko-KR" sz="2000" dirty="0"/>
              <a:t>,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보통 이 왜곡은 배럴</a:t>
            </a:r>
            <a:r>
              <a:rPr lang="en-US" altLang="ko-KR" sz="2000" dirty="0"/>
              <a:t>(Barrel) </a:t>
            </a:r>
            <a:r>
              <a:rPr lang="ko-KR" altLang="en-US" sz="2000" dirty="0"/>
              <a:t>왜곡과 </a:t>
            </a:r>
            <a:r>
              <a:rPr lang="ko-KR" altLang="en-US" sz="2000" dirty="0" err="1"/>
              <a:t>핀쿠션</a:t>
            </a:r>
            <a:r>
              <a:rPr lang="en-US" altLang="ko-KR" sz="2000" dirty="0"/>
              <a:t>(Pincushion) </a:t>
            </a:r>
            <a:r>
              <a:rPr lang="ko-KR" altLang="en-US" sz="2000" dirty="0"/>
              <a:t>왜곡으로 구분됩니다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en-US" altLang="ko-KR" sz="2000" dirty="0" smtClean="0">
                <a:latin typeface="+mn-ea"/>
              </a:rPr>
              <a:t>Dot Target</a:t>
            </a:r>
            <a:r>
              <a:rPr lang="ko-KR" altLang="en-US" sz="2000" dirty="0" smtClean="0">
                <a:latin typeface="+mn-ea"/>
              </a:rPr>
              <a:t>을 촬영하여 중심과 가장자리 </a:t>
            </a:r>
            <a:r>
              <a:rPr lang="en-US" altLang="ko-KR" sz="2000" dirty="0" smtClean="0">
                <a:latin typeface="+mn-ea"/>
              </a:rPr>
              <a:t>Dot</a:t>
            </a:r>
            <a:r>
              <a:rPr lang="ko-KR" altLang="en-US" sz="2000" dirty="0" smtClean="0">
                <a:latin typeface="+mn-ea"/>
              </a:rPr>
              <a:t>의 위치를 계산해 실제 위치와 비교하여 왜곡을 계산합니다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1028" name="Picture 4" descr="C:\Users\Chan's Victus\Desktop\pythonProject\indCV\data\dot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45" y="1349417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51789" y="40677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250um Dot target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28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이미지 전처리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348880"/>
            <a:ext cx="28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원 검출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213016"/>
            <a:ext cx="28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중심 원과 코너 원 찾기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4560" y="4077072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거리 계산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4560" y="493187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ko-KR" altLang="en-US" dirty="0"/>
              <a:t>곡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4560" y="577579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958816" y="1976480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1958816" y="2868604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1958816" y="3659168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1958816" y="4557292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1958816" y="5373216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5400000">
            <a:off x="4080155" y="1193868"/>
            <a:ext cx="416951" cy="998784"/>
          </a:xfrm>
          <a:prstGeom prst="downArrow">
            <a:avLst>
              <a:gd name="adj1" fmla="val 36552"/>
              <a:gd name="adj2" fmla="val 65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40050" y="1525434"/>
            <a:ext cx="3456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가우시안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이진화사용</a:t>
            </a:r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 rot="5400000">
            <a:off x="4089283" y="1997748"/>
            <a:ext cx="416951" cy="998784"/>
          </a:xfrm>
          <a:prstGeom prst="downArrow">
            <a:avLst>
              <a:gd name="adj1" fmla="val 36552"/>
              <a:gd name="adj2" fmla="val 65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49178" y="2329314"/>
            <a:ext cx="3456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 검출을 위한 </a:t>
            </a:r>
            <a:r>
              <a:rPr lang="ko-KR" altLang="en-US" dirty="0" err="1" smtClean="0"/>
              <a:t>컨투어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7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코드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09" y="882298"/>
            <a:ext cx="4680000" cy="270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09" y="3587003"/>
            <a:ext cx="4680000" cy="310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4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98" y="3865240"/>
            <a:ext cx="4680000" cy="294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98" y="837847"/>
            <a:ext cx="4680000" cy="302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코드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2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98" y="2518535"/>
            <a:ext cx="4680000" cy="219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코드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7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99" y="915469"/>
            <a:ext cx="6480000" cy="502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0" y="6010275"/>
            <a:ext cx="7200000" cy="74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7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f922d41-91bf-45f8-8b2c-e1591bc010d5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ad4f9fb4-0e06-43e2-8892-d19b32436cc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9631</TotalTime>
  <Words>311</Words>
  <Application>Microsoft Office PowerPoint</Application>
  <PresentationFormat>화면 슬라이드 쇼(4:3)</PresentationFormat>
  <Paragraphs>67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Chan's Victus</cp:lastModifiedBy>
  <cp:revision>401</cp:revision>
  <cp:lastPrinted>2019-09-16T00:28:29Z</cp:lastPrinted>
  <dcterms:created xsi:type="dcterms:W3CDTF">2017-03-29T07:13:25Z</dcterms:created>
  <dcterms:modified xsi:type="dcterms:W3CDTF">2024-04-28T13:51:26Z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