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>
        <p:scale>
          <a:sx n="66" d="100"/>
          <a:sy n="66" d="100"/>
        </p:scale>
        <p:origin x="3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403C-B3EB-4829-9D6A-634303104BB2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B27B-C83D-4B14-8B9B-B3F67BB13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14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403C-B3EB-4829-9D6A-634303104BB2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B27B-C83D-4B14-8B9B-B3F67BB13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46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403C-B3EB-4829-9D6A-634303104BB2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B27B-C83D-4B14-8B9B-B3F67BB13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41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403C-B3EB-4829-9D6A-634303104BB2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B27B-C83D-4B14-8B9B-B3F67BB13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07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403C-B3EB-4829-9D6A-634303104BB2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B27B-C83D-4B14-8B9B-B3F67BB13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41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403C-B3EB-4829-9D6A-634303104BB2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B27B-C83D-4B14-8B9B-B3F67BB13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86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403C-B3EB-4829-9D6A-634303104BB2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B27B-C83D-4B14-8B9B-B3F67BB13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10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403C-B3EB-4829-9D6A-634303104BB2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B27B-C83D-4B14-8B9B-B3F67BB13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93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403C-B3EB-4829-9D6A-634303104BB2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B27B-C83D-4B14-8B9B-B3F67BB13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22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403C-B3EB-4829-9D6A-634303104BB2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B27B-C83D-4B14-8B9B-B3F67BB13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73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403C-B3EB-4829-9D6A-634303104BB2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B27B-C83D-4B14-8B9B-B3F67BB13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39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7403C-B3EB-4829-9D6A-634303104BB2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DB27B-C83D-4B14-8B9B-B3F67BB13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0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5" y="3878999"/>
            <a:ext cx="2600325" cy="65722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576" y="336341"/>
            <a:ext cx="5534025" cy="26384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84" y="4748472"/>
            <a:ext cx="2381250" cy="1733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" y="336341"/>
            <a:ext cx="23622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7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98495" y="176917"/>
            <a:ext cx="605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비로그인</a:t>
            </a:r>
            <a:r>
              <a:rPr lang="en-US" altLang="ko-KR" b="1" dirty="0"/>
              <a:t>/</a:t>
            </a:r>
            <a:r>
              <a:rPr lang="ko-KR" altLang="en-US" b="1" dirty="0"/>
              <a:t>로그인 상태 시 </a:t>
            </a:r>
            <a:r>
              <a:rPr lang="en-US" altLang="ko-KR" b="1" dirty="0"/>
              <a:t>– </a:t>
            </a:r>
            <a:r>
              <a:rPr lang="ko-KR" altLang="en-US" b="1" dirty="0" err="1"/>
              <a:t>하단메뉴</a:t>
            </a:r>
            <a:r>
              <a:rPr lang="en-US" altLang="ko-KR" b="1" dirty="0"/>
              <a:t>UI / </a:t>
            </a:r>
            <a:r>
              <a:rPr lang="ko-KR" altLang="en-US" b="1" dirty="0" err="1"/>
              <a:t>하단메뉴</a:t>
            </a:r>
            <a:r>
              <a:rPr lang="ko-KR" altLang="en-US" b="1" dirty="0"/>
              <a:t> 버튼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909035" y="1007302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메인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87" name="직선 화살표 연결선 86"/>
          <p:cNvCxnSpPr>
            <a:stCxn id="51" idx="2"/>
            <a:endCxn id="12" idx="0"/>
          </p:cNvCxnSpPr>
          <p:nvPr/>
        </p:nvCxnSpPr>
        <p:spPr>
          <a:xfrm flipH="1">
            <a:off x="5392003" y="1489654"/>
            <a:ext cx="1" cy="482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4909034" y="1972006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하단메뉴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730767" y="3033805"/>
            <a:ext cx="1322469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각종 하단 메뉴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버튼</a:t>
            </a:r>
          </a:p>
        </p:txBody>
      </p:sp>
      <p:cxnSp>
        <p:nvCxnSpPr>
          <p:cNvPr id="16" name="직선 화살표 연결선 15"/>
          <p:cNvCxnSpPr>
            <a:stCxn id="12" idx="2"/>
            <a:endCxn id="14" idx="0"/>
          </p:cNvCxnSpPr>
          <p:nvPr/>
        </p:nvCxnSpPr>
        <p:spPr>
          <a:xfrm flipH="1">
            <a:off x="5392002" y="2454358"/>
            <a:ext cx="1" cy="579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4" idx="2"/>
            <a:endCxn id="13" idx="0"/>
          </p:cNvCxnSpPr>
          <p:nvPr/>
        </p:nvCxnSpPr>
        <p:spPr>
          <a:xfrm flipH="1">
            <a:off x="5392001" y="3516157"/>
            <a:ext cx="1" cy="482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4626238" y="3998509"/>
            <a:ext cx="1531525" cy="891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각종 하단 메뉴에 해당하는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 </a:t>
            </a:r>
            <a:r>
              <a:rPr lang="en-US" altLang="ko-KR" sz="1200" b="1" dirty="0"/>
              <a:t>UI</a:t>
            </a:r>
            <a:r>
              <a:rPr lang="ko-KR" altLang="en-US" sz="1200" b="1" dirty="0"/>
              <a:t>로 이동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033" y="297180"/>
            <a:ext cx="3495675" cy="64389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449033" y="5112354"/>
            <a:ext cx="2616364" cy="11495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01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070502" y="2129948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컨텐츠 리스트</a:t>
            </a:r>
            <a:endParaRPr lang="en-US" altLang="ko-KR" sz="1050" b="1" dirty="0"/>
          </a:p>
          <a:p>
            <a:pPr algn="ctr"/>
            <a:r>
              <a:rPr lang="ko-KR" altLang="en-US" sz="1050" b="1" dirty="0"/>
              <a:t>및 </a:t>
            </a:r>
            <a:r>
              <a:rPr lang="ko-KR" altLang="en-US" sz="1050" b="1" dirty="0" err="1"/>
              <a:t>메인글</a:t>
            </a:r>
            <a:endParaRPr lang="ko-KR" altLang="en-US" sz="105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471889" y="2129948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베스트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글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4815939" y="4162423"/>
            <a:ext cx="1152128" cy="4823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컨텐츠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뷰어</a:t>
            </a:r>
          </a:p>
        </p:txBody>
      </p:sp>
      <p:cxnSp>
        <p:nvCxnSpPr>
          <p:cNvPr id="8" name="꺾인 연결선 7"/>
          <p:cNvCxnSpPr>
            <a:stCxn id="5" idx="2"/>
            <a:endCxn id="6" idx="0"/>
          </p:cNvCxnSpPr>
          <p:nvPr/>
        </p:nvCxnSpPr>
        <p:spPr>
          <a:xfrm rot="5400000">
            <a:off x="4944917" y="3059386"/>
            <a:ext cx="1550123" cy="65595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909035" y="1007302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메인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17" name="꺾인 연결선 16"/>
          <p:cNvCxnSpPr>
            <a:stCxn id="9" idx="2"/>
            <a:endCxn id="4" idx="0"/>
          </p:cNvCxnSpPr>
          <p:nvPr/>
        </p:nvCxnSpPr>
        <p:spPr>
          <a:xfrm rot="5400000">
            <a:off x="4699138" y="1437082"/>
            <a:ext cx="640294" cy="74543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9" idx="2"/>
            <a:endCxn id="5" idx="0"/>
          </p:cNvCxnSpPr>
          <p:nvPr/>
        </p:nvCxnSpPr>
        <p:spPr>
          <a:xfrm rot="16200000" flipH="1">
            <a:off x="5399831" y="1481826"/>
            <a:ext cx="640294" cy="65594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4" idx="2"/>
            <a:endCxn id="6" idx="0"/>
          </p:cNvCxnSpPr>
          <p:nvPr/>
        </p:nvCxnSpPr>
        <p:spPr>
          <a:xfrm rot="16200000" flipH="1">
            <a:off x="4244223" y="3014642"/>
            <a:ext cx="1550123" cy="74543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495" y="176917"/>
            <a:ext cx="629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비로그인</a:t>
            </a:r>
            <a:r>
              <a:rPr lang="en-US" altLang="ko-KR" b="1" dirty="0"/>
              <a:t>/</a:t>
            </a:r>
            <a:r>
              <a:rPr lang="ko-KR" altLang="en-US" b="1" dirty="0"/>
              <a:t>로그인 상태 시 </a:t>
            </a:r>
            <a:r>
              <a:rPr lang="en-US" altLang="ko-KR" b="1" dirty="0"/>
              <a:t>– </a:t>
            </a:r>
            <a:r>
              <a:rPr lang="ko-KR" altLang="en-US" b="1" dirty="0" err="1"/>
              <a:t>하단메뉴</a:t>
            </a:r>
            <a:r>
              <a:rPr lang="en-US" altLang="ko-KR" b="1" dirty="0"/>
              <a:t>UI / </a:t>
            </a:r>
            <a:r>
              <a:rPr lang="ko-KR" altLang="en-US" b="1" dirty="0" err="1"/>
              <a:t>하단메뉴</a:t>
            </a:r>
            <a:r>
              <a:rPr lang="ko-KR" altLang="en-US" b="1" dirty="0"/>
              <a:t> 버튼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033" y="297180"/>
            <a:ext cx="3495675" cy="64389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905613" y="4644775"/>
            <a:ext cx="2245489" cy="1191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05614" y="3460831"/>
            <a:ext cx="2245489" cy="1099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그림</a:t>
            </a:r>
          </a:p>
        </p:txBody>
      </p:sp>
    </p:spTree>
    <p:extLst>
      <p:ext uri="{BB962C8B-B14F-4D97-AF65-F5344CB8AC3E}">
        <p14:creationId xmlns:p14="http://schemas.microsoft.com/office/powerpoint/2010/main" val="583657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582065" y="3520393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상단공지</a:t>
            </a:r>
            <a:endParaRPr lang="en-US" altLang="ko-KR" sz="1200" dirty="0"/>
          </a:p>
          <a:p>
            <a:pPr algn="ctr"/>
            <a:r>
              <a:rPr lang="ko-KR" altLang="en-US" sz="1200" dirty="0"/>
              <a:t>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226256" y="3515938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메인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2582065" y="3189973"/>
            <a:ext cx="1152128" cy="1143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 flipV="1">
            <a:off x="2694767" y="3189973"/>
            <a:ext cx="1039426" cy="1143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5537792" y="3504556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프로필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18" name="직선 화살표 연결선 17"/>
          <p:cNvCxnSpPr>
            <a:stCxn id="7" idx="3"/>
            <a:endCxn id="16" idx="1"/>
          </p:cNvCxnSpPr>
          <p:nvPr/>
        </p:nvCxnSpPr>
        <p:spPr>
          <a:xfrm flipV="1">
            <a:off x="2192193" y="3745732"/>
            <a:ext cx="3345599" cy="113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3939062" y="3504556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프로필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8495" y="176917"/>
            <a:ext cx="629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로그인 상태 시 </a:t>
            </a:r>
            <a:r>
              <a:rPr lang="en-US" altLang="ko-KR" b="1" dirty="0"/>
              <a:t>– </a:t>
            </a:r>
            <a:r>
              <a:rPr lang="ko-KR" altLang="en-US" b="1" dirty="0"/>
              <a:t>프로필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033458" y="2077539"/>
            <a:ext cx="1284186" cy="621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회원정보수정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033458" y="2982861"/>
            <a:ext cx="1284186" cy="621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보관함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033458" y="3879870"/>
            <a:ext cx="1284186" cy="621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기록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33458" y="4768566"/>
            <a:ext cx="1284186" cy="621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알림창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28" name="꺾인 연결선 27"/>
          <p:cNvCxnSpPr>
            <a:stCxn id="16" idx="3"/>
            <a:endCxn id="24" idx="1"/>
          </p:cNvCxnSpPr>
          <p:nvPr/>
        </p:nvCxnSpPr>
        <p:spPr>
          <a:xfrm flipV="1">
            <a:off x="6503729" y="2388531"/>
            <a:ext cx="529729" cy="135720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6" idx="3"/>
            <a:endCxn id="25" idx="1"/>
          </p:cNvCxnSpPr>
          <p:nvPr/>
        </p:nvCxnSpPr>
        <p:spPr>
          <a:xfrm flipV="1">
            <a:off x="6503729" y="3293853"/>
            <a:ext cx="529729" cy="45187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6" idx="3"/>
            <a:endCxn id="26" idx="1"/>
          </p:cNvCxnSpPr>
          <p:nvPr/>
        </p:nvCxnSpPr>
        <p:spPr>
          <a:xfrm>
            <a:off x="6503729" y="3745732"/>
            <a:ext cx="529729" cy="44513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6" idx="3"/>
            <a:endCxn id="27" idx="1"/>
          </p:cNvCxnSpPr>
          <p:nvPr/>
        </p:nvCxnSpPr>
        <p:spPr>
          <a:xfrm>
            <a:off x="6503729" y="3745732"/>
            <a:ext cx="529729" cy="133382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033" y="297180"/>
            <a:ext cx="3495675" cy="64389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939062" y="297180"/>
            <a:ext cx="3094396" cy="698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딜레이</a:t>
            </a:r>
          </a:p>
        </p:txBody>
      </p:sp>
    </p:spTree>
    <p:extLst>
      <p:ext uri="{BB962C8B-B14F-4D97-AF65-F5344CB8AC3E}">
        <p14:creationId xmlns:p14="http://schemas.microsoft.com/office/powerpoint/2010/main" val="153527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275" y="762840"/>
            <a:ext cx="6915150" cy="914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66" y="798833"/>
            <a:ext cx="1485900" cy="2667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275" y="2649741"/>
            <a:ext cx="5048250" cy="4381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14" y="2649741"/>
            <a:ext cx="25527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3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07" y="2895696"/>
            <a:ext cx="3181350" cy="476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58"/>
          <a:stretch/>
        </p:blipFill>
        <p:spPr>
          <a:xfrm>
            <a:off x="6107205" y="4296614"/>
            <a:ext cx="3752850" cy="2587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9672"/>
          <a:stretch/>
        </p:blipFill>
        <p:spPr>
          <a:xfrm>
            <a:off x="6107205" y="1688553"/>
            <a:ext cx="3181350" cy="281564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4" idx="3"/>
            <a:endCxn id="6" idx="1"/>
          </p:cNvCxnSpPr>
          <p:nvPr/>
        </p:nvCxnSpPr>
        <p:spPr>
          <a:xfrm flipV="1">
            <a:off x="4099657" y="1829335"/>
            <a:ext cx="2007548" cy="1304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4" idx="3"/>
            <a:endCxn id="5" idx="1"/>
          </p:cNvCxnSpPr>
          <p:nvPr/>
        </p:nvCxnSpPr>
        <p:spPr>
          <a:xfrm>
            <a:off x="4099657" y="3133821"/>
            <a:ext cx="2007548" cy="12921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75504" y="5578997"/>
            <a:ext cx="3518704" cy="1030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15851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474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569089"/>
            <a:ext cx="2627453" cy="27644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3428035"/>
            <a:ext cx="2627453" cy="30306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V="1">
            <a:off x="0" y="6553198"/>
            <a:ext cx="12014522" cy="3048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31625" y="569089"/>
            <a:ext cx="9282897" cy="276442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31625" y="3428034"/>
            <a:ext cx="9282897" cy="303063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39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74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569089"/>
            <a:ext cx="2627453" cy="27644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3428035"/>
            <a:ext cx="2627453" cy="30306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0" y="6553198"/>
            <a:ext cx="12014522" cy="3048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31625" y="569089"/>
            <a:ext cx="9282897" cy="276442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731625" y="3428034"/>
            <a:ext cx="9282897" cy="303063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9447" y="0"/>
            <a:ext cx="2488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HeadUI.jsp</a:t>
            </a:r>
            <a:endParaRPr lang="ko-KR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3893" y="1751243"/>
            <a:ext cx="2488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AsideUI.jsp</a:t>
            </a:r>
            <a:endParaRPr lang="ko-KR" alt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83214" y="1618135"/>
            <a:ext cx="320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Head_ContentsUI.jsp</a:t>
            </a:r>
            <a:endParaRPr lang="ko-KR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337857" y="4676352"/>
            <a:ext cx="2488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ContentsUI.jsp</a:t>
            </a:r>
            <a:endParaRPr lang="ko-KR" alt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38896" y="6505544"/>
            <a:ext cx="2488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FooterUI.jsp</a:t>
            </a:r>
            <a:endParaRPr lang="ko-KR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54306" y="4562535"/>
            <a:ext cx="2488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CategoryUI.jsp</a:t>
            </a:r>
            <a:endParaRPr lang="ko-KR" alt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-508322" y="-647428"/>
            <a:ext cx="2488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IndexUI.jsp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9127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98495" y="176917"/>
            <a:ext cx="411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비로그인</a:t>
            </a:r>
            <a:r>
              <a:rPr lang="en-US" altLang="ko-KR" b="1" dirty="0"/>
              <a:t>/</a:t>
            </a:r>
            <a:r>
              <a:rPr lang="ko-KR" altLang="en-US" b="1" dirty="0"/>
              <a:t>로그인 상태 시 </a:t>
            </a:r>
            <a:r>
              <a:rPr lang="en-US" altLang="ko-KR" b="1" dirty="0"/>
              <a:t>– </a:t>
            </a:r>
            <a:r>
              <a:rPr lang="ko-KR" altLang="en-US" b="1" dirty="0"/>
              <a:t>검색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909035" y="1007302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메인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4815939" y="4825696"/>
            <a:ext cx="1152128" cy="4823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검색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815939" y="1964020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검색</a:t>
            </a:r>
          </a:p>
        </p:txBody>
      </p:sp>
      <p:sp>
        <p:nvSpPr>
          <p:cNvPr id="86" name="순서도: 판단 85"/>
          <p:cNvSpPr/>
          <p:nvPr/>
        </p:nvSpPr>
        <p:spPr>
          <a:xfrm>
            <a:off x="4354194" y="3113536"/>
            <a:ext cx="2075618" cy="1044996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검색 텍스트</a:t>
            </a:r>
          </a:p>
        </p:txBody>
      </p:sp>
      <p:cxnSp>
        <p:nvCxnSpPr>
          <p:cNvPr id="87" name="직선 화살표 연결선 86"/>
          <p:cNvCxnSpPr>
            <a:stCxn id="51" idx="2"/>
            <a:endCxn id="78" idx="0"/>
          </p:cNvCxnSpPr>
          <p:nvPr/>
        </p:nvCxnSpPr>
        <p:spPr>
          <a:xfrm flipH="1">
            <a:off x="5392003" y="1489654"/>
            <a:ext cx="1" cy="474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78" idx="2"/>
            <a:endCxn id="86" idx="0"/>
          </p:cNvCxnSpPr>
          <p:nvPr/>
        </p:nvCxnSpPr>
        <p:spPr>
          <a:xfrm>
            <a:off x="5392003" y="2446372"/>
            <a:ext cx="0" cy="667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86" idx="2"/>
            <a:endCxn id="66" idx="0"/>
          </p:cNvCxnSpPr>
          <p:nvPr/>
        </p:nvCxnSpPr>
        <p:spPr>
          <a:xfrm>
            <a:off x="5392003" y="4158532"/>
            <a:ext cx="0" cy="667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6946463" y="4760309"/>
            <a:ext cx="1018674" cy="613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변화없음</a:t>
            </a:r>
            <a:endParaRPr lang="ko-KR" altLang="en-US" sz="1200" b="1" dirty="0"/>
          </a:p>
        </p:txBody>
      </p:sp>
      <p:cxnSp>
        <p:nvCxnSpPr>
          <p:cNvPr id="101" name="꺾인 연결선 100"/>
          <p:cNvCxnSpPr>
            <a:stCxn id="86" idx="3"/>
            <a:endCxn id="99" idx="0"/>
          </p:cNvCxnSpPr>
          <p:nvPr/>
        </p:nvCxnSpPr>
        <p:spPr>
          <a:xfrm>
            <a:off x="6429812" y="3636034"/>
            <a:ext cx="1025988" cy="112427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392003" y="41585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입력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275915" y="32667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미입력</a:t>
            </a:r>
            <a:endParaRPr lang="ko-KR" altLang="en-US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879736" y="5884584"/>
            <a:ext cx="1152128" cy="4823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추천검색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15" name="직선 화살표 연결선 14"/>
          <p:cNvCxnSpPr>
            <a:stCxn id="99" idx="2"/>
            <a:endCxn id="14" idx="0"/>
          </p:cNvCxnSpPr>
          <p:nvPr/>
        </p:nvCxnSpPr>
        <p:spPr>
          <a:xfrm>
            <a:off x="7455800" y="5373434"/>
            <a:ext cx="0" cy="511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4" idx="1"/>
            <a:endCxn id="66" idx="2"/>
          </p:cNvCxnSpPr>
          <p:nvPr/>
        </p:nvCxnSpPr>
        <p:spPr>
          <a:xfrm rot="10800000">
            <a:off x="5392004" y="5308048"/>
            <a:ext cx="1487733" cy="81771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033" y="297180"/>
            <a:ext cx="3495675" cy="64389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8449033" y="925975"/>
            <a:ext cx="2188101" cy="416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65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983850" y="2412153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메인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5" name="직선 화살표 연결선 4"/>
          <p:cNvCxnSpPr>
            <a:stCxn id="4" idx="2"/>
          </p:cNvCxnSpPr>
          <p:nvPr/>
        </p:nvCxnSpPr>
        <p:spPr>
          <a:xfrm flipH="1">
            <a:off x="5466818" y="2894505"/>
            <a:ext cx="1" cy="474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4890754" y="3368871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카테고리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이름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4890754" y="4325589"/>
            <a:ext cx="1152128" cy="4823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컨텐츠리스트</a:t>
            </a:r>
            <a:endParaRPr lang="ko-KR" altLang="en-US" sz="1200" b="1" dirty="0"/>
          </a:p>
        </p:txBody>
      </p:sp>
      <p:cxnSp>
        <p:nvCxnSpPr>
          <p:cNvPr id="8" name="직선 화살표 연결선 7"/>
          <p:cNvCxnSpPr>
            <a:stCxn id="6" idx="2"/>
            <a:endCxn id="7" idx="0"/>
          </p:cNvCxnSpPr>
          <p:nvPr/>
        </p:nvCxnSpPr>
        <p:spPr>
          <a:xfrm>
            <a:off x="5466818" y="3851223"/>
            <a:ext cx="0" cy="474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8494" y="176917"/>
            <a:ext cx="444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비로그인</a:t>
            </a:r>
            <a:r>
              <a:rPr lang="en-US" altLang="ko-KR" b="1" dirty="0"/>
              <a:t>/</a:t>
            </a:r>
            <a:r>
              <a:rPr lang="ko-KR" altLang="en-US" b="1" dirty="0"/>
              <a:t>로그인 상태 시 </a:t>
            </a:r>
            <a:r>
              <a:rPr lang="en-US" altLang="ko-KR" b="1" dirty="0"/>
              <a:t>– </a:t>
            </a:r>
            <a:r>
              <a:rPr lang="ko-KR" altLang="en-US" b="1" dirty="0"/>
              <a:t>카테고리이름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033" y="297180"/>
            <a:ext cx="3495675" cy="64389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542128" y="4088405"/>
            <a:ext cx="2188101" cy="9002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613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98495" y="176917"/>
            <a:ext cx="557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비로그인 상태 시 </a:t>
            </a:r>
            <a:r>
              <a:rPr lang="en-US" altLang="ko-KR" b="1" dirty="0"/>
              <a:t>– </a:t>
            </a:r>
            <a:r>
              <a:rPr lang="ko-KR" altLang="en-US" b="1" dirty="0"/>
              <a:t>상단메뉴</a:t>
            </a:r>
            <a:r>
              <a:rPr lang="en-US" altLang="ko-KR" b="1" dirty="0"/>
              <a:t>UI / </a:t>
            </a:r>
            <a:r>
              <a:rPr lang="ko-KR" altLang="en-US" b="1" dirty="0"/>
              <a:t>상단 로그인 버튼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909035" y="1007302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메인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87" name="직선 화살표 연결선 86"/>
          <p:cNvCxnSpPr>
            <a:stCxn id="51" idx="2"/>
            <a:endCxn id="12" idx="0"/>
          </p:cNvCxnSpPr>
          <p:nvPr/>
        </p:nvCxnSpPr>
        <p:spPr>
          <a:xfrm flipH="1">
            <a:off x="5392003" y="1489654"/>
            <a:ext cx="1" cy="482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4909034" y="1972006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상단메뉴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815938" y="3033805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로그인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815938" y="3998509"/>
            <a:ext cx="1152128" cy="4823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로그인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16" name="직선 화살표 연결선 15"/>
          <p:cNvCxnSpPr>
            <a:stCxn id="12" idx="2"/>
            <a:endCxn id="14" idx="0"/>
          </p:cNvCxnSpPr>
          <p:nvPr/>
        </p:nvCxnSpPr>
        <p:spPr>
          <a:xfrm flipH="1">
            <a:off x="5392002" y="2454358"/>
            <a:ext cx="1" cy="579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4" idx="2"/>
            <a:endCxn id="15" idx="0"/>
          </p:cNvCxnSpPr>
          <p:nvPr/>
        </p:nvCxnSpPr>
        <p:spPr>
          <a:xfrm>
            <a:off x="5392002" y="3516157"/>
            <a:ext cx="0" cy="482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51" idx="2"/>
            <a:endCxn id="14" idx="1"/>
          </p:cNvCxnSpPr>
          <p:nvPr/>
        </p:nvCxnSpPr>
        <p:spPr>
          <a:xfrm rot="5400000">
            <a:off x="4211308" y="2094284"/>
            <a:ext cx="1785327" cy="576066"/>
          </a:xfrm>
          <a:prstGeom prst="bentConnector4">
            <a:avLst>
              <a:gd name="adj1" fmla="val 10289"/>
              <a:gd name="adj2" fmla="val 23906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6304157" y="3020253"/>
            <a:ext cx="1152128" cy="4641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상단 로그인</a:t>
            </a:r>
          </a:p>
        </p:txBody>
      </p:sp>
      <p:cxnSp>
        <p:nvCxnSpPr>
          <p:cNvPr id="29" name="꺾인 연결선 28"/>
          <p:cNvCxnSpPr>
            <a:stCxn id="51" idx="2"/>
            <a:endCxn id="28" idx="0"/>
          </p:cNvCxnSpPr>
          <p:nvPr/>
        </p:nvCxnSpPr>
        <p:spPr>
          <a:xfrm rot="16200000" flipH="1">
            <a:off x="5370813" y="1510844"/>
            <a:ext cx="1530599" cy="1488217"/>
          </a:xfrm>
          <a:prstGeom prst="bentConnector3">
            <a:avLst>
              <a:gd name="adj1" fmla="val 1207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28" idx="2"/>
            <a:endCxn id="15" idx="3"/>
          </p:cNvCxnSpPr>
          <p:nvPr/>
        </p:nvCxnSpPr>
        <p:spPr>
          <a:xfrm rot="5400000">
            <a:off x="6046519" y="3405982"/>
            <a:ext cx="755251" cy="91215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033" y="297180"/>
            <a:ext cx="3495675" cy="64389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8557972" y="1906168"/>
            <a:ext cx="2188101" cy="709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958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98495" y="176917"/>
            <a:ext cx="701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비로그인 상태 시 </a:t>
            </a:r>
            <a:r>
              <a:rPr lang="en-US" altLang="ko-KR" b="1" dirty="0"/>
              <a:t>– </a:t>
            </a:r>
            <a:r>
              <a:rPr lang="ko-KR" altLang="en-US" b="1" dirty="0"/>
              <a:t>상단메뉴</a:t>
            </a:r>
            <a:r>
              <a:rPr lang="en-US" altLang="ko-KR" b="1" dirty="0"/>
              <a:t>UI / </a:t>
            </a:r>
            <a:r>
              <a:rPr lang="ko-KR" altLang="en-US" b="1" dirty="0"/>
              <a:t>상단 회원가입 버튼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178361" y="1107510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메인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87" name="직선 화살표 연결선 86"/>
          <p:cNvCxnSpPr>
            <a:stCxn id="51" idx="2"/>
            <a:endCxn id="12" idx="0"/>
          </p:cNvCxnSpPr>
          <p:nvPr/>
        </p:nvCxnSpPr>
        <p:spPr>
          <a:xfrm flipH="1">
            <a:off x="2661329" y="1589862"/>
            <a:ext cx="1" cy="482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2178360" y="2072214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상단메뉴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085264" y="3134013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회원가입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085264" y="4098717"/>
            <a:ext cx="1152128" cy="4823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회원가입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16" name="직선 화살표 연결선 15"/>
          <p:cNvCxnSpPr>
            <a:stCxn id="12" idx="2"/>
            <a:endCxn id="14" idx="0"/>
          </p:cNvCxnSpPr>
          <p:nvPr/>
        </p:nvCxnSpPr>
        <p:spPr>
          <a:xfrm flipH="1">
            <a:off x="2661328" y="2554566"/>
            <a:ext cx="1" cy="579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4" idx="2"/>
            <a:endCxn id="15" idx="0"/>
          </p:cNvCxnSpPr>
          <p:nvPr/>
        </p:nvCxnSpPr>
        <p:spPr>
          <a:xfrm>
            <a:off x="2661328" y="3616365"/>
            <a:ext cx="0" cy="482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796159" y="2072214"/>
            <a:ext cx="1028542" cy="62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로그인 및 회원가입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4" name="꺾인 연결선 3"/>
          <p:cNvCxnSpPr>
            <a:stCxn id="51" idx="1"/>
            <a:endCxn id="17" idx="0"/>
          </p:cNvCxnSpPr>
          <p:nvPr/>
        </p:nvCxnSpPr>
        <p:spPr>
          <a:xfrm rot="10800000" flipV="1">
            <a:off x="1310431" y="1348686"/>
            <a:ext cx="867931" cy="7235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7" idx="2"/>
            <a:endCxn id="14" idx="1"/>
          </p:cNvCxnSpPr>
          <p:nvPr/>
        </p:nvCxnSpPr>
        <p:spPr>
          <a:xfrm rot="16200000" flipH="1">
            <a:off x="1361299" y="2651223"/>
            <a:ext cx="673097" cy="7748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4433205" y="1107510"/>
            <a:ext cx="965937" cy="48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메인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340108" y="4098717"/>
            <a:ext cx="1152128" cy="4823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회원가입</a:t>
            </a:r>
            <a:r>
              <a:rPr lang="en-US" altLang="ko-KR" sz="1200" b="1" dirty="0"/>
              <a:t>UI</a:t>
            </a:r>
            <a:endParaRPr lang="ko-KR" altLang="en-US" sz="1200" b="1" dirty="0"/>
          </a:p>
        </p:txBody>
      </p:sp>
      <p:cxnSp>
        <p:nvCxnSpPr>
          <p:cNvPr id="25" name="직선 화살표 연결선 24"/>
          <p:cNvCxnSpPr>
            <a:stCxn id="39" idx="2"/>
            <a:endCxn id="23" idx="0"/>
          </p:cNvCxnSpPr>
          <p:nvPr/>
        </p:nvCxnSpPr>
        <p:spPr>
          <a:xfrm>
            <a:off x="4916172" y="2956542"/>
            <a:ext cx="0" cy="11421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4340108" y="2474190"/>
            <a:ext cx="1152128" cy="482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회원가입</a:t>
            </a:r>
          </a:p>
        </p:txBody>
      </p:sp>
      <p:cxnSp>
        <p:nvCxnSpPr>
          <p:cNvPr id="40" name="직선 화살표 연결선 39"/>
          <p:cNvCxnSpPr>
            <a:stCxn id="13" idx="2"/>
            <a:endCxn id="39" idx="0"/>
          </p:cNvCxnSpPr>
          <p:nvPr/>
        </p:nvCxnSpPr>
        <p:spPr>
          <a:xfrm flipH="1">
            <a:off x="4916172" y="1589862"/>
            <a:ext cx="2" cy="884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033" y="297180"/>
            <a:ext cx="3495675" cy="64389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8557972" y="1906168"/>
            <a:ext cx="2188101" cy="709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449033" y="3743862"/>
            <a:ext cx="1771876" cy="354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96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157</Words>
  <Application>Microsoft Office PowerPoint</Application>
  <PresentationFormat>와이드스크린</PresentationFormat>
  <Paragraphs>69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kwonhyukjun</dc:creator>
  <cp:lastModifiedBy>kwonhyukjun</cp:lastModifiedBy>
  <cp:revision>11</cp:revision>
  <dcterms:created xsi:type="dcterms:W3CDTF">2016-07-23T02:42:29Z</dcterms:created>
  <dcterms:modified xsi:type="dcterms:W3CDTF">2016-07-23T03:55:57Z</dcterms:modified>
</cp:coreProperties>
</file>