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09" r:id="rId2"/>
    <p:sldId id="327" r:id="rId3"/>
    <p:sldId id="328" r:id="rId4"/>
    <p:sldId id="322" r:id="rId5"/>
    <p:sldId id="323" r:id="rId6"/>
    <p:sldId id="326" r:id="rId7"/>
  </p:sldIdLst>
  <p:sldSz cx="9144000" cy="6858000" type="screen4x3"/>
  <p:notesSz cx="6858000" cy="9144000"/>
  <p:embeddedFontLst>
    <p:embeddedFont>
      <p:font typeface="맑은 고딕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44" autoAdjust="0"/>
    <p:restoredTop sz="94621" autoAdjust="0"/>
  </p:normalViewPr>
  <p:slideViewPr>
    <p:cSldViewPr>
      <p:cViewPr varScale="1">
        <p:scale>
          <a:sx n="88" d="100"/>
          <a:sy n="88" d="100"/>
        </p:scale>
        <p:origin x="-11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869A-511E-46C9-BCD9-73B40BEBF732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49E9-10D3-4131-8EA9-4702955FDB45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18A2-7ADF-4A46-8B89-EE9D13BAB9F7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4629-CD1C-4202-B706-2D20CF191902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174D-DBC9-4428-A72B-3BEB5D1EE4A5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D913-751E-40A5-8200-1A41F992C017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F5DD-5FF2-4A94-92AC-E5630B2F9CD9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861-D62D-4FDB-BA72-80A6A2CA428F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FEAD-2346-46B8-B0E2-AF071A7B2F85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4A7D-2389-4917-ACA4-2E7CFF4BB0F0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56F-6546-4584-935C-1CF5ECBBD1FA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6C25-3C2E-48E9-983B-A96FF764F5B5}" type="datetime1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 descr="C:\Users\Administrator\Desktop\20160714_2346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85860"/>
            <a:ext cx="4005242" cy="4856962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857752" y="128586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상단 </a:t>
            </a:r>
            <a:r>
              <a:rPr lang="ko-KR" altLang="en-US" dirty="0" err="1" smtClean="0"/>
              <a:t>비로그인</a:t>
            </a:r>
            <a:r>
              <a:rPr lang="ko-KR" altLang="en-US" dirty="0" smtClean="0"/>
              <a:t> 시</a:t>
            </a:r>
            <a:endParaRPr lang="ko-KR" altLang="en-US" dirty="0"/>
          </a:p>
        </p:txBody>
      </p:sp>
      <p:pic>
        <p:nvPicPr>
          <p:cNvPr id="1027" name="Picture 3" descr="C:\Users\Administrator\Desktop\20160714_2356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98963" y="1900238"/>
            <a:ext cx="3524250" cy="1771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 descr="C:\Users\Administrator\Desktop\20160714_2346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357298"/>
            <a:ext cx="4005242" cy="4856962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857752" y="12858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상단 로그인시</a:t>
            </a:r>
            <a:endParaRPr lang="ko-KR" altLang="en-US" dirty="0"/>
          </a:p>
        </p:txBody>
      </p:sp>
      <p:sp>
        <p:nvSpPr>
          <p:cNvPr id="22" name="액자 21"/>
          <p:cNvSpPr/>
          <p:nvPr/>
        </p:nvSpPr>
        <p:spPr>
          <a:xfrm>
            <a:off x="1357290" y="2500306"/>
            <a:ext cx="2928958" cy="7858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57752" y="264318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 기능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85918" y="271462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28860" y="2928934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86050" y="264318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4678" y="307181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57554" y="2643182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57620" y="2928934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0628" y="3571876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좋아요 클릭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숫자가 올라감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72066" y="442913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담기 클릭</a:t>
            </a:r>
            <a:endParaRPr lang="ko-KR" altLang="en-US" dirty="0"/>
          </a:p>
        </p:txBody>
      </p:sp>
      <p:pic>
        <p:nvPicPr>
          <p:cNvPr id="2050" name="Picture 2" descr="C:\Users\Administrator\Desktop\20160714_23584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4929198"/>
            <a:ext cx="3009902" cy="1551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 descr="C:\Users\Administrator\Desktop\20160714_2346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357298"/>
            <a:ext cx="4005242" cy="4856962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857752" y="12858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상단 로그인시</a:t>
            </a:r>
            <a:endParaRPr lang="ko-KR" altLang="en-US" dirty="0"/>
          </a:p>
        </p:txBody>
      </p:sp>
      <p:sp>
        <p:nvSpPr>
          <p:cNvPr id="22" name="액자 21"/>
          <p:cNvSpPr/>
          <p:nvPr/>
        </p:nvSpPr>
        <p:spPr>
          <a:xfrm>
            <a:off x="1357290" y="2500306"/>
            <a:ext cx="2928958" cy="7858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57752" y="264318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 기능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85918" y="271462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28860" y="2928934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86050" y="264318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4678" y="307181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57554" y="2643182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57620" y="2928934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29190" y="307181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아웃룩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57752" y="357187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사이트로 연결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9190" y="400050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트위터로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43504" y="442913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팝업</a:t>
            </a:r>
            <a:endParaRPr lang="ko-KR" altLang="en-US" dirty="0"/>
          </a:p>
        </p:txBody>
      </p:sp>
      <p:pic>
        <p:nvPicPr>
          <p:cNvPr id="3074" name="Picture 2" descr="C:\Users\Administrator\Desktop\20160714_23591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5000636"/>
            <a:ext cx="3281377" cy="1218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4098" name="Picture 2" descr="C:\Users\Administrator\Desktop\20160714_23463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60"/>
            <a:ext cx="2954327" cy="517781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00034" y="378619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34" y="5000636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</a:p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85852" y="414338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86248" y="2214554"/>
            <a:ext cx="39998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연결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이야기 신고하기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아웃룩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122" name="Picture 2" descr="C:\Users\Administrator\Desktop\20160714_23473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285860"/>
            <a:ext cx="5205415" cy="498296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57158" y="335756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하단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1571612"/>
            <a:ext cx="6286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상단에 위치한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우측에 프로필 </a:t>
            </a:r>
            <a:r>
              <a:rPr lang="en-US" altLang="ko-KR" dirty="0" smtClean="0"/>
              <a:t>UI, </a:t>
            </a:r>
            <a:r>
              <a:rPr lang="ko-KR" altLang="en-US" dirty="0" smtClean="0"/>
              <a:t>하단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포스팅</a:t>
            </a:r>
            <a:r>
              <a:rPr lang="ko-KR" altLang="en-US" dirty="0" smtClean="0"/>
              <a:t> 상단에는 좋아요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사이트 연결기능이 있고</a:t>
            </a:r>
            <a:endParaRPr lang="en-US" altLang="ko-KR" dirty="0" smtClean="0"/>
          </a:p>
          <a:p>
            <a:r>
              <a:rPr lang="ko-KR" altLang="en-US" dirty="0" smtClean="0"/>
              <a:t>우측에는 </a:t>
            </a:r>
            <a:r>
              <a:rPr lang="ko-KR" altLang="en-US" dirty="0" err="1" smtClean="0"/>
              <a:t>페이스북과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저작권 신고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하단에는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다는 기능이 있다</a:t>
            </a:r>
            <a:r>
              <a:rPr lang="en-US" altLang="ko-KR" dirty="0" smtClean="0"/>
              <a:t>.</a:t>
            </a:r>
            <a:endParaRPr lang="en-US" altLang="ko-KR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14298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ko-KR" altLang="en-US" b="1" dirty="0"/>
              <a:t>상태 시</a:t>
            </a:r>
          </a:p>
        </p:txBody>
      </p:sp>
    </p:spTree>
    <p:extLst>
      <p:ext uri="{BB962C8B-B14F-4D97-AF65-F5344CB8AC3E}">
        <p14:creationId xmlns:p14="http://schemas.microsoft.com/office/powerpoint/2010/main" xmlns="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172</Words>
  <Application>Microsoft Office PowerPoint</Application>
  <PresentationFormat>화면 슬라이드 쇼(4:3)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Arial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김유진</dc:creator>
  <cp:lastModifiedBy>Administrator</cp:lastModifiedBy>
  <cp:revision>436</cp:revision>
  <dcterms:created xsi:type="dcterms:W3CDTF">2014-04-16T00:55:54Z</dcterms:created>
  <dcterms:modified xsi:type="dcterms:W3CDTF">2016-07-14T15:14:55Z</dcterms:modified>
</cp:coreProperties>
</file>