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0" r:id="rId5"/>
    <p:sldId id="257" r:id="rId6"/>
    <p:sldId id="271" r:id="rId7"/>
    <p:sldId id="268" r:id="rId8"/>
    <p:sldId id="263" r:id="rId9"/>
    <p:sldId id="264" r:id="rId10"/>
    <p:sldId id="267" r:id="rId11"/>
    <p:sldId id="265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4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3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9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7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4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52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6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0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288F-3711-4F36-ABA5-1AAA737A46D3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8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802607" y="1659429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833130" y="1654601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922455" y="1648556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061045" y="1640159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컨텐츠뷰어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08302" y="2765794"/>
            <a:ext cx="1152128" cy="482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버튼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39155" y="2796455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버튼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922455" y="2765794"/>
            <a:ext cx="1152128" cy="482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버튼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061045" y="2765794"/>
            <a:ext cx="1152128" cy="4823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버튼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382337" y="3841616"/>
            <a:ext cx="0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283132" y="3841616"/>
            <a:ext cx="0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497426" y="3837314"/>
            <a:ext cx="0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729674" y="3837314"/>
            <a:ext cx="0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1684577" y="4904338"/>
            <a:ext cx="1306706" cy="6126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 판단</a:t>
            </a:r>
          </a:p>
        </p:txBody>
      </p:sp>
      <p:sp>
        <p:nvSpPr>
          <p:cNvPr id="17" name="순서도: 판단 16"/>
          <p:cNvSpPr/>
          <p:nvPr/>
        </p:nvSpPr>
        <p:spPr>
          <a:xfrm>
            <a:off x="5922455" y="4904338"/>
            <a:ext cx="1306706" cy="61264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 판단</a:t>
            </a:r>
          </a:p>
        </p:txBody>
      </p:sp>
      <p:sp>
        <p:nvSpPr>
          <p:cNvPr id="18" name="순서도: 판단 17"/>
          <p:cNvSpPr/>
          <p:nvPr/>
        </p:nvSpPr>
        <p:spPr>
          <a:xfrm>
            <a:off x="3755841" y="4928569"/>
            <a:ext cx="1306706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 판단</a:t>
            </a:r>
          </a:p>
        </p:txBody>
      </p:sp>
      <p:sp>
        <p:nvSpPr>
          <p:cNvPr id="19" name="순서도: 판단 18"/>
          <p:cNvSpPr/>
          <p:nvPr/>
        </p:nvSpPr>
        <p:spPr>
          <a:xfrm>
            <a:off x="7933775" y="4900689"/>
            <a:ext cx="1306706" cy="612648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 판단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62212" y="5978075"/>
            <a:ext cx="1018674" cy="613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값입력</a:t>
            </a:r>
            <a:r>
              <a:rPr lang="ko-KR" altLang="en-US" sz="1200" dirty="0"/>
              <a:t> 및 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094960" y="5978783"/>
            <a:ext cx="1018674" cy="613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기타 </a:t>
            </a:r>
            <a:r>
              <a:rPr lang="ko-KR" altLang="en-US" sz="1200" dirty="0" err="1"/>
              <a:t>값입력및</a:t>
            </a:r>
            <a:r>
              <a:rPr lang="ko-KR" altLang="en-US" sz="1200" dirty="0"/>
              <a:t> 출력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889104" y="5978075"/>
            <a:ext cx="1018674" cy="613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기타 </a:t>
            </a:r>
            <a:r>
              <a:rPr lang="ko-KR" altLang="en-US" sz="1200" dirty="0" err="1"/>
              <a:t>값입력및</a:t>
            </a:r>
            <a:r>
              <a:rPr lang="ko-KR" altLang="en-US" sz="1200" dirty="0"/>
              <a:t> 출력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01970" y="5986026"/>
            <a:ext cx="1018674" cy="613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기타 </a:t>
            </a:r>
            <a:r>
              <a:rPr lang="ko-KR" altLang="en-US" sz="1200" dirty="0" err="1"/>
              <a:t>값입력및</a:t>
            </a:r>
            <a:r>
              <a:rPr lang="ko-KR" altLang="en-US" sz="1200" dirty="0"/>
              <a:t> 출력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709511" y="1526728"/>
            <a:ext cx="7673516" cy="7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709511" y="120220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709511" y="2651276"/>
            <a:ext cx="7673516" cy="7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709511" y="2326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09511" y="3732230"/>
            <a:ext cx="7673516" cy="7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672890" y="34077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진행방향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721145" y="4830108"/>
            <a:ext cx="7673516" cy="7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93081" y="45055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조건판단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707419" y="5896071"/>
            <a:ext cx="7673516" cy="7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528874" y="557773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값입력</a:t>
            </a:r>
            <a:r>
              <a:rPr lang="ko-KR" altLang="en-US" dirty="0"/>
              <a:t> 및 출력</a:t>
            </a:r>
          </a:p>
        </p:txBody>
      </p:sp>
    </p:spTree>
    <p:extLst>
      <p:ext uri="{BB962C8B-B14F-4D97-AF65-F5344CB8AC3E}">
        <p14:creationId xmlns:p14="http://schemas.microsoft.com/office/powerpoint/2010/main" val="3542841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98495" y="176917"/>
            <a:ext cx="701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 상태 시 </a:t>
            </a:r>
            <a:r>
              <a:rPr lang="en-US" altLang="ko-KR" b="1" dirty="0"/>
              <a:t>– </a:t>
            </a:r>
            <a:r>
              <a:rPr lang="ko-KR" altLang="en-US" b="1" dirty="0"/>
              <a:t>상단메뉴</a:t>
            </a:r>
            <a:r>
              <a:rPr lang="en-US" altLang="ko-KR" b="1" dirty="0"/>
              <a:t>UI / </a:t>
            </a:r>
            <a:r>
              <a:rPr lang="ko-KR" altLang="en-US" b="1" dirty="0"/>
              <a:t>상단 회원가입 버튼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78361" y="1107510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87" name="직선 화살표 연결선 86"/>
          <p:cNvCxnSpPr>
            <a:stCxn id="51" idx="2"/>
            <a:endCxn id="12" idx="0"/>
          </p:cNvCxnSpPr>
          <p:nvPr/>
        </p:nvCxnSpPr>
        <p:spPr>
          <a:xfrm flipH="1">
            <a:off x="2661329" y="1589862"/>
            <a:ext cx="1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178360" y="2072214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85264" y="3134013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회원가입</a:t>
            </a:r>
            <a:endParaRPr lang="ko-KR" altLang="en-US" sz="12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85264" y="4098717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6" name="직선 화살표 연결선 15"/>
          <p:cNvCxnSpPr>
            <a:stCxn id="12" idx="2"/>
            <a:endCxn id="14" idx="0"/>
          </p:cNvCxnSpPr>
          <p:nvPr/>
        </p:nvCxnSpPr>
        <p:spPr>
          <a:xfrm flipH="1">
            <a:off x="2661328" y="2554566"/>
            <a:ext cx="1" cy="579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2"/>
            <a:endCxn id="15" idx="0"/>
          </p:cNvCxnSpPr>
          <p:nvPr/>
        </p:nvCxnSpPr>
        <p:spPr>
          <a:xfrm>
            <a:off x="2661328" y="3616365"/>
            <a:ext cx="0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96159" y="2072214"/>
            <a:ext cx="1028542" cy="62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 및 회원가입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4" name="꺾인 연결선 3"/>
          <p:cNvCxnSpPr>
            <a:stCxn id="51" idx="1"/>
            <a:endCxn id="17" idx="0"/>
          </p:cNvCxnSpPr>
          <p:nvPr/>
        </p:nvCxnSpPr>
        <p:spPr>
          <a:xfrm rot="10800000" flipV="1">
            <a:off x="1310431" y="1348686"/>
            <a:ext cx="867931" cy="7235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7" idx="2"/>
            <a:endCxn id="14" idx="1"/>
          </p:cNvCxnSpPr>
          <p:nvPr/>
        </p:nvCxnSpPr>
        <p:spPr>
          <a:xfrm rot="16200000" flipH="1">
            <a:off x="1361299" y="2651223"/>
            <a:ext cx="673097" cy="7748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8854734" y="1187886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761637" y="4179093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25" name="직선 화살표 연결선 24"/>
          <p:cNvCxnSpPr>
            <a:stCxn id="39" idx="2"/>
            <a:endCxn id="23" idx="0"/>
          </p:cNvCxnSpPr>
          <p:nvPr/>
        </p:nvCxnSpPr>
        <p:spPr>
          <a:xfrm>
            <a:off x="9337701" y="3036918"/>
            <a:ext cx="0" cy="1142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8761637" y="2554566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회원가입</a:t>
            </a:r>
            <a:endParaRPr lang="ko-KR" altLang="en-US" sz="1200" b="1" dirty="0"/>
          </a:p>
        </p:txBody>
      </p:sp>
      <p:cxnSp>
        <p:nvCxnSpPr>
          <p:cNvPr id="40" name="직선 화살표 연결선 39"/>
          <p:cNvCxnSpPr>
            <a:stCxn id="13" idx="2"/>
            <a:endCxn id="39" idx="0"/>
          </p:cNvCxnSpPr>
          <p:nvPr/>
        </p:nvCxnSpPr>
        <p:spPr>
          <a:xfrm flipH="1">
            <a:off x="9337701" y="1670238"/>
            <a:ext cx="2" cy="884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5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98495" y="176917"/>
            <a:ext cx="605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비로그인</a:t>
            </a:r>
            <a:r>
              <a:rPr lang="en-US" altLang="ko-KR" b="1" dirty="0"/>
              <a:t>/</a:t>
            </a:r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 err="1"/>
              <a:t>하단메뉴</a:t>
            </a:r>
            <a:r>
              <a:rPr lang="en-US" altLang="ko-KR" b="1" dirty="0"/>
              <a:t>UI / </a:t>
            </a:r>
            <a:r>
              <a:rPr lang="ko-KR" altLang="en-US" b="1" dirty="0" err="1"/>
              <a:t>하단메뉴</a:t>
            </a:r>
            <a:r>
              <a:rPr lang="ko-KR" altLang="en-US" b="1" dirty="0"/>
              <a:t> 버튼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09035" y="100730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87" name="직선 화살표 연결선 86"/>
          <p:cNvCxnSpPr>
            <a:stCxn id="51" idx="2"/>
            <a:endCxn id="12" idx="0"/>
          </p:cNvCxnSpPr>
          <p:nvPr/>
        </p:nvCxnSpPr>
        <p:spPr>
          <a:xfrm flipH="1">
            <a:off x="5392003" y="1489654"/>
            <a:ext cx="1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909034" y="1972006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하단메뉴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30767" y="3033805"/>
            <a:ext cx="1322469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각종 하단 메뉴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버튼</a:t>
            </a:r>
          </a:p>
        </p:txBody>
      </p:sp>
      <p:cxnSp>
        <p:nvCxnSpPr>
          <p:cNvPr id="16" name="직선 화살표 연결선 15"/>
          <p:cNvCxnSpPr>
            <a:stCxn id="12" idx="2"/>
            <a:endCxn id="14" idx="0"/>
          </p:cNvCxnSpPr>
          <p:nvPr/>
        </p:nvCxnSpPr>
        <p:spPr>
          <a:xfrm flipH="1">
            <a:off x="5392002" y="2454358"/>
            <a:ext cx="1" cy="579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2"/>
            <a:endCxn id="13" idx="0"/>
          </p:cNvCxnSpPr>
          <p:nvPr/>
        </p:nvCxnSpPr>
        <p:spPr>
          <a:xfrm flipH="1">
            <a:off x="5392001" y="3516157"/>
            <a:ext cx="1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626238" y="3998509"/>
            <a:ext cx="1531525" cy="891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각종 하단 메뉴에 해당하는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 </a:t>
            </a:r>
            <a:r>
              <a:rPr lang="en-US" altLang="ko-KR" sz="1200" b="1" dirty="0"/>
              <a:t>UI</a:t>
            </a:r>
            <a:r>
              <a:rPr lang="ko-KR" altLang="en-US" sz="1200" b="1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00241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070502" y="2129948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컨텐츠 리스트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및 </a:t>
            </a:r>
            <a:r>
              <a:rPr lang="ko-KR" altLang="en-US" sz="1050" b="1" dirty="0" err="1"/>
              <a:t>메인글</a:t>
            </a:r>
            <a:endParaRPr lang="ko-KR" altLang="en-US" sz="105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71889" y="2129948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베스트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15939" y="4162423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컨텐츠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뷰어</a:t>
            </a:r>
          </a:p>
        </p:txBody>
      </p:sp>
      <p:cxnSp>
        <p:nvCxnSpPr>
          <p:cNvPr id="8" name="꺾인 연결선 7"/>
          <p:cNvCxnSpPr>
            <a:stCxn id="5" idx="2"/>
            <a:endCxn id="6" idx="0"/>
          </p:cNvCxnSpPr>
          <p:nvPr/>
        </p:nvCxnSpPr>
        <p:spPr>
          <a:xfrm rot="5400000">
            <a:off x="4944917" y="3059386"/>
            <a:ext cx="1550123" cy="6559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909035" y="100730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7" name="꺾인 연결선 16"/>
          <p:cNvCxnSpPr>
            <a:stCxn id="9" idx="2"/>
            <a:endCxn id="4" idx="0"/>
          </p:cNvCxnSpPr>
          <p:nvPr/>
        </p:nvCxnSpPr>
        <p:spPr>
          <a:xfrm rot="5400000">
            <a:off x="4699138" y="1437082"/>
            <a:ext cx="640294" cy="74543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2"/>
            <a:endCxn id="5" idx="0"/>
          </p:cNvCxnSpPr>
          <p:nvPr/>
        </p:nvCxnSpPr>
        <p:spPr>
          <a:xfrm rot="16200000" flipH="1">
            <a:off x="5399831" y="1481826"/>
            <a:ext cx="640294" cy="6559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4" idx="2"/>
            <a:endCxn id="6" idx="0"/>
          </p:cNvCxnSpPr>
          <p:nvPr/>
        </p:nvCxnSpPr>
        <p:spPr>
          <a:xfrm rot="16200000" flipH="1">
            <a:off x="4244223" y="3014642"/>
            <a:ext cx="1550123" cy="7454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495" y="176917"/>
            <a:ext cx="629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비로그인</a:t>
            </a:r>
            <a:r>
              <a:rPr lang="en-US" altLang="ko-KR" b="1" dirty="0"/>
              <a:t>/</a:t>
            </a:r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 err="1"/>
              <a:t>하단메뉴</a:t>
            </a:r>
            <a:r>
              <a:rPr lang="en-US" altLang="ko-KR" b="1" dirty="0"/>
              <a:t>UI / </a:t>
            </a:r>
            <a:r>
              <a:rPr lang="ko-KR" altLang="en-US" b="1" dirty="0" err="1"/>
              <a:t>하단메뉴</a:t>
            </a:r>
            <a:r>
              <a:rPr lang="ko-KR" altLang="en-US" b="1" dirty="0"/>
              <a:t> 버튼</a:t>
            </a:r>
          </a:p>
        </p:txBody>
      </p:sp>
    </p:spTree>
    <p:extLst>
      <p:ext uri="{BB962C8B-B14F-4D97-AF65-F5344CB8AC3E}">
        <p14:creationId xmlns:p14="http://schemas.microsoft.com/office/powerpoint/2010/main" val="189116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070502" y="2129948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컨텐츠 리스트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및 </a:t>
            </a:r>
            <a:r>
              <a:rPr lang="ko-KR" altLang="en-US" sz="1050" b="1" dirty="0" err="1"/>
              <a:t>메인글</a:t>
            </a:r>
            <a:endParaRPr lang="ko-KR" altLang="en-US" sz="105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71889" y="2129948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베스트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15939" y="4162423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컨텐츠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뷰어</a:t>
            </a:r>
          </a:p>
        </p:txBody>
      </p:sp>
      <p:cxnSp>
        <p:nvCxnSpPr>
          <p:cNvPr id="8" name="꺾인 연결선 7"/>
          <p:cNvCxnSpPr>
            <a:stCxn id="5" idx="2"/>
            <a:endCxn id="6" idx="0"/>
          </p:cNvCxnSpPr>
          <p:nvPr/>
        </p:nvCxnSpPr>
        <p:spPr>
          <a:xfrm rot="5400000">
            <a:off x="4944917" y="3059386"/>
            <a:ext cx="1550123" cy="6559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909035" y="100730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7" name="꺾인 연결선 16"/>
          <p:cNvCxnSpPr>
            <a:stCxn id="9" idx="2"/>
            <a:endCxn id="4" idx="0"/>
          </p:cNvCxnSpPr>
          <p:nvPr/>
        </p:nvCxnSpPr>
        <p:spPr>
          <a:xfrm rot="5400000">
            <a:off x="4699138" y="1437082"/>
            <a:ext cx="640294" cy="74543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2"/>
            <a:endCxn id="5" idx="0"/>
          </p:cNvCxnSpPr>
          <p:nvPr/>
        </p:nvCxnSpPr>
        <p:spPr>
          <a:xfrm rot="16200000" flipH="1">
            <a:off x="5399831" y="1481826"/>
            <a:ext cx="640294" cy="6559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4" idx="2"/>
            <a:endCxn id="6" idx="0"/>
          </p:cNvCxnSpPr>
          <p:nvPr/>
        </p:nvCxnSpPr>
        <p:spPr>
          <a:xfrm rot="16200000" flipH="1">
            <a:off x="4244223" y="3014642"/>
            <a:ext cx="1550123" cy="7454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495" y="176917"/>
            <a:ext cx="629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비로그인</a:t>
            </a:r>
            <a:r>
              <a:rPr lang="en-US" altLang="ko-KR" b="1" dirty="0"/>
              <a:t>/</a:t>
            </a:r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 err="1"/>
              <a:t>하단메뉴</a:t>
            </a:r>
            <a:r>
              <a:rPr lang="en-US" altLang="ko-KR" b="1" dirty="0"/>
              <a:t>UI / </a:t>
            </a:r>
            <a:r>
              <a:rPr lang="ko-KR" altLang="en-US" b="1" dirty="0" err="1"/>
              <a:t>하단메뉴</a:t>
            </a:r>
            <a:r>
              <a:rPr lang="ko-KR" altLang="en-US" b="1" dirty="0"/>
              <a:t> 버튼</a:t>
            </a:r>
          </a:p>
        </p:txBody>
      </p:sp>
    </p:spTree>
    <p:extLst>
      <p:ext uri="{BB962C8B-B14F-4D97-AF65-F5344CB8AC3E}">
        <p14:creationId xmlns:p14="http://schemas.microsoft.com/office/powerpoint/2010/main" val="67911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582065" y="3520393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상단공지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226256" y="3515938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582065" y="3189973"/>
            <a:ext cx="1152128" cy="1143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 flipV="1">
            <a:off x="2694767" y="3189973"/>
            <a:ext cx="1039426" cy="1143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537792" y="3504556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프로필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8" name="직선 화살표 연결선 17"/>
          <p:cNvCxnSpPr>
            <a:stCxn id="7" idx="3"/>
            <a:endCxn id="16" idx="1"/>
          </p:cNvCxnSpPr>
          <p:nvPr/>
        </p:nvCxnSpPr>
        <p:spPr>
          <a:xfrm flipV="1">
            <a:off x="2192193" y="3745732"/>
            <a:ext cx="3345599" cy="11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939062" y="3504556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프로필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8495" y="176917"/>
            <a:ext cx="629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/>
              <a:t>프로필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033458" y="2077539"/>
            <a:ext cx="1284186" cy="6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회원정보수정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33458" y="2982861"/>
            <a:ext cx="1284186" cy="6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보관함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33458" y="3879870"/>
            <a:ext cx="1284186" cy="6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기록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33458" y="4768566"/>
            <a:ext cx="1284186" cy="6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알림창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28" name="꺾인 연결선 27"/>
          <p:cNvCxnSpPr>
            <a:stCxn id="16" idx="3"/>
            <a:endCxn id="24" idx="1"/>
          </p:cNvCxnSpPr>
          <p:nvPr/>
        </p:nvCxnSpPr>
        <p:spPr>
          <a:xfrm flipV="1">
            <a:off x="6503729" y="2388531"/>
            <a:ext cx="529729" cy="13572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6" idx="3"/>
            <a:endCxn id="25" idx="1"/>
          </p:cNvCxnSpPr>
          <p:nvPr/>
        </p:nvCxnSpPr>
        <p:spPr>
          <a:xfrm flipV="1">
            <a:off x="6503729" y="3293853"/>
            <a:ext cx="529729" cy="45187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6" idx="3"/>
            <a:endCxn id="26" idx="1"/>
          </p:cNvCxnSpPr>
          <p:nvPr/>
        </p:nvCxnSpPr>
        <p:spPr>
          <a:xfrm>
            <a:off x="6503729" y="3745732"/>
            <a:ext cx="529729" cy="4451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6" idx="3"/>
            <a:endCxn id="27" idx="1"/>
          </p:cNvCxnSpPr>
          <p:nvPr/>
        </p:nvCxnSpPr>
        <p:spPr>
          <a:xfrm>
            <a:off x="6503729" y="3745732"/>
            <a:ext cx="529729" cy="13338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9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003083" y="782082"/>
            <a:ext cx="7445717" cy="5301095"/>
            <a:chOff x="2003083" y="782082"/>
            <a:chExt cx="7445717" cy="530109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739" r="31584" b="14338"/>
            <a:stretch/>
          </p:blipFill>
          <p:spPr>
            <a:xfrm>
              <a:off x="2003083" y="782082"/>
              <a:ext cx="7445717" cy="530109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003083" y="1239520"/>
              <a:ext cx="1116037" cy="2844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57563" y="1239520"/>
              <a:ext cx="1116037" cy="2844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67922" y="1239520"/>
              <a:ext cx="1116037" cy="2844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713003" y="1239520"/>
              <a:ext cx="1227797" cy="2844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047285" y="1239520"/>
              <a:ext cx="299916" cy="2844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413087" y="1625600"/>
              <a:ext cx="1934114" cy="16154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03124" y="1595120"/>
              <a:ext cx="3608363" cy="164592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03124" y="3312160"/>
              <a:ext cx="5644077" cy="25298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03083" y="1625600"/>
              <a:ext cx="1598441" cy="154432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10703" y="3312160"/>
              <a:ext cx="1692421" cy="25298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57692" y="5842000"/>
              <a:ext cx="7289509" cy="24117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71063" y="870188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</a:t>
            </a:r>
            <a:r>
              <a:rPr lang="en-US" altLang="ko-KR" b="1" dirty="0"/>
              <a:t>UI</a:t>
            </a:r>
            <a:r>
              <a:rPr lang="ko-KR" altLang="en-US" b="1" dirty="0"/>
              <a:t>로 이동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57563" y="958294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검색 텍스트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35816" y="946529"/>
            <a:ext cx="201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상단 </a:t>
            </a:r>
            <a:r>
              <a:rPr lang="ko-KR" altLang="en-US" b="1" dirty="0" err="1"/>
              <a:t>로그인버튼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20322" y="987028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검색 버튼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86594" y="1197094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상단 메뉴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48800" y="2248654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베스트글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217955" y="4422931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각 컨텐츠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0941" y="4441882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카테고리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6338" y="2248654"/>
            <a:ext cx="177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로그인 및 </a:t>
            </a:r>
            <a:endParaRPr lang="en-US" altLang="ko-KR" b="1" dirty="0"/>
          </a:p>
          <a:p>
            <a:pPr algn="ctr"/>
            <a:r>
              <a:rPr lang="ko-KR" altLang="en-US" b="1" dirty="0"/>
              <a:t>회원가입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67922" y="6227163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하단 메뉴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93244" y="2104591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메인글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8495" y="13716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 상태 시</a:t>
            </a:r>
          </a:p>
        </p:txBody>
      </p:sp>
    </p:spTree>
    <p:extLst>
      <p:ext uri="{BB962C8B-B14F-4D97-AF65-F5344CB8AC3E}">
        <p14:creationId xmlns:p14="http://schemas.microsoft.com/office/powerpoint/2010/main" val="330845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5750" t="15036" r="16666" b="7186"/>
          <a:stretch/>
        </p:blipFill>
        <p:spPr>
          <a:xfrm>
            <a:off x="2003083" y="1325880"/>
            <a:ext cx="8174880" cy="5292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03083" y="1625600"/>
            <a:ext cx="1837397" cy="18338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94283" y="1325880"/>
            <a:ext cx="1898357" cy="2997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29700" y="94309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알림추가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7277" y="2017588"/>
            <a:ext cx="168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프로필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74280" y="929640"/>
            <a:ext cx="168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프로필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8495" y="13716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상태 시</a:t>
            </a:r>
          </a:p>
        </p:txBody>
      </p:sp>
    </p:spTree>
    <p:extLst>
      <p:ext uri="{BB962C8B-B14F-4D97-AF65-F5344CB8AC3E}">
        <p14:creationId xmlns:p14="http://schemas.microsoft.com/office/powerpoint/2010/main" val="285139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89203" y="1069343"/>
            <a:ext cx="7089631" cy="2464029"/>
            <a:chOff x="3166889" y="3504971"/>
            <a:chExt cx="7089631" cy="2464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3166889" y="3504971"/>
              <a:ext cx="7089631" cy="2464029"/>
              <a:chOff x="1810529" y="3337331"/>
              <a:chExt cx="7103930" cy="2464029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4915492" y="4927142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검색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3596322" y="4231191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상단 메뉴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4937073" y="4219083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카테고리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2031634" y="4903918"/>
                <a:ext cx="1211455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각 컨텐츠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031634" y="4229004"/>
                <a:ext cx="1211455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/>
                  <a:t>메인컨텐츠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262776" y="4927142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베스트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256243" y="4219083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상단공지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596322" y="4927142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하단메뉴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810529" y="3578507"/>
                <a:ext cx="7103930" cy="222285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607698" y="3337331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메인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</p:grpSp>
        <p:sp>
          <p:nvSpPr>
            <p:cNvPr id="26" name="모서리가 둥근 직사각형 25"/>
            <p:cNvSpPr/>
            <p:nvPr/>
          </p:nvSpPr>
          <p:spPr>
            <a:xfrm>
              <a:off x="8953420" y="4383534"/>
              <a:ext cx="963993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로그인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UI</a:t>
              </a:r>
              <a:endParaRPr lang="ko-KR" altLang="en-US" sz="1200" b="1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8954746" y="5103095"/>
              <a:ext cx="963993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메인</a:t>
              </a:r>
              <a:r>
                <a:rPr lang="en-US" altLang="ko-KR" sz="1200" b="1" dirty="0"/>
                <a:t>UI</a:t>
              </a:r>
              <a:endParaRPr lang="ko-KR" altLang="en-US" sz="1200" b="1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0359" y="3934380"/>
            <a:ext cx="7089631" cy="2464029"/>
            <a:chOff x="3166889" y="3504971"/>
            <a:chExt cx="7089631" cy="2464029"/>
          </a:xfrm>
        </p:grpSpPr>
        <p:grpSp>
          <p:nvGrpSpPr>
            <p:cNvPr id="17" name="그룹 16"/>
            <p:cNvGrpSpPr/>
            <p:nvPr/>
          </p:nvGrpSpPr>
          <p:grpSpPr>
            <a:xfrm>
              <a:off x="3166889" y="3504971"/>
              <a:ext cx="7089631" cy="2464029"/>
              <a:chOff x="1810529" y="3337331"/>
              <a:chExt cx="7103930" cy="2464029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4915492" y="4927142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검색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3596322" y="4231191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상단 메뉴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4937073" y="4219083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카테고리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2031634" y="4903918"/>
                <a:ext cx="1211455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각 컨텐츠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2031634" y="4229004"/>
                <a:ext cx="1211455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/>
                  <a:t>메인컨텐츠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262776" y="4927142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베스트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256243" y="4219083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상단공지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3596322" y="4927142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하단메뉴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1810529" y="3578507"/>
                <a:ext cx="7103930" cy="222285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2607698" y="3337331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메인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8961733" y="4383534"/>
              <a:ext cx="963993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UI</a:t>
              </a:r>
              <a:endParaRPr lang="ko-KR" altLang="en-US" sz="12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954746" y="5103095"/>
              <a:ext cx="963993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메인</a:t>
              </a:r>
              <a:r>
                <a:rPr lang="en-US" altLang="ko-KR" sz="1200" b="1" dirty="0"/>
                <a:t>UI</a:t>
              </a:r>
              <a:endParaRPr lang="ko-KR" altLang="en-US" sz="12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4516" y="362134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상태 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651927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 상태 시</a:t>
            </a:r>
          </a:p>
        </p:txBody>
      </p:sp>
    </p:spTree>
    <p:extLst>
      <p:ext uri="{BB962C8B-B14F-4D97-AF65-F5344CB8AC3E}">
        <p14:creationId xmlns:p14="http://schemas.microsoft.com/office/powerpoint/2010/main" val="64728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12896" y="2144338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7" name="꺾인 연결선 6"/>
          <p:cNvCxnSpPr>
            <a:stCxn id="5" idx="1"/>
            <a:endCxn id="19" idx="2"/>
          </p:cNvCxnSpPr>
          <p:nvPr/>
        </p:nvCxnSpPr>
        <p:spPr>
          <a:xfrm rot="10800000">
            <a:off x="687858" y="1982060"/>
            <a:ext cx="325038" cy="40345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11794" y="1499707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메인버튼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33360" y="2132823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19361" y="1546253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23200" y="2727972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 텍스트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입력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21939" y="959762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상단로그인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13828" y="3922193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상단메뉴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21939" y="372725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카테고리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이름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713828" y="4516181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하단메뉴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13828" y="5109325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컨텐츠 리스트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및 </a:t>
            </a:r>
            <a:r>
              <a:rPr lang="ko-KR" altLang="en-US" sz="1050" b="1" dirty="0" err="1"/>
              <a:t>메인글</a:t>
            </a:r>
            <a:endParaRPr lang="ko-KR" altLang="en-US" sz="105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17668" y="5700371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베스트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글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46566" y="5110073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컨텐츠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뷰어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656391" y="4514532"/>
            <a:ext cx="1142303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하단메뉴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58086" y="3924733"/>
            <a:ext cx="1140608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58680" y="2729005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58680" y="2131412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58049" y="960960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상단로그인글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뷰어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656313" y="355933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컨텐츠리스트</a:t>
            </a:r>
            <a:endParaRPr lang="ko-KR" altLang="en-US" sz="12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40989" y="3328005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 텍스트</a:t>
            </a:r>
            <a:endParaRPr lang="en-US" altLang="ko-KR" sz="1200" b="1" dirty="0"/>
          </a:p>
          <a:p>
            <a:pPr algn="ctr"/>
            <a:r>
              <a:rPr lang="ko-KR" altLang="en-US" sz="1200" b="1" dirty="0" err="1"/>
              <a:t>미입력</a:t>
            </a:r>
            <a:endParaRPr lang="ko-KR" altLang="en-US" sz="12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658049" y="3332612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추천검색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829227" y="137160"/>
            <a:ext cx="605028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/>
          </a:p>
          <a:p>
            <a:r>
              <a:rPr lang="ko-KR" altLang="en-US" sz="1400" b="1" dirty="0"/>
              <a:t>카테고리이름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각</a:t>
            </a:r>
            <a:r>
              <a:rPr lang="en-US" altLang="ko-KR" sz="1400" dirty="0"/>
              <a:t> </a:t>
            </a:r>
            <a:r>
              <a:rPr lang="ko-KR" altLang="en-US" sz="1400" dirty="0"/>
              <a:t>카테고리 목록에 메뉴를 클릭하면 해당하는 카테고리 목록 컨텐츠를 보여준다</a:t>
            </a:r>
            <a:r>
              <a:rPr lang="en-US" altLang="ko-KR" sz="1400" dirty="0"/>
              <a:t>.</a:t>
            </a:r>
          </a:p>
          <a:p>
            <a:endParaRPr lang="en-US" altLang="ko-KR" sz="1400" b="1" dirty="0"/>
          </a:p>
          <a:p>
            <a:r>
              <a:rPr lang="ko-KR" altLang="en-US" sz="1400" b="1" dirty="0" err="1"/>
              <a:t>상단로그인글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로그인 하라는 간단한 텍스트 메시지 표시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회원가입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회원가입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회원가입 </a:t>
            </a:r>
            <a:r>
              <a:rPr lang="en-US" altLang="ko-KR" sz="1400" dirty="0"/>
              <a:t>UI </a:t>
            </a:r>
            <a:r>
              <a:rPr lang="ko-KR" altLang="en-US" sz="1400" dirty="0"/>
              <a:t>로 이동한다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/>
              <a:t>로그인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로그인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로그인</a:t>
            </a:r>
            <a:r>
              <a:rPr lang="en-US" altLang="ko-KR" sz="1400" dirty="0"/>
              <a:t>UI</a:t>
            </a:r>
            <a:r>
              <a:rPr lang="ko-KR" altLang="en-US" sz="1400" dirty="0"/>
              <a:t>로 이동한다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처음부터 로그인하는 </a:t>
            </a:r>
            <a:r>
              <a:rPr lang="en-US" altLang="ko-KR" sz="1400" dirty="0"/>
              <a:t>ID,PW </a:t>
            </a:r>
            <a:r>
              <a:rPr lang="ko-KR" altLang="en-US" sz="1400" dirty="0"/>
              <a:t>입력 폼이 없음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 err="1"/>
              <a:t>검색텍스트입력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검색텍스트에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검색하고자하는</a:t>
            </a:r>
            <a:r>
              <a:rPr lang="ko-KR" altLang="en-US" sz="1400" dirty="0"/>
              <a:t> 텍스트 입력하고 검색버튼 클릭하면 해당 텍스트 검색하는 </a:t>
            </a:r>
            <a:r>
              <a:rPr lang="en-US" altLang="ko-KR" sz="1400" dirty="0"/>
              <a:t>UI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 err="1"/>
              <a:t>검색텍스트미입력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텍스트에 </a:t>
            </a:r>
            <a:r>
              <a:rPr lang="ko-KR" altLang="en-US" sz="1400" dirty="0" err="1"/>
              <a:t>검색텍스트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미입력시</a:t>
            </a:r>
            <a:r>
              <a:rPr lang="ko-KR" altLang="en-US" sz="1400" dirty="0"/>
              <a:t> 검색버튼을 입력할 때 </a:t>
            </a:r>
            <a:r>
              <a:rPr lang="ko-KR" altLang="en-US" sz="1400" dirty="0" err="1"/>
              <a:t>추천검색어</a:t>
            </a:r>
            <a:r>
              <a:rPr lang="ko-KR" altLang="en-US" sz="1400" dirty="0"/>
              <a:t> 뜨는 </a:t>
            </a:r>
            <a:r>
              <a:rPr lang="en-US" altLang="ko-KR" sz="1400" dirty="0"/>
              <a:t>UI </a:t>
            </a:r>
            <a:r>
              <a:rPr lang="ko-KR" altLang="en-US" sz="1400" dirty="0"/>
              <a:t>화면으로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/>
              <a:t>상단메뉴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상단에 필요한 메뉴를 추가하고 해당 메뉴로 이동</a:t>
            </a:r>
            <a:r>
              <a:rPr lang="en-US" altLang="ko-KR" sz="1400" dirty="0"/>
              <a:t>(</a:t>
            </a:r>
            <a:r>
              <a:rPr lang="ko-KR" altLang="en-US" sz="1400" dirty="0"/>
              <a:t>로그인</a:t>
            </a:r>
            <a:r>
              <a:rPr lang="en-US" altLang="ko-KR" sz="1400" dirty="0"/>
              <a:t>,</a:t>
            </a:r>
            <a:r>
              <a:rPr lang="ko-KR" altLang="en-US" sz="1400" dirty="0" err="1"/>
              <a:t>새로운글보기</a:t>
            </a:r>
            <a:r>
              <a:rPr lang="ko-KR" altLang="en-US" sz="1400" dirty="0"/>
              <a:t> 등등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/>
              <a:t>하단메뉴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홈페이지관련 메뉴를 </a:t>
            </a:r>
            <a:r>
              <a:rPr lang="ko-KR" altLang="en-US" sz="1400" dirty="0" err="1"/>
              <a:t>추가후</a:t>
            </a:r>
            <a:r>
              <a:rPr lang="ko-KR" altLang="en-US" sz="1400" dirty="0"/>
              <a:t> 이동</a:t>
            </a:r>
            <a:r>
              <a:rPr lang="en-US" altLang="ko-KR" sz="1400" dirty="0"/>
              <a:t>(</a:t>
            </a:r>
            <a:r>
              <a:rPr lang="ko-KR" altLang="en-US" sz="1400" dirty="0"/>
              <a:t>광고문의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사이트맵</a:t>
            </a:r>
            <a:r>
              <a:rPr lang="en-US" altLang="ko-KR" sz="1400" dirty="0"/>
              <a:t>,</a:t>
            </a:r>
            <a:r>
              <a:rPr lang="ko-KR" altLang="en-US" sz="1400" dirty="0"/>
              <a:t>운영자연락</a:t>
            </a:r>
            <a:r>
              <a:rPr lang="en-US" altLang="ko-KR" sz="1400" dirty="0"/>
              <a:t>,</a:t>
            </a:r>
            <a:r>
              <a:rPr lang="ko-KR" altLang="en-US" sz="1400" dirty="0"/>
              <a:t>저작권표시 등등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/>
              <a:t>컨텐츠 리스트 및 </a:t>
            </a:r>
            <a:r>
              <a:rPr lang="ko-KR" altLang="en-US" sz="1400" b="1" dirty="0" err="1"/>
              <a:t>메인글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각 컨텐츠를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컨텐츠뷰어</a:t>
            </a:r>
            <a:r>
              <a:rPr lang="en-US" altLang="ko-KR" sz="1400" dirty="0"/>
              <a:t>UI</a:t>
            </a:r>
            <a:r>
              <a:rPr lang="ko-KR" altLang="en-US" sz="1400" dirty="0"/>
              <a:t>로 이동한다</a:t>
            </a:r>
            <a:r>
              <a:rPr lang="en-US" altLang="ko-KR" sz="1400" dirty="0"/>
              <a:t>. , </a:t>
            </a:r>
            <a:r>
              <a:rPr lang="ko-KR" altLang="en-US" sz="1400" dirty="0" err="1"/>
              <a:t>메인글은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메인이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될만한</a:t>
            </a:r>
            <a:r>
              <a:rPr lang="ko-KR" altLang="en-US" sz="1400" dirty="0"/>
              <a:t> 글이 출력되게 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 err="1"/>
              <a:t>베스트글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좋아요 또는 추천 카운터 순위에 따른 목록을 출력해주고 해당 글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컨텐츠뷰어</a:t>
            </a:r>
            <a:r>
              <a:rPr lang="ko-KR" altLang="en-US" sz="1400" dirty="0"/>
              <a:t> </a:t>
            </a:r>
            <a:r>
              <a:rPr lang="en-US" altLang="ko-KR" sz="1400" dirty="0"/>
              <a:t>UI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cxnSp>
        <p:nvCxnSpPr>
          <p:cNvPr id="45" name="꺾인 연결선 44"/>
          <p:cNvCxnSpPr>
            <a:stCxn id="5" idx="3"/>
            <a:endCxn id="28" idx="1"/>
          </p:cNvCxnSpPr>
          <p:nvPr/>
        </p:nvCxnSpPr>
        <p:spPr>
          <a:xfrm flipV="1">
            <a:off x="1978833" y="613901"/>
            <a:ext cx="743106" cy="177161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3"/>
            <a:endCxn id="26" idx="1"/>
          </p:cNvCxnSpPr>
          <p:nvPr/>
        </p:nvCxnSpPr>
        <p:spPr>
          <a:xfrm flipV="1">
            <a:off x="1978833" y="1200938"/>
            <a:ext cx="743106" cy="118457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5" idx="3"/>
            <a:endCxn id="24" idx="1"/>
          </p:cNvCxnSpPr>
          <p:nvPr/>
        </p:nvCxnSpPr>
        <p:spPr>
          <a:xfrm flipV="1">
            <a:off x="1978833" y="1787429"/>
            <a:ext cx="740528" cy="5980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" idx="3"/>
            <a:endCxn id="21" idx="1"/>
          </p:cNvCxnSpPr>
          <p:nvPr/>
        </p:nvCxnSpPr>
        <p:spPr>
          <a:xfrm flipV="1">
            <a:off x="1978833" y="2373999"/>
            <a:ext cx="754527" cy="115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" idx="3"/>
            <a:endCxn id="25" idx="1"/>
          </p:cNvCxnSpPr>
          <p:nvPr/>
        </p:nvCxnSpPr>
        <p:spPr>
          <a:xfrm>
            <a:off x="1978833" y="2385514"/>
            <a:ext cx="744367" cy="5836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" idx="3"/>
            <a:endCxn id="41" idx="1"/>
          </p:cNvCxnSpPr>
          <p:nvPr/>
        </p:nvCxnSpPr>
        <p:spPr>
          <a:xfrm>
            <a:off x="1978833" y="2385514"/>
            <a:ext cx="762156" cy="118366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" idx="3"/>
            <a:endCxn id="27" idx="1"/>
          </p:cNvCxnSpPr>
          <p:nvPr/>
        </p:nvCxnSpPr>
        <p:spPr>
          <a:xfrm>
            <a:off x="1978833" y="2385514"/>
            <a:ext cx="734995" cy="177785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5" idx="3"/>
            <a:endCxn id="29" idx="1"/>
          </p:cNvCxnSpPr>
          <p:nvPr/>
        </p:nvCxnSpPr>
        <p:spPr>
          <a:xfrm>
            <a:off x="1978833" y="2385514"/>
            <a:ext cx="734995" cy="23718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" idx="3"/>
            <a:endCxn id="30" idx="1"/>
          </p:cNvCxnSpPr>
          <p:nvPr/>
        </p:nvCxnSpPr>
        <p:spPr>
          <a:xfrm>
            <a:off x="1978833" y="2385514"/>
            <a:ext cx="734995" cy="29649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5" idx="3"/>
            <a:endCxn id="31" idx="1"/>
          </p:cNvCxnSpPr>
          <p:nvPr/>
        </p:nvCxnSpPr>
        <p:spPr>
          <a:xfrm>
            <a:off x="1978833" y="2385514"/>
            <a:ext cx="738835" cy="35560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8" idx="3"/>
            <a:endCxn id="40" idx="1"/>
          </p:cNvCxnSpPr>
          <p:nvPr/>
        </p:nvCxnSpPr>
        <p:spPr>
          <a:xfrm flipV="1">
            <a:off x="3874067" y="597109"/>
            <a:ext cx="782246" cy="16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6" idx="3"/>
            <a:endCxn id="39" idx="1"/>
          </p:cNvCxnSpPr>
          <p:nvPr/>
        </p:nvCxnSpPr>
        <p:spPr>
          <a:xfrm>
            <a:off x="3874067" y="1200938"/>
            <a:ext cx="783982" cy="1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24" idx="3"/>
          </p:cNvCxnSpPr>
          <p:nvPr/>
        </p:nvCxnSpPr>
        <p:spPr>
          <a:xfrm>
            <a:off x="3871489" y="1787429"/>
            <a:ext cx="787191" cy="4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1" idx="3"/>
            <a:endCxn id="37" idx="1"/>
          </p:cNvCxnSpPr>
          <p:nvPr/>
        </p:nvCxnSpPr>
        <p:spPr>
          <a:xfrm flipV="1">
            <a:off x="3885488" y="2372588"/>
            <a:ext cx="773192" cy="1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5" idx="3"/>
            <a:endCxn id="36" idx="1"/>
          </p:cNvCxnSpPr>
          <p:nvPr/>
        </p:nvCxnSpPr>
        <p:spPr>
          <a:xfrm>
            <a:off x="3875328" y="2969148"/>
            <a:ext cx="783352" cy="1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41" idx="3"/>
            <a:endCxn id="42" idx="1"/>
          </p:cNvCxnSpPr>
          <p:nvPr/>
        </p:nvCxnSpPr>
        <p:spPr>
          <a:xfrm>
            <a:off x="3893117" y="3569181"/>
            <a:ext cx="764932" cy="4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27" idx="3"/>
            <a:endCxn id="35" idx="1"/>
          </p:cNvCxnSpPr>
          <p:nvPr/>
        </p:nvCxnSpPr>
        <p:spPr>
          <a:xfrm>
            <a:off x="3865956" y="4163369"/>
            <a:ext cx="792130" cy="2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9" idx="3"/>
            <a:endCxn id="34" idx="1"/>
          </p:cNvCxnSpPr>
          <p:nvPr/>
        </p:nvCxnSpPr>
        <p:spPr>
          <a:xfrm flipV="1">
            <a:off x="3865956" y="4755708"/>
            <a:ext cx="790435" cy="1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30" idx="3"/>
            <a:endCxn id="33" idx="1"/>
          </p:cNvCxnSpPr>
          <p:nvPr/>
        </p:nvCxnSpPr>
        <p:spPr>
          <a:xfrm>
            <a:off x="3865956" y="5350501"/>
            <a:ext cx="780610" cy="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8495" y="13716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 상태 시</a:t>
            </a:r>
          </a:p>
        </p:txBody>
      </p:sp>
      <p:cxnSp>
        <p:nvCxnSpPr>
          <p:cNvPr id="13" name="꺾인 연결선 12"/>
          <p:cNvCxnSpPr>
            <a:stCxn id="31" idx="3"/>
            <a:endCxn id="33" idx="1"/>
          </p:cNvCxnSpPr>
          <p:nvPr/>
        </p:nvCxnSpPr>
        <p:spPr>
          <a:xfrm flipV="1">
            <a:off x="3869796" y="5351249"/>
            <a:ext cx="776770" cy="59029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9" idx="0"/>
            <a:endCxn id="5" idx="0"/>
          </p:cNvCxnSpPr>
          <p:nvPr/>
        </p:nvCxnSpPr>
        <p:spPr>
          <a:xfrm rot="16200000" flipH="1">
            <a:off x="769545" y="1418019"/>
            <a:ext cx="644631" cy="808007"/>
          </a:xfrm>
          <a:prstGeom prst="bentConnector3">
            <a:avLst>
              <a:gd name="adj1" fmla="val -35462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4658049" y="1535230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48" name="직선 화살표 연결선 47"/>
          <p:cNvCxnSpPr>
            <a:stCxn id="42" idx="0"/>
            <a:endCxn id="36" idx="2"/>
          </p:cNvCxnSpPr>
          <p:nvPr/>
        </p:nvCxnSpPr>
        <p:spPr>
          <a:xfrm flipV="1">
            <a:off x="5234113" y="3211357"/>
            <a:ext cx="631" cy="1212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12896" y="2144338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7" name="꺾인 연결선 6"/>
          <p:cNvCxnSpPr>
            <a:stCxn id="5" idx="1"/>
            <a:endCxn id="19" idx="2"/>
          </p:cNvCxnSpPr>
          <p:nvPr/>
        </p:nvCxnSpPr>
        <p:spPr>
          <a:xfrm rot="10800000">
            <a:off x="687858" y="1982060"/>
            <a:ext cx="325038" cy="40345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11794" y="1499707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메인버튼</a:t>
            </a:r>
            <a:endParaRPr lang="ko-KR" altLang="en-US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23200" y="1555871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 텍스트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입력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21939" y="959762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상단로그인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13828" y="2750092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상단메뉴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21939" y="372725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카테고리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이름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713828" y="3344080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하단메뉴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13828" y="3937224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컨텐츠 리스트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및 </a:t>
            </a:r>
            <a:r>
              <a:rPr lang="ko-KR" altLang="en-US" sz="1050" b="1" dirty="0" err="1"/>
              <a:t>메인글</a:t>
            </a:r>
            <a:endParaRPr lang="ko-KR" altLang="en-US" sz="105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17668" y="4528270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베스트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글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46566" y="3937972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컨텐츠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뷰어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656391" y="3342431"/>
            <a:ext cx="1142303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하단메뉴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58086" y="2752632"/>
            <a:ext cx="1140608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58680" y="1556904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58049" y="960960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상단로그인글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뷰어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656313" y="372559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컨텐츠리스트</a:t>
            </a:r>
            <a:endParaRPr lang="ko-KR" altLang="en-US" sz="12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40989" y="2155904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 텍스트</a:t>
            </a:r>
            <a:endParaRPr lang="en-US" altLang="ko-KR" sz="1200" b="1" dirty="0"/>
          </a:p>
          <a:p>
            <a:pPr algn="ctr"/>
            <a:r>
              <a:rPr lang="ko-KR" altLang="en-US" sz="1200" b="1" dirty="0" err="1"/>
              <a:t>미입력</a:t>
            </a:r>
            <a:endParaRPr lang="ko-KR" altLang="en-US" sz="12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658049" y="2160511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추천검색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828597" y="128847"/>
            <a:ext cx="605028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/>
          </a:p>
          <a:p>
            <a:r>
              <a:rPr lang="ko-KR" altLang="en-US" sz="1400" b="1" dirty="0"/>
              <a:t>카테고리이름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각</a:t>
            </a:r>
            <a:r>
              <a:rPr lang="en-US" altLang="ko-KR" sz="1400" dirty="0"/>
              <a:t> </a:t>
            </a:r>
            <a:r>
              <a:rPr lang="ko-KR" altLang="en-US" sz="1400" dirty="0"/>
              <a:t>카테고리 목록에 메뉴를 클릭하면 해당하는 카테고리 목록 컨텐츠를 보여준다</a:t>
            </a:r>
            <a:r>
              <a:rPr lang="en-US" altLang="ko-KR" sz="1400" dirty="0"/>
              <a:t>.</a:t>
            </a:r>
          </a:p>
          <a:p>
            <a:endParaRPr lang="en-US" altLang="ko-KR" sz="1400" b="1" dirty="0"/>
          </a:p>
          <a:p>
            <a:r>
              <a:rPr lang="ko-KR" altLang="en-US" sz="1400" b="1" dirty="0" err="1"/>
              <a:t>상단로그인글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로그인 하라는 간단한 텍스트 메시지 표시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 err="1"/>
              <a:t>검색텍스트입력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검색텍스트에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검색하고자하는</a:t>
            </a:r>
            <a:r>
              <a:rPr lang="ko-KR" altLang="en-US" sz="1400" dirty="0"/>
              <a:t> 텍스트 입력하고 검색버튼 클릭하면 해당 텍스트 검색하는 </a:t>
            </a:r>
            <a:r>
              <a:rPr lang="en-US" altLang="ko-KR" sz="1400" dirty="0"/>
              <a:t>UI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 err="1"/>
              <a:t>검색텍스트미입력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텍스트에 </a:t>
            </a:r>
            <a:r>
              <a:rPr lang="ko-KR" altLang="en-US" sz="1400" dirty="0" err="1"/>
              <a:t>검색텍스트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미입력시</a:t>
            </a:r>
            <a:r>
              <a:rPr lang="ko-KR" altLang="en-US" sz="1400" dirty="0"/>
              <a:t> 검색버튼을 입력할 때 </a:t>
            </a:r>
            <a:r>
              <a:rPr lang="ko-KR" altLang="en-US" sz="1400" dirty="0" err="1"/>
              <a:t>추천검색어</a:t>
            </a:r>
            <a:r>
              <a:rPr lang="ko-KR" altLang="en-US" sz="1400" dirty="0"/>
              <a:t> 뜨는 </a:t>
            </a:r>
            <a:r>
              <a:rPr lang="en-US" altLang="ko-KR" sz="1400" dirty="0"/>
              <a:t>UI </a:t>
            </a:r>
            <a:r>
              <a:rPr lang="ko-KR" altLang="en-US" sz="1400" dirty="0"/>
              <a:t>화면으로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/>
              <a:t>상단메뉴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상단에 필요한 메뉴를 추가하고 해당 메뉴로 이동</a:t>
            </a:r>
            <a:r>
              <a:rPr lang="en-US" altLang="ko-KR" sz="1400" dirty="0"/>
              <a:t>(</a:t>
            </a:r>
            <a:r>
              <a:rPr lang="ko-KR" altLang="en-US" sz="1400" dirty="0"/>
              <a:t>로그인</a:t>
            </a:r>
            <a:r>
              <a:rPr lang="en-US" altLang="ko-KR" sz="1400" dirty="0"/>
              <a:t>,</a:t>
            </a:r>
            <a:r>
              <a:rPr lang="ko-KR" altLang="en-US" sz="1400" dirty="0" err="1"/>
              <a:t>새로운글보기</a:t>
            </a:r>
            <a:r>
              <a:rPr lang="ko-KR" altLang="en-US" sz="1400" dirty="0"/>
              <a:t> 등등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/>
              <a:t>하단메뉴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홈페이지관련 메뉴를 </a:t>
            </a:r>
            <a:r>
              <a:rPr lang="ko-KR" altLang="en-US" sz="1400" dirty="0" err="1"/>
              <a:t>추가후</a:t>
            </a:r>
            <a:r>
              <a:rPr lang="ko-KR" altLang="en-US" sz="1400" dirty="0"/>
              <a:t> 이동</a:t>
            </a:r>
            <a:r>
              <a:rPr lang="en-US" altLang="ko-KR" sz="1400" dirty="0"/>
              <a:t>(</a:t>
            </a:r>
            <a:r>
              <a:rPr lang="ko-KR" altLang="en-US" sz="1400" dirty="0"/>
              <a:t>광고문의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사이트맵</a:t>
            </a:r>
            <a:r>
              <a:rPr lang="en-US" altLang="ko-KR" sz="1400" dirty="0"/>
              <a:t>,</a:t>
            </a:r>
            <a:r>
              <a:rPr lang="ko-KR" altLang="en-US" sz="1400" dirty="0"/>
              <a:t>운영자연락</a:t>
            </a:r>
            <a:r>
              <a:rPr lang="en-US" altLang="ko-KR" sz="1400" dirty="0"/>
              <a:t>,</a:t>
            </a:r>
            <a:r>
              <a:rPr lang="ko-KR" altLang="en-US" sz="1400" dirty="0"/>
              <a:t>저작권표시 등등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/>
              <a:t>컨텐츠 리스트 및 </a:t>
            </a:r>
            <a:r>
              <a:rPr lang="ko-KR" altLang="en-US" sz="1400" b="1" dirty="0" err="1"/>
              <a:t>메인글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각 컨텐츠를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컨텐츠뷰어</a:t>
            </a:r>
            <a:r>
              <a:rPr lang="en-US" altLang="ko-KR" sz="1400" dirty="0"/>
              <a:t>UI</a:t>
            </a:r>
            <a:r>
              <a:rPr lang="ko-KR" altLang="en-US" sz="1400" dirty="0"/>
              <a:t>로 이동한다</a:t>
            </a:r>
            <a:r>
              <a:rPr lang="en-US" altLang="ko-KR" sz="1400" dirty="0"/>
              <a:t>. , </a:t>
            </a:r>
            <a:r>
              <a:rPr lang="ko-KR" altLang="en-US" sz="1400" dirty="0" err="1"/>
              <a:t>메인글은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메인이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될만한</a:t>
            </a:r>
            <a:r>
              <a:rPr lang="ko-KR" altLang="en-US" sz="1400" dirty="0"/>
              <a:t> 글이 출력되게 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 err="1"/>
              <a:t>베스트글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좋아요 또는 추천 카운터 순위에 따른 목록을 출력해주고 해당 글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컨텐츠뷰어</a:t>
            </a:r>
            <a:r>
              <a:rPr lang="ko-KR" altLang="en-US" sz="1400" dirty="0"/>
              <a:t> </a:t>
            </a:r>
            <a:r>
              <a:rPr lang="en-US" altLang="ko-KR" sz="1400" dirty="0"/>
              <a:t>UI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cxnSp>
        <p:nvCxnSpPr>
          <p:cNvPr id="45" name="꺾인 연결선 44"/>
          <p:cNvCxnSpPr>
            <a:stCxn id="5" idx="3"/>
            <a:endCxn id="28" idx="1"/>
          </p:cNvCxnSpPr>
          <p:nvPr/>
        </p:nvCxnSpPr>
        <p:spPr>
          <a:xfrm flipV="1">
            <a:off x="1978833" y="613901"/>
            <a:ext cx="743106" cy="177161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3"/>
            <a:endCxn id="26" idx="1"/>
          </p:cNvCxnSpPr>
          <p:nvPr/>
        </p:nvCxnSpPr>
        <p:spPr>
          <a:xfrm flipV="1">
            <a:off x="1978833" y="1200938"/>
            <a:ext cx="743106" cy="118457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" idx="3"/>
            <a:endCxn id="25" idx="1"/>
          </p:cNvCxnSpPr>
          <p:nvPr/>
        </p:nvCxnSpPr>
        <p:spPr>
          <a:xfrm flipV="1">
            <a:off x="1978833" y="1797047"/>
            <a:ext cx="744367" cy="58846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" idx="3"/>
            <a:endCxn id="41" idx="1"/>
          </p:cNvCxnSpPr>
          <p:nvPr/>
        </p:nvCxnSpPr>
        <p:spPr>
          <a:xfrm>
            <a:off x="1978833" y="2385514"/>
            <a:ext cx="762156" cy="115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" idx="3"/>
            <a:endCxn id="27" idx="1"/>
          </p:cNvCxnSpPr>
          <p:nvPr/>
        </p:nvCxnSpPr>
        <p:spPr>
          <a:xfrm>
            <a:off x="1978833" y="2385514"/>
            <a:ext cx="734995" cy="6057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5" idx="3"/>
            <a:endCxn id="29" idx="1"/>
          </p:cNvCxnSpPr>
          <p:nvPr/>
        </p:nvCxnSpPr>
        <p:spPr>
          <a:xfrm>
            <a:off x="1978833" y="2385514"/>
            <a:ext cx="734995" cy="11997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" idx="3"/>
            <a:endCxn id="30" idx="1"/>
          </p:cNvCxnSpPr>
          <p:nvPr/>
        </p:nvCxnSpPr>
        <p:spPr>
          <a:xfrm>
            <a:off x="1978833" y="2385514"/>
            <a:ext cx="734995" cy="17928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5" idx="3"/>
            <a:endCxn id="31" idx="1"/>
          </p:cNvCxnSpPr>
          <p:nvPr/>
        </p:nvCxnSpPr>
        <p:spPr>
          <a:xfrm>
            <a:off x="1978833" y="2385514"/>
            <a:ext cx="738835" cy="23839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8" idx="3"/>
            <a:endCxn id="40" idx="1"/>
          </p:cNvCxnSpPr>
          <p:nvPr/>
        </p:nvCxnSpPr>
        <p:spPr>
          <a:xfrm flipV="1">
            <a:off x="3874067" y="613735"/>
            <a:ext cx="782246" cy="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6" idx="3"/>
            <a:endCxn id="39" idx="1"/>
          </p:cNvCxnSpPr>
          <p:nvPr/>
        </p:nvCxnSpPr>
        <p:spPr>
          <a:xfrm>
            <a:off x="3874067" y="1200938"/>
            <a:ext cx="783982" cy="1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5" idx="3"/>
            <a:endCxn id="36" idx="1"/>
          </p:cNvCxnSpPr>
          <p:nvPr/>
        </p:nvCxnSpPr>
        <p:spPr>
          <a:xfrm>
            <a:off x="3875328" y="1797047"/>
            <a:ext cx="783352" cy="1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41" idx="3"/>
            <a:endCxn id="42" idx="1"/>
          </p:cNvCxnSpPr>
          <p:nvPr/>
        </p:nvCxnSpPr>
        <p:spPr>
          <a:xfrm>
            <a:off x="3893117" y="2397080"/>
            <a:ext cx="764932" cy="4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27" idx="3"/>
            <a:endCxn id="35" idx="1"/>
          </p:cNvCxnSpPr>
          <p:nvPr/>
        </p:nvCxnSpPr>
        <p:spPr>
          <a:xfrm>
            <a:off x="3865956" y="2991268"/>
            <a:ext cx="792130" cy="2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9" idx="3"/>
            <a:endCxn id="34" idx="1"/>
          </p:cNvCxnSpPr>
          <p:nvPr/>
        </p:nvCxnSpPr>
        <p:spPr>
          <a:xfrm flipV="1">
            <a:off x="3865956" y="3583607"/>
            <a:ext cx="790435" cy="1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30" idx="3"/>
            <a:endCxn id="33" idx="1"/>
          </p:cNvCxnSpPr>
          <p:nvPr/>
        </p:nvCxnSpPr>
        <p:spPr>
          <a:xfrm>
            <a:off x="3865956" y="4178400"/>
            <a:ext cx="780610" cy="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8495" y="13716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상태 시</a:t>
            </a:r>
          </a:p>
        </p:txBody>
      </p:sp>
      <p:cxnSp>
        <p:nvCxnSpPr>
          <p:cNvPr id="13" name="꺾인 연결선 12"/>
          <p:cNvCxnSpPr>
            <a:stCxn id="31" idx="3"/>
            <a:endCxn id="33" idx="1"/>
          </p:cNvCxnSpPr>
          <p:nvPr/>
        </p:nvCxnSpPr>
        <p:spPr>
          <a:xfrm flipV="1">
            <a:off x="3869796" y="4179148"/>
            <a:ext cx="776770" cy="59029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9" idx="0"/>
            <a:endCxn id="5" idx="0"/>
          </p:cNvCxnSpPr>
          <p:nvPr/>
        </p:nvCxnSpPr>
        <p:spPr>
          <a:xfrm rot="16200000" flipH="1">
            <a:off x="769545" y="1418019"/>
            <a:ext cx="644631" cy="808007"/>
          </a:xfrm>
          <a:prstGeom prst="bentConnector3">
            <a:avLst>
              <a:gd name="adj1" fmla="val -35462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2713828" y="5116737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프로필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48" name="꺾인 연결선 47"/>
          <p:cNvCxnSpPr>
            <a:stCxn id="5" idx="3"/>
            <a:endCxn id="47" idx="1"/>
          </p:cNvCxnSpPr>
          <p:nvPr/>
        </p:nvCxnSpPr>
        <p:spPr>
          <a:xfrm>
            <a:off x="1978833" y="2385514"/>
            <a:ext cx="734995" cy="29723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1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983850" y="2412153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 flipH="1">
            <a:off x="5466818" y="2894505"/>
            <a:ext cx="1" cy="474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4890754" y="3368871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카테고리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890754" y="4325589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컨텐츠리스트</a:t>
            </a:r>
            <a:endParaRPr lang="ko-KR" altLang="en-US" sz="1200" b="1" dirty="0"/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>
            <a:off x="5466818" y="3851223"/>
            <a:ext cx="0" cy="474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494" y="176917"/>
            <a:ext cx="444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</a:t>
            </a:r>
            <a:r>
              <a:rPr lang="en-US" altLang="ko-KR" b="1" dirty="0"/>
              <a:t>/</a:t>
            </a:r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/>
              <a:t>카테고리이름</a:t>
            </a:r>
          </a:p>
        </p:txBody>
      </p:sp>
    </p:spTree>
    <p:extLst>
      <p:ext uri="{BB962C8B-B14F-4D97-AF65-F5344CB8AC3E}">
        <p14:creationId xmlns:p14="http://schemas.microsoft.com/office/powerpoint/2010/main" val="117835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98495" y="176917"/>
            <a:ext cx="41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</a:t>
            </a:r>
            <a:r>
              <a:rPr lang="en-US" altLang="ko-KR" b="1" dirty="0"/>
              <a:t>/</a:t>
            </a:r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/>
              <a:t>검색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09035" y="100730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4815939" y="4825696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815939" y="1964020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4354194" y="3113536"/>
            <a:ext cx="2075618" cy="104499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 텍스트</a:t>
            </a:r>
          </a:p>
        </p:txBody>
      </p:sp>
      <p:cxnSp>
        <p:nvCxnSpPr>
          <p:cNvPr id="87" name="직선 화살표 연결선 86"/>
          <p:cNvCxnSpPr>
            <a:stCxn id="51" idx="2"/>
            <a:endCxn id="78" idx="0"/>
          </p:cNvCxnSpPr>
          <p:nvPr/>
        </p:nvCxnSpPr>
        <p:spPr>
          <a:xfrm flipH="1">
            <a:off x="5392003" y="1489654"/>
            <a:ext cx="1" cy="474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8" idx="2"/>
            <a:endCxn id="86" idx="0"/>
          </p:cNvCxnSpPr>
          <p:nvPr/>
        </p:nvCxnSpPr>
        <p:spPr>
          <a:xfrm>
            <a:off x="5392003" y="2446372"/>
            <a:ext cx="0" cy="667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6" idx="2"/>
            <a:endCxn id="66" idx="0"/>
          </p:cNvCxnSpPr>
          <p:nvPr/>
        </p:nvCxnSpPr>
        <p:spPr>
          <a:xfrm>
            <a:off x="5392003" y="4158532"/>
            <a:ext cx="0" cy="667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6946463" y="4760309"/>
            <a:ext cx="1018674" cy="613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변화없음</a:t>
            </a:r>
            <a:endParaRPr lang="ko-KR" altLang="en-US" sz="1200" b="1" dirty="0"/>
          </a:p>
        </p:txBody>
      </p:sp>
      <p:cxnSp>
        <p:nvCxnSpPr>
          <p:cNvPr id="101" name="꺾인 연결선 100"/>
          <p:cNvCxnSpPr>
            <a:stCxn id="86" idx="3"/>
            <a:endCxn id="99" idx="0"/>
          </p:cNvCxnSpPr>
          <p:nvPr/>
        </p:nvCxnSpPr>
        <p:spPr>
          <a:xfrm>
            <a:off x="6429812" y="3636034"/>
            <a:ext cx="1025988" cy="112427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392003" y="41585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입력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275915" y="32667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미입력</a:t>
            </a:r>
            <a:endParaRPr lang="ko-KR" altLang="en-US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79736" y="5884584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추천검색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5" name="직선 화살표 연결선 14"/>
          <p:cNvCxnSpPr>
            <a:stCxn id="99" idx="2"/>
            <a:endCxn id="14" idx="0"/>
          </p:cNvCxnSpPr>
          <p:nvPr/>
        </p:nvCxnSpPr>
        <p:spPr>
          <a:xfrm>
            <a:off x="7455800" y="5373434"/>
            <a:ext cx="0" cy="511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4" idx="1"/>
            <a:endCxn id="66" idx="2"/>
          </p:cNvCxnSpPr>
          <p:nvPr/>
        </p:nvCxnSpPr>
        <p:spPr>
          <a:xfrm rot="10800000">
            <a:off x="5392004" y="5308048"/>
            <a:ext cx="1487733" cy="81771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9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98495" y="176917"/>
            <a:ext cx="557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 상태 시 </a:t>
            </a:r>
            <a:r>
              <a:rPr lang="en-US" altLang="ko-KR" b="1" dirty="0"/>
              <a:t>– </a:t>
            </a:r>
            <a:r>
              <a:rPr lang="ko-KR" altLang="en-US" b="1" dirty="0"/>
              <a:t>상단메뉴</a:t>
            </a:r>
            <a:r>
              <a:rPr lang="en-US" altLang="ko-KR" b="1" dirty="0"/>
              <a:t>UI / </a:t>
            </a:r>
            <a:r>
              <a:rPr lang="ko-KR" altLang="en-US" b="1" dirty="0"/>
              <a:t>상단 로그인 버튼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09035" y="100730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87" name="직선 화살표 연결선 86"/>
          <p:cNvCxnSpPr>
            <a:stCxn id="51" idx="2"/>
            <a:endCxn id="12" idx="0"/>
          </p:cNvCxnSpPr>
          <p:nvPr/>
        </p:nvCxnSpPr>
        <p:spPr>
          <a:xfrm flipH="1">
            <a:off x="5392003" y="1489654"/>
            <a:ext cx="1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909034" y="1972006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15938" y="3033805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15938" y="3998509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6" name="직선 화살표 연결선 15"/>
          <p:cNvCxnSpPr>
            <a:stCxn id="12" idx="2"/>
            <a:endCxn id="14" idx="0"/>
          </p:cNvCxnSpPr>
          <p:nvPr/>
        </p:nvCxnSpPr>
        <p:spPr>
          <a:xfrm flipH="1">
            <a:off x="5392002" y="2454358"/>
            <a:ext cx="1" cy="579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2"/>
            <a:endCxn id="15" idx="0"/>
          </p:cNvCxnSpPr>
          <p:nvPr/>
        </p:nvCxnSpPr>
        <p:spPr>
          <a:xfrm>
            <a:off x="5392002" y="3516157"/>
            <a:ext cx="0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51" idx="2"/>
            <a:endCxn id="14" idx="1"/>
          </p:cNvCxnSpPr>
          <p:nvPr/>
        </p:nvCxnSpPr>
        <p:spPr>
          <a:xfrm rot="5400000">
            <a:off x="4211308" y="2094284"/>
            <a:ext cx="1785327" cy="576066"/>
          </a:xfrm>
          <a:prstGeom prst="bentConnector4">
            <a:avLst>
              <a:gd name="adj1" fmla="val 10289"/>
              <a:gd name="adj2" fmla="val 2390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6304157" y="3020253"/>
            <a:ext cx="1152128" cy="464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 로그인</a:t>
            </a:r>
          </a:p>
        </p:txBody>
      </p:sp>
      <p:cxnSp>
        <p:nvCxnSpPr>
          <p:cNvPr id="29" name="꺾인 연결선 28"/>
          <p:cNvCxnSpPr>
            <a:stCxn id="51" idx="2"/>
            <a:endCxn id="28" idx="0"/>
          </p:cNvCxnSpPr>
          <p:nvPr/>
        </p:nvCxnSpPr>
        <p:spPr>
          <a:xfrm rot="16200000" flipH="1">
            <a:off x="5370813" y="1510844"/>
            <a:ext cx="1530599" cy="1488217"/>
          </a:xfrm>
          <a:prstGeom prst="bentConnector3">
            <a:avLst>
              <a:gd name="adj1" fmla="val 120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8" idx="2"/>
            <a:endCxn id="15" idx="3"/>
          </p:cNvCxnSpPr>
          <p:nvPr/>
        </p:nvCxnSpPr>
        <p:spPr>
          <a:xfrm rot="5400000">
            <a:off x="6046519" y="3405982"/>
            <a:ext cx="755251" cy="9121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3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637</Words>
  <Application>Microsoft Office PowerPoint</Application>
  <PresentationFormat>와이드스크린</PresentationFormat>
  <Paragraphs>235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kwonhyukjun</dc:creator>
  <cp:lastModifiedBy>이창신</cp:lastModifiedBy>
  <cp:revision>102</cp:revision>
  <dcterms:created xsi:type="dcterms:W3CDTF">2016-07-10T08:50:37Z</dcterms:created>
  <dcterms:modified xsi:type="dcterms:W3CDTF">2016-07-11T11:26:52Z</dcterms:modified>
</cp:coreProperties>
</file>