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solidFill>
                <a:srgbClr val="006060"/>
              </a:solidFill>
              <a:prstDash val="solid"/>
              <a:round/>
            </a:ln>
          </a:left>
          <a:right>
            <a:ln w="12700" cap="flat">
              <a:solidFill>
                <a:srgbClr val="006060"/>
              </a:solidFill>
              <a:prstDash val="solid"/>
              <a:round/>
            </a:ln>
          </a:right>
          <a:top>
            <a:ln w="12700" cap="flat">
              <a:solidFill>
                <a:srgbClr val="006060"/>
              </a:solidFill>
              <a:prstDash val="solid"/>
              <a:round/>
            </a:ln>
          </a:top>
          <a:bottom>
            <a:ln w="12700" cap="flat">
              <a:solidFill>
                <a:srgbClr val="006060"/>
              </a:solidFill>
              <a:prstDash val="solid"/>
              <a:round/>
            </a:ln>
          </a:bottom>
          <a:insideH>
            <a:ln w="12700" cap="flat">
              <a:solidFill>
                <a:srgbClr val="006060"/>
              </a:solidFill>
              <a:prstDash val="solid"/>
              <a:round/>
            </a:ln>
          </a:insideH>
          <a:insideV>
            <a:ln w="12700" cap="flat">
              <a:solidFill>
                <a:srgbClr val="006060"/>
              </a:solidFill>
              <a:prstDash val="solid"/>
              <a:round/>
            </a:ln>
          </a:insideV>
        </a:tcBdr>
        <a:fill>
          <a:solidFill>
            <a:srgbClr val="D4DAE0"/>
          </a:solidFill>
        </a:fill>
      </a:tcStyle>
    </a:wholeTbl>
    <a:band2H>
      <a:tcTxStyle b="def" i="def"/>
      <a:tcStyle>
        <a:tcBdr/>
        <a:fill>
          <a:solidFill>
            <a:srgbClr val="EBEDF0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6060"/>
      </a:tcTxStyle>
      <a:tcStyle>
        <a:tcBdr>
          <a:left>
            <a:ln w="12700" cap="flat">
              <a:solidFill>
                <a:srgbClr val="006060"/>
              </a:solidFill>
              <a:prstDash val="solid"/>
              <a:round/>
            </a:ln>
          </a:left>
          <a:right>
            <a:ln w="12700" cap="flat">
              <a:solidFill>
                <a:srgbClr val="006060"/>
              </a:solidFill>
              <a:prstDash val="solid"/>
              <a:round/>
            </a:ln>
          </a:right>
          <a:top>
            <a:ln w="12700" cap="flat">
              <a:solidFill>
                <a:srgbClr val="006060"/>
              </a:solidFill>
              <a:prstDash val="solid"/>
              <a:round/>
            </a:ln>
          </a:top>
          <a:bottom>
            <a:ln w="12700" cap="flat">
              <a:solidFill>
                <a:srgbClr val="006060"/>
              </a:solidFill>
              <a:prstDash val="solid"/>
              <a:round/>
            </a:ln>
          </a:bottom>
          <a:insideH>
            <a:ln w="12700" cap="flat">
              <a:solidFill>
                <a:srgbClr val="006060"/>
              </a:solidFill>
              <a:prstDash val="solid"/>
              <a:round/>
            </a:ln>
          </a:insideH>
          <a:insideV>
            <a:ln w="12700" cap="flat">
              <a:solidFill>
                <a:srgbClr val="00606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6060"/>
      </a:tcTxStyle>
      <a:tcStyle>
        <a:tcBdr>
          <a:left>
            <a:ln w="12700" cap="flat">
              <a:solidFill>
                <a:srgbClr val="006060"/>
              </a:solidFill>
              <a:prstDash val="solid"/>
              <a:round/>
            </a:ln>
          </a:left>
          <a:right>
            <a:ln w="12700" cap="flat">
              <a:solidFill>
                <a:srgbClr val="006060"/>
              </a:solidFill>
              <a:prstDash val="solid"/>
              <a:round/>
            </a:ln>
          </a:right>
          <a:top>
            <a:ln w="38100" cap="flat">
              <a:solidFill>
                <a:srgbClr val="006060"/>
              </a:solidFill>
              <a:prstDash val="solid"/>
              <a:round/>
            </a:ln>
          </a:top>
          <a:bottom>
            <a:ln w="12700" cap="flat">
              <a:solidFill>
                <a:srgbClr val="006060"/>
              </a:solidFill>
              <a:prstDash val="solid"/>
              <a:round/>
            </a:ln>
          </a:bottom>
          <a:insideH>
            <a:ln w="12700" cap="flat">
              <a:solidFill>
                <a:srgbClr val="006060"/>
              </a:solidFill>
              <a:prstDash val="solid"/>
              <a:round/>
            </a:ln>
          </a:insideH>
          <a:insideV>
            <a:ln w="12700" cap="flat">
              <a:solidFill>
                <a:srgbClr val="00606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6060"/>
      </a:tcTxStyle>
      <a:tcStyle>
        <a:tcBdr>
          <a:left>
            <a:ln w="12700" cap="flat">
              <a:solidFill>
                <a:srgbClr val="006060"/>
              </a:solidFill>
              <a:prstDash val="solid"/>
              <a:round/>
            </a:ln>
          </a:left>
          <a:right>
            <a:ln w="12700" cap="flat">
              <a:solidFill>
                <a:srgbClr val="006060"/>
              </a:solidFill>
              <a:prstDash val="solid"/>
              <a:round/>
            </a:ln>
          </a:right>
          <a:top>
            <a:ln w="12700" cap="flat">
              <a:solidFill>
                <a:srgbClr val="006060"/>
              </a:solidFill>
              <a:prstDash val="solid"/>
              <a:round/>
            </a:ln>
          </a:top>
          <a:bottom>
            <a:ln w="38100" cap="flat">
              <a:solidFill>
                <a:srgbClr val="006060"/>
              </a:solidFill>
              <a:prstDash val="solid"/>
              <a:round/>
            </a:ln>
          </a:bottom>
          <a:insideH>
            <a:ln w="12700" cap="flat">
              <a:solidFill>
                <a:srgbClr val="006060"/>
              </a:solidFill>
              <a:prstDash val="solid"/>
              <a:round/>
            </a:ln>
          </a:insideH>
          <a:insideV>
            <a:ln w="12700" cap="flat">
              <a:solidFill>
                <a:srgbClr val="00606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solidFill>
                <a:srgbClr val="006060"/>
              </a:solidFill>
              <a:prstDash val="solid"/>
              <a:round/>
            </a:ln>
          </a:left>
          <a:right>
            <a:ln w="12700" cap="flat">
              <a:solidFill>
                <a:srgbClr val="006060"/>
              </a:solidFill>
              <a:prstDash val="solid"/>
              <a:round/>
            </a:ln>
          </a:right>
          <a:top>
            <a:ln w="12700" cap="flat">
              <a:solidFill>
                <a:srgbClr val="006060"/>
              </a:solidFill>
              <a:prstDash val="solid"/>
              <a:round/>
            </a:ln>
          </a:top>
          <a:bottom>
            <a:ln w="12700" cap="flat">
              <a:solidFill>
                <a:srgbClr val="006060"/>
              </a:solidFill>
              <a:prstDash val="solid"/>
              <a:round/>
            </a:ln>
          </a:bottom>
          <a:insideH>
            <a:ln w="12700" cap="flat">
              <a:solidFill>
                <a:srgbClr val="006060"/>
              </a:solidFill>
              <a:prstDash val="solid"/>
              <a:round/>
            </a:ln>
          </a:insideH>
          <a:insideV>
            <a:ln w="12700" cap="flat">
              <a:solidFill>
                <a:srgbClr val="006060"/>
              </a:solidFill>
              <a:prstDash val="solid"/>
              <a:round/>
            </a:ln>
          </a:insideV>
        </a:tcBdr>
        <a:fill>
          <a:solidFill>
            <a:srgbClr val="DDE0D3"/>
          </a:solidFill>
        </a:fill>
      </a:tcStyle>
    </a:wholeTbl>
    <a:band2H>
      <a:tcTxStyle b="def" i="def"/>
      <a:tcStyle>
        <a:tcBdr/>
        <a:fill>
          <a:solidFill>
            <a:srgbClr val="EFF0E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6060"/>
      </a:tcTxStyle>
      <a:tcStyle>
        <a:tcBdr>
          <a:left>
            <a:ln w="12700" cap="flat">
              <a:solidFill>
                <a:srgbClr val="006060"/>
              </a:solidFill>
              <a:prstDash val="solid"/>
              <a:round/>
            </a:ln>
          </a:left>
          <a:right>
            <a:ln w="12700" cap="flat">
              <a:solidFill>
                <a:srgbClr val="006060"/>
              </a:solidFill>
              <a:prstDash val="solid"/>
              <a:round/>
            </a:ln>
          </a:right>
          <a:top>
            <a:ln w="12700" cap="flat">
              <a:solidFill>
                <a:srgbClr val="006060"/>
              </a:solidFill>
              <a:prstDash val="solid"/>
              <a:round/>
            </a:ln>
          </a:top>
          <a:bottom>
            <a:ln w="12700" cap="flat">
              <a:solidFill>
                <a:srgbClr val="006060"/>
              </a:solidFill>
              <a:prstDash val="solid"/>
              <a:round/>
            </a:ln>
          </a:bottom>
          <a:insideH>
            <a:ln w="12700" cap="flat">
              <a:solidFill>
                <a:srgbClr val="006060"/>
              </a:solidFill>
              <a:prstDash val="solid"/>
              <a:round/>
            </a:ln>
          </a:insideH>
          <a:insideV>
            <a:ln w="12700" cap="flat">
              <a:solidFill>
                <a:srgbClr val="00606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6060"/>
      </a:tcTxStyle>
      <a:tcStyle>
        <a:tcBdr>
          <a:left>
            <a:ln w="12700" cap="flat">
              <a:solidFill>
                <a:srgbClr val="006060"/>
              </a:solidFill>
              <a:prstDash val="solid"/>
              <a:round/>
            </a:ln>
          </a:left>
          <a:right>
            <a:ln w="12700" cap="flat">
              <a:solidFill>
                <a:srgbClr val="006060"/>
              </a:solidFill>
              <a:prstDash val="solid"/>
              <a:round/>
            </a:ln>
          </a:right>
          <a:top>
            <a:ln w="38100" cap="flat">
              <a:solidFill>
                <a:srgbClr val="006060"/>
              </a:solidFill>
              <a:prstDash val="solid"/>
              <a:round/>
            </a:ln>
          </a:top>
          <a:bottom>
            <a:ln w="12700" cap="flat">
              <a:solidFill>
                <a:srgbClr val="006060"/>
              </a:solidFill>
              <a:prstDash val="solid"/>
              <a:round/>
            </a:ln>
          </a:bottom>
          <a:insideH>
            <a:ln w="12700" cap="flat">
              <a:solidFill>
                <a:srgbClr val="006060"/>
              </a:solidFill>
              <a:prstDash val="solid"/>
              <a:round/>
            </a:ln>
          </a:insideH>
          <a:insideV>
            <a:ln w="12700" cap="flat">
              <a:solidFill>
                <a:srgbClr val="00606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6060"/>
      </a:tcTxStyle>
      <a:tcStyle>
        <a:tcBdr>
          <a:left>
            <a:ln w="12700" cap="flat">
              <a:solidFill>
                <a:srgbClr val="006060"/>
              </a:solidFill>
              <a:prstDash val="solid"/>
              <a:round/>
            </a:ln>
          </a:left>
          <a:right>
            <a:ln w="12700" cap="flat">
              <a:solidFill>
                <a:srgbClr val="006060"/>
              </a:solidFill>
              <a:prstDash val="solid"/>
              <a:round/>
            </a:ln>
          </a:right>
          <a:top>
            <a:ln w="12700" cap="flat">
              <a:solidFill>
                <a:srgbClr val="006060"/>
              </a:solidFill>
              <a:prstDash val="solid"/>
              <a:round/>
            </a:ln>
          </a:top>
          <a:bottom>
            <a:ln w="38100" cap="flat">
              <a:solidFill>
                <a:srgbClr val="006060"/>
              </a:solidFill>
              <a:prstDash val="solid"/>
              <a:round/>
            </a:ln>
          </a:bottom>
          <a:insideH>
            <a:ln w="12700" cap="flat">
              <a:solidFill>
                <a:srgbClr val="006060"/>
              </a:solidFill>
              <a:prstDash val="solid"/>
              <a:round/>
            </a:ln>
          </a:insideH>
          <a:insideV>
            <a:ln w="12700" cap="flat">
              <a:solidFill>
                <a:srgbClr val="00606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solidFill>
                <a:srgbClr val="006060"/>
              </a:solidFill>
              <a:prstDash val="solid"/>
              <a:round/>
            </a:ln>
          </a:left>
          <a:right>
            <a:ln w="12700" cap="flat">
              <a:solidFill>
                <a:srgbClr val="006060"/>
              </a:solidFill>
              <a:prstDash val="solid"/>
              <a:round/>
            </a:ln>
          </a:right>
          <a:top>
            <a:ln w="12700" cap="flat">
              <a:solidFill>
                <a:srgbClr val="006060"/>
              </a:solidFill>
              <a:prstDash val="solid"/>
              <a:round/>
            </a:ln>
          </a:top>
          <a:bottom>
            <a:ln w="12700" cap="flat">
              <a:solidFill>
                <a:srgbClr val="006060"/>
              </a:solidFill>
              <a:prstDash val="solid"/>
              <a:round/>
            </a:ln>
          </a:bottom>
          <a:insideH>
            <a:ln w="12700" cap="flat">
              <a:solidFill>
                <a:srgbClr val="006060"/>
              </a:solidFill>
              <a:prstDash val="solid"/>
              <a:round/>
            </a:ln>
          </a:insideH>
          <a:insideV>
            <a:ln w="12700" cap="flat">
              <a:solidFill>
                <a:srgbClr val="006060"/>
              </a:solidFill>
              <a:prstDash val="solid"/>
              <a:round/>
            </a:ln>
          </a:insideV>
        </a:tcBdr>
        <a:fill>
          <a:solidFill>
            <a:srgbClr val="D8D6DD"/>
          </a:solidFill>
        </a:fill>
      </a:tcStyle>
    </a:wholeTbl>
    <a:band2H>
      <a:tcTxStyle b="def" i="def"/>
      <a:tcStyle>
        <a:tcBdr/>
        <a:fill>
          <a:solidFill>
            <a:srgbClr val="ECECEF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6060"/>
      </a:tcTxStyle>
      <a:tcStyle>
        <a:tcBdr>
          <a:left>
            <a:ln w="12700" cap="flat">
              <a:solidFill>
                <a:srgbClr val="006060"/>
              </a:solidFill>
              <a:prstDash val="solid"/>
              <a:round/>
            </a:ln>
          </a:left>
          <a:right>
            <a:ln w="12700" cap="flat">
              <a:solidFill>
                <a:srgbClr val="006060"/>
              </a:solidFill>
              <a:prstDash val="solid"/>
              <a:round/>
            </a:ln>
          </a:right>
          <a:top>
            <a:ln w="12700" cap="flat">
              <a:solidFill>
                <a:srgbClr val="006060"/>
              </a:solidFill>
              <a:prstDash val="solid"/>
              <a:round/>
            </a:ln>
          </a:top>
          <a:bottom>
            <a:ln w="12700" cap="flat">
              <a:solidFill>
                <a:srgbClr val="006060"/>
              </a:solidFill>
              <a:prstDash val="solid"/>
              <a:round/>
            </a:ln>
          </a:bottom>
          <a:insideH>
            <a:ln w="12700" cap="flat">
              <a:solidFill>
                <a:srgbClr val="006060"/>
              </a:solidFill>
              <a:prstDash val="solid"/>
              <a:round/>
            </a:ln>
          </a:insideH>
          <a:insideV>
            <a:ln w="12700" cap="flat">
              <a:solidFill>
                <a:srgbClr val="00606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6060"/>
      </a:tcTxStyle>
      <a:tcStyle>
        <a:tcBdr>
          <a:left>
            <a:ln w="12700" cap="flat">
              <a:solidFill>
                <a:srgbClr val="006060"/>
              </a:solidFill>
              <a:prstDash val="solid"/>
              <a:round/>
            </a:ln>
          </a:left>
          <a:right>
            <a:ln w="12700" cap="flat">
              <a:solidFill>
                <a:srgbClr val="006060"/>
              </a:solidFill>
              <a:prstDash val="solid"/>
              <a:round/>
            </a:ln>
          </a:right>
          <a:top>
            <a:ln w="38100" cap="flat">
              <a:solidFill>
                <a:srgbClr val="006060"/>
              </a:solidFill>
              <a:prstDash val="solid"/>
              <a:round/>
            </a:ln>
          </a:top>
          <a:bottom>
            <a:ln w="12700" cap="flat">
              <a:solidFill>
                <a:srgbClr val="006060"/>
              </a:solidFill>
              <a:prstDash val="solid"/>
              <a:round/>
            </a:ln>
          </a:bottom>
          <a:insideH>
            <a:ln w="12700" cap="flat">
              <a:solidFill>
                <a:srgbClr val="006060"/>
              </a:solidFill>
              <a:prstDash val="solid"/>
              <a:round/>
            </a:ln>
          </a:insideH>
          <a:insideV>
            <a:ln w="12700" cap="flat">
              <a:solidFill>
                <a:srgbClr val="00606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6060"/>
      </a:tcTxStyle>
      <a:tcStyle>
        <a:tcBdr>
          <a:left>
            <a:ln w="12700" cap="flat">
              <a:solidFill>
                <a:srgbClr val="006060"/>
              </a:solidFill>
              <a:prstDash val="solid"/>
              <a:round/>
            </a:ln>
          </a:left>
          <a:right>
            <a:ln w="12700" cap="flat">
              <a:solidFill>
                <a:srgbClr val="006060"/>
              </a:solidFill>
              <a:prstDash val="solid"/>
              <a:round/>
            </a:ln>
          </a:right>
          <a:top>
            <a:ln w="12700" cap="flat">
              <a:solidFill>
                <a:srgbClr val="006060"/>
              </a:solidFill>
              <a:prstDash val="solid"/>
              <a:round/>
            </a:ln>
          </a:top>
          <a:bottom>
            <a:ln w="38100" cap="flat">
              <a:solidFill>
                <a:srgbClr val="006060"/>
              </a:solidFill>
              <a:prstDash val="solid"/>
              <a:round/>
            </a:ln>
          </a:bottom>
          <a:insideH>
            <a:ln w="12700" cap="flat">
              <a:solidFill>
                <a:srgbClr val="006060"/>
              </a:solidFill>
              <a:prstDash val="solid"/>
              <a:round/>
            </a:ln>
          </a:insideH>
          <a:insideV>
            <a:ln w="12700" cap="flat">
              <a:solidFill>
                <a:srgbClr val="00606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 b="def" i="def"/>
      <a:tcStyle>
        <a:tcBdr/>
        <a:fill>
          <a:solidFill>
            <a:srgbClr val="006060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606060"/>
              </a:solidFill>
              <a:prstDash val="solid"/>
              <a:round/>
            </a:ln>
          </a:top>
          <a:bottom>
            <a:ln w="25400" cap="flat">
              <a:solidFill>
                <a:srgbClr val="60606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6060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round/>
            </a:ln>
          </a:top>
          <a:bottom>
            <a:ln w="25400" cap="flat">
              <a:solidFill>
                <a:srgbClr val="60606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solidFill>
                <a:srgbClr val="006060"/>
              </a:solidFill>
              <a:prstDash val="solid"/>
              <a:round/>
            </a:ln>
          </a:left>
          <a:right>
            <a:ln w="12700" cap="flat">
              <a:solidFill>
                <a:srgbClr val="006060"/>
              </a:solidFill>
              <a:prstDash val="solid"/>
              <a:round/>
            </a:ln>
          </a:right>
          <a:top>
            <a:ln w="12700" cap="flat">
              <a:solidFill>
                <a:srgbClr val="006060"/>
              </a:solidFill>
              <a:prstDash val="solid"/>
              <a:round/>
            </a:ln>
          </a:top>
          <a:bottom>
            <a:ln w="12700" cap="flat">
              <a:solidFill>
                <a:srgbClr val="006060"/>
              </a:solidFill>
              <a:prstDash val="solid"/>
              <a:round/>
            </a:ln>
          </a:bottom>
          <a:insideH>
            <a:ln w="12700" cap="flat">
              <a:solidFill>
                <a:srgbClr val="006060"/>
              </a:solidFill>
              <a:prstDash val="solid"/>
              <a:round/>
            </a:ln>
          </a:insideH>
          <a:insideV>
            <a:ln w="12700" cap="flat">
              <a:solidFill>
                <a:srgbClr val="006060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6060"/>
      </a:tcTxStyle>
      <a:tcStyle>
        <a:tcBdr>
          <a:left>
            <a:ln w="12700" cap="flat">
              <a:solidFill>
                <a:srgbClr val="006060"/>
              </a:solidFill>
              <a:prstDash val="solid"/>
              <a:round/>
            </a:ln>
          </a:left>
          <a:right>
            <a:ln w="12700" cap="flat">
              <a:solidFill>
                <a:srgbClr val="006060"/>
              </a:solidFill>
              <a:prstDash val="solid"/>
              <a:round/>
            </a:ln>
          </a:right>
          <a:top>
            <a:ln w="12700" cap="flat">
              <a:solidFill>
                <a:srgbClr val="006060"/>
              </a:solidFill>
              <a:prstDash val="solid"/>
              <a:round/>
            </a:ln>
          </a:top>
          <a:bottom>
            <a:ln w="12700" cap="flat">
              <a:solidFill>
                <a:srgbClr val="006060"/>
              </a:solidFill>
              <a:prstDash val="solid"/>
              <a:round/>
            </a:ln>
          </a:bottom>
          <a:insideH>
            <a:ln w="12700" cap="flat">
              <a:solidFill>
                <a:srgbClr val="006060"/>
              </a:solidFill>
              <a:prstDash val="solid"/>
              <a:round/>
            </a:ln>
          </a:insideH>
          <a:insideV>
            <a:ln w="12700" cap="flat">
              <a:solidFill>
                <a:srgbClr val="006060"/>
              </a:solidFill>
              <a:prstDash val="solid"/>
              <a:round/>
            </a:ln>
          </a:insideV>
        </a:tcBdr>
        <a:fill>
          <a:solidFill>
            <a:srgbClr val="606060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6060"/>
      </a:tcTxStyle>
      <a:tcStyle>
        <a:tcBdr>
          <a:left>
            <a:ln w="12700" cap="flat">
              <a:solidFill>
                <a:srgbClr val="006060"/>
              </a:solidFill>
              <a:prstDash val="solid"/>
              <a:round/>
            </a:ln>
          </a:left>
          <a:right>
            <a:ln w="12700" cap="flat">
              <a:solidFill>
                <a:srgbClr val="006060"/>
              </a:solidFill>
              <a:prstDash val="solid"/>
              <a:round/>
            </a:ln>
          </a:right>
          <a:top>
            <a:ln w="38100" cap="flat">
              <a:solidFill>
                <a:srgbClr val="006060"/>
              </a:solidFill>
              <a:prstDash val="solid"/>
              <a:round/>
            </a:ln>
          </a:top>
          <a:bottom>
            <a:ln w="12700" cap="flat">
              <a:solidFill>
                <a:srgbClr val="006060"/>
              </a:solidFill>
              <a:prstDash val="solid"/>
              <a:round/>
            </a:ln>
          </a:bottom>
          <a:insideH>
            <a:ln w="12700" cap="flat">
              <a:solidFill>
                <a:srgbClr val="006060"/>
              </a:solidFill>
              <a:prstDash val="solid"/>
              <a:round/>
            </a:ln>
          </a:insideH>
          <a:insideV>
            <a:ln w="12700" cap="flat">
              <a:solidFill>
                <a:srgbClr val="006060"/>
              </a:solidFill>
              <a:prstDash val="solid"/>
              <a:round/>
            </a:ln>
          </a:insideV>
        </a:tcBdr>
        <a:fill>
          <a:solidFill>
            <a:srgbClr val="606060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6060"/>
      </a:tcTxStyle>
      <a:tcStyle>
        <a:tcBdr>
          <a:left>
            <a:ln w="12700" cap="flat">
              <a:solidFill>
                <a:srgbClr val="006060"/>
              </a:solidFill>
              <a:prstDash val="solid"/>
              <a:round/>
            </a:ln>
          </a:left>
          <a:right>
            <a:ln w="12700" cap="flat">
              <a:solidFill>
                <a:srgbClr val="006060"/>
              </a:solidFill>
              <a:prstDash val="solid"/>
              <a:round/>
            </a:ln>
          </a:right>
          <a:top>
            <a:ln w="12700" cap="flat">
              <a:solidFill>
                <a:srgbClr val="006060"/>
              </a:solidFill>
              <a:prstDash val="solid"/>
              <a:round/>
            </a:ln>
          </a:top>
          <a:bottom>
            <a:ln w="38100" cap="flat">
              <a:solidFill>
                <a:srgbClr val="006060"/>
              </a:solidFill>
              <a:prstDash val="solid"/>
              <a:round/>
            </a:ln>
          </a:bottom>
          <a:insideH>
            <a:ln w="12700" cap="flat">
              <a:solidFill>
                <a:srgbClr val="006060"/>
              </a:solidFill>
              <a:prstDash val="solid"/>
              <a:round/>
            </a:ln>
          </a:insideH>
          <a:insideV>
            <a:ln w="12700" cap="flat">
              <a:solidFill>
                <a:srgbClr val="006060"/>
              </a:solidFill>
              <a:prstDash val="solid"/>
              <a:round/>
            </a:ln>
          </a:insideV>
        </a:tcBdr>
        <a:fill>
          <a:solidFill>
            <a:srgbClr val="60606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solidFill>
                <a:srgbClr val="606060"/>
              </a:solidFill>
              <a:prstDash val="solid"/>
              <a:round/>
            </a:ln>
          </a:left>
          <a:right>
            <a:ln w="12700" cap="flat">
              <a:solidFill>
                <a:srgbClr val="606060"/>
              </a:solidFill>
              <a:prstDash val="solid"/>
              <a:round/>
            </a:ln>
          </a:right>
          <a:top>
            <a:ln w="12700" cap="flat">
              <a:solidFill>
                <a:srgbClr val="606060"/>
              </a:solidFill>
              <a:prstDash val="solid"/>
              <a:round/>
            </a:ln>
          </a:top>
          <a:bottom>
            <a:ln w="12700" cap="flat">
              <a:solidFill>
                <a:srgbClr val="606060"/>
              </a:solidFill>
              <a:prstDash val="solid"/>
              <a:round/>
            </a:ln>
          </a:bottom>
          <a:insideH>
            <a:ln w="12700" cap="flat">
              <a:solidFill>
                <a:srgbClr val="606060"/>
              </a:solidFill>
              <a:prstDash val="solid"/>
              <a:round/>
            </a:ln>
          </a:insideH>
          <a:insideV>
            <a:ln w="12700" cap="flat">
              <a:solidFill>
                <a:srgbClr val="606060"/>
              </a:solidFill>
              <a:prstDash val="solid"/>
              <a:round/>
            </a:ln>
          </a:insideV>
        </a:tcBdr>
        <a:fill>
          <a:solidFill>
            <a:srgbClr val="60606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solidFill>
                <a:srgbClr val="606060"/>
              </a:solidFill>
              <a:prstDash val="solid"/>
              <a:round/>
            </a:ln>
          </a:left>
          <a:right>
            <a:ln w="12700" cap="flat">
              <a:solidFill>
                <a:srgbClr val="606060"/>
              </a:solidFill>
              <a:prstDash val="solid"/>
              <a:round/>
            </a:ln>
          </a:right>
          <a:top>
            <a:ln w="12700" cap="flat">
              <a:solidFill>
                <a:srgbClr val="606060"/>
              </a:solidFill>
              <a:prstDash val="solid"/>
              <a:round/>
            </a:ln>
          </a:top>
          <a:bottom>
            <a:ln w="12700" cap="flat">
              <a:solidFill>
                <a:srgbClr val="606060"/>
              </a:solidFill>
              <a:prstDash val="solid"/>
              <a:round/>
            </a:ln>
          </a:bottom>
          <a:insideH>
            <a:ln w="12700" cap="flat">
              <a:solidFill>
                <a:srgbClr val="606060"/>
              </a:solidFill>
              <a:prstDash val="solid"/>
              <a:round/>
            </a:ln>
          </a:insideH>
          <a:insideV>
            <a:ln w="12700" cap="flat">
              <a:solidFill>
                <a:srgbClr val="606060"/>
              </a:solidFill>
              <a:prstDash val="solid"/>
              <a:round/>
            </a:ln>
          </a:insideV>
        </a:tcBdr>
        <a:fill>
          <a:solidFill>
            <a:srgbClr val="606060">
              <a:alpha val="20000"/>
            </a:srgb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solidFill>
                <a:srgbClr val="606060"/>
              </a:solidFill>
              <a:prstDash val="solid"/>
              <a:round/>
            </a:ln>
          </a:left>
          <a:right>
            <a:ln w="12700" cap="flat">
              <a:solidFill>
                <a:srgbClr val="606060"/>
              </a:solidFill>
              <a:prstDash val="solid"/>
              <a:round/>
            </a:ln>
          </a:right>
          <a:top>
            <a:ln w="50800" cap="flat">
              <a:solidFill>
                <a:srgbClr val="606060"/>
              </a:solidFill>
              <a:prstDash val="solid"/>
              <a:round/>
            </a:ln>
          </a:top>
          <a:bottom>
            <a:ln w="12700" cap="flat">
              <a:solidFill>
                <a:srgbClr val="606060"/>
              </a:solidFill>
              <a:prstDash val="solid"/>
              <a:round/>
            </a:ln>
          </a:bottom>
          <a:insideH>
            <a:ln w="12700" cap="flat">
              <a:solidFill>
                <a:srgbClr val="606060"/>
              </a:solidFill>
              <a:prstDash val="solid"/>
              <a:round/>
            </a:ln>
          </a:insideH>
          <a:insideV>
            <a:ln w="12700" cap="flat">
              <a:solidFill>
                <a:srgbClr val="60606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606060"/>
      </a:tcTxStyle>
      <a:tcStyle>
        <a:tcBdr>
          <a:left>
            <a:ln w="12700" cap="flat">
              <a:solidFill>
                <a:srgbClr val="606060"/>
              </a:solidFill>
              <a:prstDash val="solid"/>
              <a:round/>
            </a:ln>
          </a:left>
          <a:right>
            <a:ln w="12700" cap="flat">
              <a:solidFill>
                <a:srgbClr val="606060"/>
              </a:solidFill>
              <a:prstDash val="solid"/>
              <a:round/>
            </a:ln>
          </a:right>
          <a:top>
            <a:ln w="12700" cap="flat">
              <a:solidFill>
                <a:srgbClr val="606060"/>
              </a:solidFill>
              <a:prstDash val="solid"/>
              <a:round/>
            </a:ln>
          </a:top>
          <a:bottom>
            <a:ln w="25400" cap="flat">
              <a:solidFill>
                <a:srgbClr val="606060"/>
              </a:solidFill>
              <a:prstDash val="solid"/>
              <a:round/>
            </a:ln>
          </a:bottom>
          <a:insideH>
            <a:ln w="12700" cap="flat">
              <a:solidFill>
                <a:srgbClr val="606060"/>
              </a:solidFill>
              <a:prstDash val="solid"/>
              <a:round/>
            </a:ln>
          </a:insideH>
          <a:insideV>
            <a:ln w="12700" cap="flat">
              <a:solidFill>
                <a:srgbClr val="60606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508000" y="5181600"/>
            <a:ext cx="119888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" name="Shape 14"/>
          <p:cNvSpPr/>
          <p:nvPr>
            <p:ph type="title"/>
          </p:nvPr>
        </p:nvSpPr>
        <p:spPr>
          <a:xfrm>
            <a:off x="508000" y="3009900"/>
            <a:ext cx="11988800" cy="20320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15" name="Shape 15"/>
          <p:cNvSpPr/>
          <p:nvPr>
            <p:ph type="body" sz="quarter" idx="1"/>
          </p:nvPr>
        </p:nvSpPr>
        <p:spPr>
          <a:xfrm>
            <a:off x="508000" y="5562600"/>
            <a:ext cx="11988800" cy="8255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1pPr>
            <a:lvl2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2pPr>
            <a:lvl3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3pPr>
            <a:lvl4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4pPr>
            <a:lvl5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xfrm>
            <a:off x="12154001" y="8763000"/>
            <a:ext cx="342901" cy="3683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body" sz="quarter" idx="1"/>
          </p:nvPr>
        </p:nvSpPr>
        <p:spPr>
          <a:xfrm>
            <a:off x="508000" y="5918200"/>
            <a:ext cx="11988800" cy="5334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40000"/>
              </a:lnSpc>
              <a:spcBef>
                <a:spcPts val="0"/>
              </a:spcBef>
              <a:buSzTx/>
              <a:buNone/>
              <a:defRPr i="1" sz="3000">
                <a:solidFill>
                  <a:srgbClr val="9D9D9D"/>
                </a:solidFill>
              </a:defRPr>
            </a:lvl1pPr>
            <a:lvl2pPr marL="788894" indent="-369794" algn="ctr">
              <a:lnSpc>
                <a:spcPct val="140000"/>
              </a:lnSpc>
              <a:spcBef>
                <a:spcPts val="0"/>
              </a:spcBef>
              <a:buBlip>
                <a:blip r:embed="rId2"/>
              </a:buBlip>
              <a:defRPr i="1" sz="3000">
                <a:solidFill>
                  <a:srgbClr val="9D9D9D"/>
                </a:solidFill>
              </a:defRPr>
            </a:lvl2pPr>
            <a:lvl3pPr marL="1207994" indent="-369794" algn="ctr">
              <a:lnSpc>
                <a:spcPct val="140000"/>
              </a:lnSpc>
              <a:spcBef>
                <a:spcPts val="0"/>
              </a:spcBef>
              <a:buBlip>
                <a:blip r:embed="rId2"/>
              </a:buBlip>
              <a:defRPr i="1" sz="3000">
                <a:solidFill>
                  <a:srgbClr val="9D9D9D"/>
                </a:solidFill>
              </a:defRPr>
            </a:lvl3pPr>
            <a:lvl4pPr marL="1627094" indent="-369794" algn="ctr">
              <a:lnSpc>
                <a:spcPct val="140000"/>
              </a:lnSpc>
              <a:spcBef>
                <a:spcPts val="0"/>
              </a:spcBef>
              <a:buBlip>
                <a:blip r:embed="rId2"/>
              </a:buBlip>
              <a:defRPr i="1" sz="3000">
                <a:solidFill>
                  <a:srgbClr val="9D9D9D"/>
                </a:solidFill>
              </a:defRPr>
            </a:lvl4pPr>
            <a:lvl5pPr marL="2046194" indent="-369794" algn="ctr">
              <a:lnSpc>
                <a:spcPct val="140000"/>
              </a:lnSpc>
              <a:spcBef>
                <a:spcPts val="0"/>
              </a:spcBef>
              <a:buBlip>
                <a:blip r:embed="rId2"/>
              </a:buBlip>
              <a:defRPr i="1" sz="3000">
                <a:solidFill>
                  <a:srgbClr val="9D9D9D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06" name="Shape 106"/>
          <p:cNvSpPr/>
          <p:nvPr>
            <p:ph type="body" sz="quarter" idx="13"/>
          </p:nvPr>
        </p:nvSpPr>
        <p:spPr>
          <a:xfrm>
            <a:off x="1270000" y="4283054"/>
            <a:ext cx="10464800" cy="654091"/>
          </a:xfrm>
          <a:prstGeom prst="rect">
            <a:avLst/>
          </a:prstGeom>
        </p:spPr>
        <p:txBody>
          <a:bodyPr/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SzTx/>
              <a:buNone/>
              <a:defRPr sz="3600"/>
            </a:pPr>
          </a:p>
        </p:txBody>
      </p:sp>
      <p:sp>
        <p:nvSpPr>
          <p:cNvPr id="107" name="Shape 10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5" name="Shape 11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>
            <p:ph type="pic" idx="13"/>
          </p:nvPr>
        </p:nvSpPr>
        <p:spPr>
          <a:xfrm>
            <a:off x="622300" y="1181100"/>
            <a:ext cx="11760200" cy="567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508000" y="7099300"/>
            <a:ext cx="11988800" cy="11176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508000" y="8267700"/>
            <a:ext cx="11988800" cy="8382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1pPr>
            <a:lvl2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2pPr>
            <a:lvl3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3pPr>
            <a:lvl4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4pPr>
            <a:lvl5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title"/>
          </p:nvPr>
        </p:nvSpPr>
        <p:spPr>
          <a:xfrm>
            <a:off x="508000" y="3860800"/>
            <a:ext cx="11988800" cy="2032000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4" name="Shape 3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pic" sz="half" idx="13"/>
          </p:nvPr>
        </p:nvSpPr>
        <p:spPr>
          <a:xfrm>
            <a:off x="6805518" y="981848"/>
            <a:ext cx="5575302" cy="75311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2" name="Shape 42"/>
          <p:cNvSpPr/>
          <p:nvPr>
            <p:ph type="title"/>
          </p:nvPr>
        </p:nvSpPr>
        <p:spPr>
          <a:xfrm>
            <a:off x="508000" y="2400300"/>
            <a:ext cx="5829300" cy="6070600"/>
          </a:xfrm>
          <a:prstGeom prst="rect">
            <a:avLst/>
          </a:prstGeom>
        </p:spPr>
        <p:txBody>
          <a:bodyPr anchor="t"/>
          <a:lstStyle/>
          <a:p>
            <a:pPr/>
            <a:r>
              <a:t>제목 텍스트</a:t>
            </a:r>
          </a:p>
        </p:txBody>
      </p:sp>
      <p:sp>
        <p:nvSpPr>
          <p:cNvPr id="43" name="Shape 43"/>
          <p:cNvSpPr/>
          <p:nvPr>
            <p:ph type="body" sz="quarter" idx="1"/>
          </p:nvPr>
        </p:nvSpPr>
        <p:spPr>
          <a:xfrm>
            <a:off x="508000" y="1168400"/>
            <a:ext cx="5829300" cy="8382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1pPr>
            <a:lvl2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2pPr>
            <a:lvl3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3pPr>
            <a:lvl4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4pPr>
            <a:lvl5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507999" y="2578100"/>
            <a:ext cx="1199729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2" name="Shape 52"/>
          <p:cNvSpPr/>
          <p:nvPr/>
        </p:nvSpPr>
        <p:spPr>
          <a:xfrm flipV="1">
            <a:off x="508000" y="9245596"/>
            <a:ext cx="11988800" cy="4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3" name="Shape 53"/>
          <p:cNvSpPr/>
          <p:nvPr/>
        </p:nvSpPr>
        <p:spPr>
          <a:xfrm flipV="1">
            <a:off x="508000" y="507999"/>
            <a:ext cx="11988800" cy="2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4" name="Shape 54"/>
          <p:cNvSpPr/>
          <p:nvPr>
            <p:ph type="title"/>
          </p:nvPr>
        </p:nvSpPr>
        <p:spPr>
          <a:xfrm>
            <a:off x="508000" y="596900"/>
            <a:ext cx="11988800" cy="1905000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508000" y="2578100"/>
            <a:ext cx="119888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3" name="Shape 63"/>
          <p:cNvSpPr/>
          <p:nvPr/>
        </p:nvSpPr>
        <p:spPr>
          <a:xfrm flipV="1">
            <a:off x="508000" y="9245596"/>
            <a:ext cx="11988800" cy="4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4" name="Shape 64"/>
          <p:cNvSpPr/>
          <p:nvPr/>
        </p:nvSpPr>
        <p:spPr>
          <a:xfrm flipV="1">
            <a:off x="508000" y="507999"/>
            <a:ext cx="11988800" cy="2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5" name="Shape 65"/>
          <p:cNvSpPr/>
          <p:nvPr>
            <p:ph type="title"/>
          </p:nvPr>
        </p:nvSpPr>
        <p:spPr>
          <a:xfrm>
            <a:off x="508000" y="596900"/>
            <a:ext cx="11988800" cy="1905000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66" name="Shape 66"/>
          <p:cNvSpPr/>
          <p:nvPr>
            <p:ph type="body" idx="1"/>
          </p:nvPr>
        </p:nvSpPr>
        <p:spPr>
          <a:xfrm>
            <a:off x="508000" y="3035300"/>
            <a:ext cx="11988800" cy="57277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7" name="Shape 6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508000" y="2578100"/>
            <a:ext cx="119888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5" name="Shape 75"/>
          <p:cNvSpPr/>
          <p:nvPr/>
        </p:nvSpPr>
        <p:spPr>
          <a:xfrm flipV="1">
            <a:off x="508000" y="9245596"/>
            <a:ext cx="11988800" cy="4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6" name="Shape 76"/>
          <p:cNvSpPr/>
          <p:nvPr/>
        </p:nvSpPr>
        <p:spPr>
          <a:xfrm flipV="1">
            <a:off x="508000" y="507999"/>
            <a:ext cx="11988800" cy="2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7" name="Shape 77"/>
          <p:cNvSpPr/>
          <p:nvPr>
            <p:ph type="pic" sz="half" idx="13"/>
          </p:nvPr>
        </p:nvSpPr>
        <p:spPr>
          <a:xfrm>
            <a:off x="620618" y="2994798"/>
            <a:ext cx="5524503" cy="552450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8" name="Shape 78"/>
          <p:cNvSpPr/>
          <p:nvPr>
            <p:ph type="title"/>
          </p:nvPr>
        </p:nvSpPr>
        <p:spPr>
          <a:xfrm>
            <a:off x="508000" y="596900"/>
            <a:ext cx="11988800" cy="1905000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79" name="Shape 79"/>
          <p:cNvSpPr/>
          <p:nvPr>
            <p:ph type="body" sz="half" idx="1"/>
          </p:nvPr>
        </p:nvSpPr>
        <p:spPr>
          <a:xfrm>
            <a:off x="6781800" y="2971800"/>
            <a:ext cx="5727700" cy="5524500"/>
          </a:xfrm>
          <a:prstGeom prst="rect">
            <a:avLst/>
          </a:prstGeom>
        </p:spPr>
        <p:txBody>
          <a:bodyPr/>
          <a:lstStyle>
            <a:lvl1pPr marL="368300" indent="-368300">
              <a:spcBef>
                <a:spcPts val="3200"/>
              </a:spcBef>
              <a:buBlip>
                <a:blip r:embed="rId2"/>
              </a:buBlip>
              <a:defRPr sz="3000"/>
            </a:lvl1pPr>
            <a:lvl2pPr marL="736600" indent="-368300">
              <a:spcBef>
                <a:spcPts val="3200"/>
              </a:spcBef>
              <a:buBlip>
                <a:blip r:embed="rId2"/>
              </a:buBlip>
              <a:defRPr sz="3000"/>
            </a:lvl2pPr>
            <a:lvl3pPr marL="1104900" indent="-368300">
              <a:spcBef>
                <a:spcPts val="3200"/>
              </a:spcBef>
              <a:buBlip>
                <a:blip r:embed="rId2"/>
              </a:buBlip>
              <a:defRPr sz="3000"/>
            </a:lvl3pPr>
            <a:lvl4pPr marL="1473200" indent="-368300">
              <a:spcBef>
                <a:spcPts val="3200"/>
              </a:spcBef>
              <a:buBlip>
                <a:blip r:embed="rId2"/>
              </a:buBlip>
              <a:defRPr sz="3000"/>
            </a:lvl4pPr>
            <a:lvl5pPr marL="1841500" indent="-368300">
              <a:spcBef>
                <a:spcPts val="3200"/>
              </a:spcBef>
              <a:buBlip>
                <a:blip r:embed="rId2"/>
              </a:buBlip>
              <a:defRPr sz="30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0" name="Shape 8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8" name="Shape 8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pic" sz="quarter" idx="13"/>
          </p:nvPr>
        </p:nvSpPr>
        <p:spPr>
          <a:xfrm>
            <a:off x="6654800" y="977900"/>
            <a:ext cx="5727700" cy="3606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6" name="Shape 96"/>
          <p:cNvSpPr/>
          <p:nvPr>
            <p:ph type="pic" sz="quarter" idx="14"/>
          </p:nvPr>
        </p:nvSpPr>
        <p:spPr>
          <a:xfrm>
            <a:off x="6654800" y="5003800"/>
            <a:ext cx="5727700" cy="3644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7" name="Shape 97"/>
          <p:cNvSpPr/>
          <p:nvPr>
            <p:ph type="pic" sz="half" idx="15"/>
          </p:nvPr>
        </p:nvSpPr>
        <p:spPr>
          <a:xfrm>
            <a:off x="620618" y="975498"/>
            <a:ext cx="5575303" cy="76708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Shape 9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508000" y="9245596"/>
            <a:ext cx="11988800" cy="4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" name="Shape 3"/>
          <p:cNvSpPr/>
          <p:nvPr/>
        </p:nvSpPr>
        <p:spPr>
          <a:xfrm flipV="1">
            <a:off x="508000" y="507999"/>
            <a:ext cx="11988800" cy="2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508000" y="977900"/>
            <a:ext cx="11988800" cy="778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" name="Shape 5"/>
          <p:cNvSpPr/>
          <p:nvPr>
            <p:ph type="title"/>
          </p:nvPr>
        </p:nvSpPr>
        <p:spPr>
          <a:xfrm>
            <a:off x="1948462" y="1950720"/>
            <a:ext cx="10403841" cy="661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6" name="Shape 6"/>
          <p:cNvSpPr/>
          <p:nvPr>
            <p:ph type="sldNum" sz="quarter" idx="2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Gill Sans Light"/>
          <a:ea typeface="Gill Sans Light"/>
          <a:cs typeface="Gill Sans Light"/>
          <a:sym typeface="Gill Sans Light"/>
        </a:defRPr>
      </a:lvl1pPr>
      <a:lvl2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Gill Sans Light"/>
          <a:ea typeface="Gill Sans Light"/>
          <a:cs typeface="Gill Sans Light"/>
          <a:sym typeface="Gill Sans Light"/>
        </a:defRPr>
      </a:lvl2pPr>
      <a:lvl3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Gill Sans Light"/>
          <a:ea typeface="Gill Sans Light"/>
          <a:cs typeface="Gill Sans Light"/>
          <a:sym typeface="Gill Sans Light"/>
        </a:defRPr>
      </a:lvl3pPr>
      <a:lvl4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Gill Sans Light"/>
          <a:ea typeface="Gill Sans Light"/>
          <a:cs typeface="Gill Sans Light"/>
          <a:sym typeface="Gill Sans Light"/>
        </a:defRPr>
      </a:lvl4pPr>
      <a:lvl5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Gill Sans Light"/>
          <a:ea typeface="Gill Sans Light"/>
          <a:cs typeface="Gill Sans Light"/>
          <a:sym typeface="Gill Sans Light"/>
        </a:defRPr>
      </a:lvl5pPr>
      <a:lvl6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Gill Sans Light"/>
          <a:ea typeface="Gill Sans Light"/>
          <a:cs typeface="Gill Sans Light"/>
          <a:sym typeface="Gill Sans Light"/>
        </a:defRPr>
      </a:lvl6pPr>
      <a:lvl7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Gill Sans Light"/>
          <a:ea typeface="Gill Sans Light"/>
          <a:cs typeface="Gill Sans Light"/>
          <a:sym typeface="Gill Sans Light"/>
        </a:defRPr>
      </a:lvl7pPr>
      <a:lvl8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Gill Sans Light"/>
          <a:ea typeface="Gill Sans Light"/>
          <a:cs typeface="Gill Sans Light"/>
          <a:sym typeface="Gill Sans Light"/>
        </a:defRPr>
      </a:lvl8pPr>
      <a:lvl9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Gill Sans Light"/>
          <a:ea typeface="Gill Sans Light"/>
          <a:cs typeface="Gill Sans Light"/>
          <a:sym typeface="Gill Sans Light"/>
        </a:defRPr>
      </a:lvl9pPr>
    </p:titleStyle>
    <p:bodyStyle>
      <a:lvl1pPr marL="4191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Gill Sans"/>
          <a:ea typeface="Gill Sans"/>
          <a:cs typeface="Gill Sans"/>
          <a:sym typeface="Gill Sans"/>
        </a:defRPr>
      </a:lvl1pPr>
      <a:lvl2pPr marL="8382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Gill Sans"/>
          <a:ea typeface="Gill Sans"/>
          <a:cs typeface="Gill Sans"/>
          <a:sym typeface="Gill Sans"/>
        </a:defRPr>
      </a:lvl2pPr>
      <a:lvl3pPr marL="12573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Gill Sans"/>
          <a:ea typeface="Gill Sans"/>
          <a:cs typeface="Gill Sans"/>
          <a:sym typeface="Gill Sans"/>
        </a:defRPr>
      </a:lvl3pPr>
      <a:lvl4pPr marL="16764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Gill Sans"/>
          <a:ea typeface="Gill Sans"/>
          <a:cs typeface="Gill Sans"/>
          <a:sym typeface="Gill Sans"/>
        </a:defRPr>
      </a:lvl4pPr>
      <a:lvl5pPr marL="20955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Gill Sans"/>
          <a:ea typeface="Gill Sans"/>
          <a:cs typeface="Gill Sans"/>
          <a:sym typeface="Gill Sans"/>
        </a:defRPr>
      </a:lvl5pPr>
      <a:lvl6pPr marL="25146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Gill Sans"/>
          <a:ea typeface="Gill Sans"/>
          <a:cs typeface="Gill Sans"/>
          <a:sym typeface="Gill Sans"/>
        </a:defRPr>
      </a:lvl6pPr>
      <a:lvl7pPr marL="29337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Gill Sans"/>
          <a:ea typeface="Gill Sans"/>
          <a:cs typeface="Gill Sans"/>
          <a:sym typeface="Gill Sans"/>
        </a:defRPr>
      </a:lvl7pPr>
      <a:lvl8pPr marL="33528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Gill Sans"/>
          <a:ea typeface="Gill Sans"/>
          <a:cs typeface="Gill Sans"/>
          <a:sym typeface="Gill Sans"/>
        </a:defRPr>
      </a:lvl8pPr>
      <a:lvl9pPr marL="37719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코드 소개 및 리뷰 방법</a:t>
            </a:r>
          </a:p>
        </p:txBody>
      </p:sp>
      <p:sp>
        <p:nvSpPr>
          <p:cNvPr id="132" name="Shape 132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코드 소개 방법</a:t>
            </a:r>
          </a:p>
        </p:txBody>
      </p:sp>
      <p:sp>
        <p:nvSpPr>
          <p:cNvPr id="135" name="Shape 13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메서드 명을 선정한 이유를 소개한다.</a:t>
            </a:r>
          </a:p>
          <a:p>
            <a:pPr>
              <a:buBlip>
                <a:blip r:embed="rId2"/>
              </a:buBlip>
            </a:pPr>
            <a:r>
              <a:t>적용한 디자인패턴이 있다면 소개한다.</a:t>
            </a:r>
          </a:p>
          <a:p>
            <a:pPr>
              <a:buBlip>
                <a:blip r:embed="rId2"/>
              </a:buBlip>
            </a:pPr>
            <a:r>
              <a:t>기획서의 상세시스템흐름도 또는 기능설명과 함께 처리의 흐름을 소개한다.</a:t>
            </a:r>
          </a:p>
          <a:p>
            <a:pPr>
              <a:buBlip>
                <a:blip r:embed="rId2"/>
              </a:buBlip>
            </a:pPr>
            <a:r>
              <a:t>처리의 흐름은 최대한 자세히 소개한다.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코드 리뷰 방법</a:t>
            </a:r>
          </a:p>
        </p:txBody>
      </p:sp>
      <p:sp>
        <p:nvSpPr>
          <p:cNvPr id="138" name="Shape 1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77567" indent="-377567" defTabSz="526305">
              <a:spcBef>
                <a:spcPts val="3700"/>
              </a:spcBef>
              <a:buBlip>
                <a:blip r:embed="rId2"/>
              </a:buBlip>
              <a:defRPr sz="2970"/>
            </a:pPr>
            <a:r>
              <a:t>디자이너를 제외한 모든 팀원은 작성된 모든 기능에 대해 코드 리뷰를 진행한다</a:t>
            </a:r>
          </a:p>
          <a:p>
            <a:pPr marL="377567" indent="-377567" defTabSz="526305">
              <a:spcBef>
                <a:spcPts val="3700"/>
              </a:spcBef>
              <a:buBlip>
                <a:blip r:embed="rId2"/>
              </a:buBlip>
              <a:defRPr sz="2970"/>
            </a:pPr>
            <a:r>
              <a:t>코드 작성규칙을 벗어난 코드가 있는지 확인 후 벗어난 코드가 있다면 수정을 요구한다.</a:t>
            </a:r>
          </a:p>
          <a:p>
            <a:pPr marL="377567" indent="-377567" defTabSz="526305">
              <a:spcBef>
                <a:spcPts val="3700"/>
              </a:spcBef>
              <a:buBlip>
                <a:blip r:embed="rId2"/>
              </a:buBlip>
              <a:defRPr sz="2970"/>
            </a:pPr>
            <a:r>
              <a:t>복잡한 연산은 단순한 연산으로 팀원 모두가 동의하는 수준으로 간략화한다.</a:t>
            </a:r>
          </a:p>
          <a:p>
            <a:pPr marL="377567" indent="-377567" defTabSz="526305">
              <a:spcBef>
                <a:spcPts val="3700"/>
              </a:spcBef>
              <a:buBlip>
                <a:blip r:embed="rId2"/>
              </a:buBlip>
              <a:defRPr sz="2970"/>
            </a:pPr>
            <a:r>
              <a:t>추상화, 다형성, 캡슐화 등의 측면에서 작성된 기능의 처리에 대한 추가, 변경, 삭제 등 자유롭게 토론한다.</a:t>
            </a:r>
          </a:p>
          <a:p>
            <a:pPr marL="377567" indent="-377567" defTabSz="526305">
              <a:spcBef>
                <a:spcPts val="3700"/>
              </a:spcBef>
              <a:buBlip>
                <a:blip r:embed="rId2"/>
              </a:buBlip>
              <a:defRPr sz="2970"/>
            </a:pPr>
            <a:r>
              <a:t>팀원의 의견 중 수렴된 의견은 코드 리뷰 시간에 즉시 반영한다.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606060"/>
      </a:dk1>
      <a:lt1>
        <a:srgbClr val="FFFFFF"/>
      </a:lt1>
      <a:dk2>
        <a:srgbClr val="A7A7A7"/>
      </a:dk2>
      <a:lt2>
        <a:srgbClr val="535353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6060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6060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