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09" r:id="rId2"/>
    <p:sldId id="321" r:id="rId3"/>
    <p:sldId id="322" r:id="rId4"/>
    <p:sldId id="323" r:id="rId5"/>
    <p:sldId id="314" r:id="rId6"/>
    <p:sldId id="325" r:id="rId7"/>
    <p:sldId id="320" r:id="rId8"/>
    <p:sldId id="326" r:id="rId9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144" autoAdjust="0"/>
    <p:restoredTop sz="94621" autoAdjust="0"/>
  </p:normalViewPr>
  <p:slideViewPr>
    <p:cSldViewPr>
      <p:cViewPr varScale="1">
        <p:scale>
          <a:sx n="72" d="100"/>
          <a:sy n="72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869A-511E-46C9-BCD9-73B40BEBF732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49E9-10D3-4131-8EA9-4702955FDB45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18A2-7ADF-4A46-8B89-EE9D13BAB9F7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4629-CD1C-4202-B706-2D20CF191902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174D-DBC9-4428-A72B-3BEB5D1EE4A5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D913-751E-40A5-8200-1A41F992C017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F5DD-5FF2-4A94-92AC-E5630B2F9CD9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861-D62D-4FDB-BA72-80A6A2CA428F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FEAD-2346-46B8-B0E2-AF071A7B2F85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4A7D-2389-4917-ACA4-2E7CFF4BB0F0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56F-6546-4584-935C-1CF5ECBBD1FA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6C25-3C2E-48E9-983B-A96FF764F5B5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21537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8728" y="1928802"/>
            <a:ext cx="471490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43438" y="164305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en-US" altLang="ko-KR" b="1" dirty="0" smtClean="0">
                <a:solidFill>
                  <a:srgbClr val="FF0000"/>
                </a:solidFill>
              </a:rPr>
              <a:t>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67508" y="1928802"/>
            <a:ext cx="2062210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29554" y="2714620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추천검색어목록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0034" y="2500306"/>
            <a:ext cx="6357982" cy="3500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2571744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이야기목록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72264" y="1500174"/>
            <a:ext cx="107157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72198" y="121442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로그인상태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58148" y="1785926"/>
            <a:ext cx="107157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929554" y="135729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로그아웃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285860"/>
            <a:ext cx="8162925" cy="50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직사각형 38"/>
          <p:cNvSpPr/>
          <p:nvPr/>
        </p:nvSpPr>
        <p:spPr>
          <a:xfrm>
            <a:off x="428596" y="2714620"/>
            <a:ext cx="6072230" cy="3643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14348" y="25003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사용자목록</a:t>
            </a:r>
            <a:r>
              <a:rPr lang="en-US" altLang="ko-KR" b="1" dirty="0" smtClean="0">
                <a:solidFill>
                  <a:srgbClr val="FF0000"/>
                </a:solidFill>
              </a:rPr>
              <a:t>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8115300" cy="513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29388" y="1214422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86512" y="785794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비로그인상태시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72462" y="1428736"/>
            <a:ext cx="78581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71604" y="1714488"/>
            <a:ext cx="485778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71604" y="1357298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검색목록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UI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4348" y="2571744"/>
            <a:ext cx="6286544" cy="3857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00100" y="235743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이야기복록</a:t>
            </a:r>
            <a:r>
              <a:rPr lang="en-US" altLang="ko-KR" b="1" dirty="0" smtClean="0">
                <a:solidFill>
                  <a:srgbClr val="FF0000"/>
                </a:solidFill>
              </a:rPr>
              <a:t>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0892" y="1785926"/>
            <a:ext cx="1643074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43834" y="2786058"/>
            <a:ext cx="150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추천검색어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UI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214422"/>
            <a:ext cx="7358114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642910" y="2571744"/>
            <a:ext cx="5715040" cy="3857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43570" y="464344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사용자</a:t>
            </a:r>
            <a:r>
              <a:rPr lang="en-US" altLang="ko-KR" b="1" dirty="0" smtClean="0">
                <a:solidFill>
                  <a:srgbClr val="FF0000"/>
                </a:solidFill>
              </a:rPr>
              <a:t>UI </a:t>
            </a:r>
            <a:r>
              <a:rPr lang="ko-KR" altLang="en-US" b="1" dirty="0" smtClean="0">
                <a:solidFill>
                  <a:srgbClr val="FF0000"/>
                </a:solidFill>
              </a:rPr>
              <a:t>목록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692936" cy="31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8596" y="2643182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30" name="직선 화살표 연결선 59"/>
          <p:cNvCxnSpPr/>
          <p:nvPr/>
        </p:nvCxnSpPr>
        <p:spPr>
          <a:xfrm flipV="1">
            <a:off x="1571604" y="1857364"/>
            <a:ext cx="594451" cy="9775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714480" y="2857496"/>
            <a:ext cx="603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134252" y="2476622"/>
            <a:ext cx="1152128" cy="738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이야기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검색목록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286644" y="2714620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사용자목록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endCxn id="80" idx="1"/>
          </p:cNvCxnSpPr>
          <p:nvPr/>
        </p:nvCxnSpPr>
        <p:spPr>
          <a:xfrm>
            <a:off x="3366674" y="1857364"/>
            <a:ext cx="776698" cy="2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295508" y="2589458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검색어입력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35" idx="1"/>
          </p:cNvCxnSpPr>
          <p:nvPr/>
        </p:nvCxnSpPr>
        <p:spPr>
          <a:xfrm>
            <a:off x="3447636" y="2830634"/>
            <a:ext cx="686616" cy="15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2" idx="3"/>
            <a:endCxn id="36" idx="1"/>
          </p:cNvCxnSpPr>
          <p:nvPr/>
        </p:nvCxnSpPr>
        <p:spPr>
          <a:xfrm>
            <a:off x="6858016" y="2955796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80" idx="2"/>
            <a:endCxn id="35" idx="0"/>
          </p:cNvCxnSpPr>
          <p:nvPr/>
        </p:nvCxnSpPr>
        <p:spPr>
          <a:xfrm rot="5400000">
            <a:off x="4539266" y="2296452"/>
            <a:ext cx="351220" cy="9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4143372" y="4786322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15140" y="478632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cxnSp>
        <p:nvCxnSpPr>
          <p:cNvPr id="65" name="직선 화살표 연결선 59"/>
          <p:cNvCxnSpPr/>
          <p:nvPr/>
        </p:nvCxnSpPr>
        <p:spPr>
          <a:xfrm rot="16200000" flipH="1">
            <a:off x="1446771" y="3268080"/>
            <a:ext cx="1272744" cy="451575"/>
          </a:xfrm>
          <a:prstGeom prst="bentConnector3">
            <a:avLst>
              <a:gd name="adj1" fmla="val 9893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3" idx="3"/>
            <a:endCxn id="64" idx="1"/>
          </p:cNvCxnSpPr>
          <p:nvPr/>
        </p:nvCxnSpPr>
        <p:spPr>
          <a:xfrm>
            <a:off x="5295500" y="5027498"/>
            <a:ext cx="1419640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57620" y="857232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클릭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추천목록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에서 검색어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이야기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로 이동</a:t>
            </a:r>
            <a:endParaRPr lang="ko-KR" altLang="en-US" sz="14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214546" y="1500174"/>
            <a:ext cx="1152128" cy="7357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검색어목록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143372" y="1643050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클릭</a:t>
            </a:r>
            <a:endParaRPr lang="ko-KR" altLang="en-US" sz="12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85984" y="3875342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검색어미입력</a:t>
            </a:r>
            <a:endParaRPr lang="ko-KR" altLang="en-US" sz="1200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428992" y="4141792"/>
            <a:ext cx="642942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4071934" y="3929066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오류메세지</a:t>
            </a:r>
            <a:endParaRPr lang="ko-KR" altLang="en-US" sz="12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57422" y="4786322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94" name="직선 화살표 연결선 65"/>
          <p:cNvCxnSpPr/>
          <p:nvPr/>
        </p:nvCxnSpPr>
        <p:spPr>
          <a:xfrm rot="16200000" flipH="1">
            <a:off x="1678761" y="4250537"/>
            <a:ext cx="928694" cy="571504"/>
          </a:xfrm>
          <a:prstGeom prst="bentConnector3">
            <a:avLst>
              <a:gd name="adj1" fmla="val 99944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65"/>
          <p:cNvCxnSpPr/>
          <p:nvPr/>
        </p:nvCxnSpPr>
        <p:spPr>
          <a:xfrm>
            <a:off x="3500430" y="5072074"/>
            <a:ext cx="642942" cy="15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63" idx="2"/>
          </p:cNvCxnSpPr>
          <p:nvPr/>
        </p:nvCxnSpPr>
        <p:spPr>
          <a:xfrm rot="5400000">
            <a:off x="5708431" y="3989367"/>
            <a:ext cx="446342" cy="1290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500694" y="1714489"/>
            <a:ext cx="29289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입력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이야기 목록 </a:t>
            </a:r>
            <a:r>
              <a:rPr lang="en-US" altLang="ko-KR" sz="1400" dirty="0" err="1" smtClean="0"/>
              <a:t>Ui</a:t>
            </a:r>
            <a:r>
              <a:rPr lang="ko-KR" altLang="en-US" sz="1400" dirty="0" smtClean="0"/>
              <a:t>로 이동함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 </a:t>
            </a:r>
            <a:r>
              <a:rPr lang="ko-KR" altLang="en-US" sz="1400" dirty="0" err="1" smtClean="0"/>
              <a:t>사욪자</a:t>
            </a:r>
            <a:r>
              <a:rPr lang="ko-KR" altLang="en-US" sz="1400" dirty="0" smtClean="0"/>
              <a:t>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사용자 목록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가 보여진다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705888" y="2714620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 클릭</a:t>
            </a:r>
            <a:endParaRPr lang="ko-KR" altLang="en-US" sz="1200" dirty="0"/>
          </a:p>
        </p:txBody>
      </p:sp>
      <p:cxnSp>
        <p:nvCxnSpPr>
          <p:cNvPr id="133" name="직선 화살표 연결선 42"/>
          <p:cNvCxnSpPr/>
          <p:nvPr/>
        </p:nvCxnSpPr>
        <p:spPr>
          <a:xfrm>
            <a:off x="5286380" y="2928934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직선 화살표 연결선 65"/>
          <p:cNvCxnSpPr>
            <a:stCxn id="35" idx="2"/>
          </p:cNvCxnSpPr>
          <p:nvPr/>
        </p:nvCxnSpPr>
        <p:spPr>
          <a:xfrm rot="16200000" flipH="1">
            <a:off x="5250661" y="2674341"/>
            <a:ext cx="714380" cy="17950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직선 화살표 연결선 65"/>
          <p:cNvCxnSpPr/>
          <p:nvPr/>
        </p:nvCxnSpPr>
        <p:spPr>
          <a:xfrm rot="5400000">
            <a:off x="6840025" y="3446991"/>
            <a:ext cx="1026994" cy="4195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3" name="모서리가 둥근 직사각형 162"/>
          <p:cNvSpPr/>
          <p:nvPr/>
        </p:nvSpPr>
        <p:spPr>
          <a:xfrm>
            <a:off x="6000760" y="3929066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0" y="3429000"/>
            <a:ext cx="2928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미입력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미입력시</a:t>
            </a:r>
            <a:r>
              <a:rPr lang="ko-KR" altLang="en-US" sz="1400" dirty="0" smtClean="0"/>
              <a:t> 검색하면 </a:t>
            </a:r>
            <a:r>
              <a:rPr lang="ko-KR" altLang="en-US" sz="1400" dirty="0" err="1" smtClean="0"/>
              <a:t>오류창이</a:t>
            </a:r>
            <a:r>
              <a:rPr lang="ko-KR" altLang="en-US" sz="1400" dirty="0" smtClean="0"/>
              <a:t> 뜬다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215042" y="5357827"/>
            <a:ext cx="2928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: : </a:t>
            </a:r>
            <a:r>
              <a:rPr lang="ko-KR" altLang="en-US" sz="1400" dirty="0" smtClean="0"/>
              <a:t>로그인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로그인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로 이동한다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로그인 끝나면 메인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로 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0" y="135729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</a:t>
            </a:r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1857356" y="5072074"/>
            <a:ext cx="919574" cy="787406"/>
          </a:xfrm>
          <a:prstGeom prst="bentConnector3">
            <a:avLst>
              <a:gd name="adj1" fmla="val -4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178"/>
          <p:cNvSpPr/>
          <p:nvPr/>
        </p:nvSpPr>
        <p:spPr>
          <a:xfrm>
            <a:off x="4534757" y="566129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3714744" y="5857892"/>
            <a:ext cx="785818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모서리가 둥근 직사각형 181"/>
          <p:cNvSpPr/>
          <p:nvPr/>
        </p:nvSpPr>
        <p:spPr>
          <a:xfrm>
            <a:off x="2634054" y="566129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pickcast</a:t>
            </a:r>
            <a:endParaRPr lang="ko-KR" alt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071538" y="5903893"/>
            <a:ext cx="1643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메인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메인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로 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1571612"/>
            <a:ext cx="6286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검색어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이야기 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검색어 </a:t>
            </a:r>
            <a:r>
              <a:rPr lang="ko-KR" altLang="en-US" dirty="0" err="1" smtClean="0"/>
              <a:t>미입력후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오류창이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상단의</a:t>
            </a:r>
            <a:r>
              <a:rPr lang="en-US" altLang="ko-KR" dirty="0" err="1" smtClean="0"/>
              <a:t>Pikicast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검새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에서 검색어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추천검색어</a:t>
            </a:r>
            <a:r>
              <a:rPr lang="ko-KR" altLang="en-US" dirty="0" smtClean="0"/>
              <a:t> 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나타남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추천검색어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검색어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목록으로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로그인클릭시 로그인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이동되며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이야기목록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와 사용자목록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로그인클릭시 로그인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이동되며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이야기목록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옆에 있는 사용자버튼 클릭시 사용자목록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14298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</a:t>
            </a:r>
          </a:p>
        </p:txBody>
      </p:sp>
    </p:spTree>
    <p:extLst>
      <p:ext uri="{BB962C8B-B14F-4D97-AF65-F5344CB8AC3E}">
        <p14:creationId xmlns=""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692936" cy="31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8596" y="2643182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30" name="직선 화살표 연결선 59"/>
          <p:cNvCxnSpPr/>
          <p:nvPr/>
        </p:nvCxnSpPr>
        <p:spPr>
          <a:xfrm flipV="1">
            <a:off x="1571604" y="1857364"/>
            <a:ext cx="594451" cy="9775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714480" y="2857496"/>
            <a:ext cx="603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134252" y="2476622"/>
            <a:ext cx="1152128" cy="738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이야기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검색목록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286644" y="2714620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사용자목록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endCxn id="80" idx="1"/>
          </p:cNvCxnSpPr>
          <p:nvPr/>
        </p:nvCxnSpPr>
        <p:spPr>
          <a:xfrm>
            <a:off x="3366674" y="1857364"/>
            <a:ext cx="776698" cy="2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295508" y="2589458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검색어입력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35" idx="1"/>
          </p:cNvCxnSpPr>
          <p:nvPr/>
        </p:nvCxnSpPr>
        <p:spPr>
          <a:xfrm>
            <a:off x="3447636" y="2830634"/>
            <a:ext cx="686616" cy="15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2" idx="3"/>
            <a:endCxn id="36" idx="1"/>
          </p:cNvCxnSpPr>
          <p:nvPr/>
        </p:nvCxnSpPr>
        <p:spPr>
          <a:xfrm>
            <a:off x="6858016" y="2955796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80" idx="2"/>
            <a:endCxn id="35" idx="0"/>
          </p:cNvCxnSpPr>
          <p:nvPr/>
        </p:nvCxnSpPr>
        <p:spPr>
          <a:xfrm rot="5400000">
            <a:off x="4539266" y="2296452"/>
            <a:ext cx="351220" cy="9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286248" y="4857760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cxnSp>
        <p:nvCxnSpPr>
          <p:cNvPr id="65" name="직선 화살표 연결선 59"/>
          <p:cNvCxnSpPr/>
          <p:nvPr/>
        </p:nvCxnSpPr>
        <p:spPr>
          <a:xfrm rot="16200000" flipH="1">
            <a:off x="1446771" y="3268080"/>
            <a:ext cx="1272744" cy="451575"/>
          </a:xfrm>
          <a:prstGeom prst="bentConnector3">
            <a:avLst>
              <a:gd name="adj1" fmla="val 9893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57620" y="857232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클릭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추천목록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에서 검색어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이야기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로 이동</a:t>
            </a:r>
            <a:endParaRPr lang="ko-KR" altLang="en-US" sz="14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214546" y="1500174"/>
            <a:ext cx="1152128" cy="7357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검색어목록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143372" y="1643050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클릭</a:t>
            </a:r>
            <a:endParaRPr lang="ko-KR" altLang="en-US" sz="12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85984" y="3875342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검색어미입력</a:t>
            </a:r>
            <a:endParaRPr lang="ko-KR" altLang="en-US" sz="1200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428992" y="4141792"/>
            <a:ext cx="642942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4071934" y="3929066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오류메세지</a:t>
            </a:r>
            <a:endParaRPr lang="ko-KR" altLang="en-US" sz="12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57422" y="4786322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cxnSp>
        <p:nvCxnSpPr>
          <p:cNvPr id="94" name="직선 화살표 연결선 65"/>
          <p:cNvCxnSpPr/>
          <p:nvPr/>
        </p:nvCxnSpPr>
        <p:spPr>
          <a:xfrm rot="16200000" flipH="1">
            <a:off x="1678761" y="4250537"/>
            <a:ext cx="928694" cy="571504"/>
          </a:xfrm>
          <a:prstGeom prst="bentConnector3">
            <a:avLst>
              <a:gd name="adj1" fmla="val 99944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65"/>
          <p:cNvCxnSpPr/>
          <p:nvPr/>
        </p:nvCxnSpPr>
        <p:spPr>
          <a:xfrm>
            <a:off x="3500430" y="5072074"/>
            <a:ext cx="642942" cy="15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63" idx="2"/>
            <a:endCxn id="64" idx="3"/>
          </p:cNvCxnSpPr>
          <p:nvPr/>
        </p:nvCxnSpPr>
        <p:spPr>
          <a:xfrm rot="5400000">
            <a:off x="5570746" y="4092858"/>
            <a:ext cx="687518" cy="132463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500694" y="1714489"/>
            <a:ext cx="29289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입력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이야기 목록 </a:t>
            </a:r>
            <a:r>
              <a:rPr lang="en-US" altLang="ko-KR" sz="1400" dirty="0" err="1" smtClean="0"/>
              <a:t>Ui</a:t>
            </a:r>
            <a:r>
              <a:rPr lang="ko-KR" altLang="en-US" sz="1400" dirty="0" smtClean="0"/>
              <a:t>로 이동함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 </a:t>
            </a:r>
            <a:r>
              <a:rPr lang="ko-KR" altLang="en-US" sz="1400" dirty="0" err="1" smtClean="0"/>
              <a:t>사욪자</a:t>
            </a:r>
            <a:r>
              <a:rPr lang="ko-KR" altLang="en-US" sz="1400" dirty="0" smtClean="0"/>
              <a:t>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사용자 목록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가 보여진다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705888" y="2714620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 클릭</a:t>
            </a:r>
            <a:endParaRPr lang="ko-KR" altLang="en-US" sz="1200" dirty="0"/>
          </a:p>
        </p:txBody>
      </p:sp>
      <p:cxnSp>
        <p:nvCxnSpPr>
          <p:cNvPr id="133" name="직선 화살표 연결선 42"/>
          <p:cNvCxnSpPr/>
          <p:nvPr/>
        </p:nvCxnSpPr>
        <p:spPr>
          <a:xfrm>
            <a:off x="5286380" y="2928934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직선 화살표 연결선 65"/>
          <p:cNvCxnSpPr>
            <a:stCxn id="35" idx="2"/>
          </p:cNvCxnSpPr>
          <p:nvPr/>
        </p:nvCxnSpPr>
        <p:spPr>
          <a:xfrm rot="16200000" flipH="1">
            <a:off x="5250661" y="2674341"/>
            <a:ext cx="714380" cy="17950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직선 화살표 연결선 65"/>
          <p:cNvCxnSpPr/>
          <p:nvPr/>
        </p:nvCxnSpPr>
        <p:spPr>
          <a:xfrm rot="5400000">
            <a:off x="6840025" y="3446991"/>
            <a:ext cx="1026994" cy="4195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3" name="모서리가 둥근 직사각형 162"/>
          <p:cNvSpPr/>
          <p:nvPr/>
        </p:nvSpPr>
        <p:spPr>
          <a:xfrm>
            <a:off x="6000760" y="3929066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0" y="3429000"/>
            <a:ext cx="2928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미입력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미입력시</a:t>
            </a:r>
            <a:r>
              <a:rPr lang="ko-KR" altLang="en-US" sz="1400" dirty="0" smtClean="0"/>
              <a:t> 검색하면 </a:t>
            </a:r>
            <a:r>
              <a:rPr lang="ko-KR" altLang="en-US" sz="1400" dirty="0" err="1" smtClean="0"/>
              <a:t>오류창이</a:t>
            </a:r>
            <a:r>
              <a:rPr lang="ko-KR" altLang="en-US" sz="1400" dirty="0" smtClean="0"/>
              <a:t> 뜬다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215042" y="5357827"/>
            <a:ext cx="2928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로그아웃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메인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로 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0" y="135729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ko-KR" altLang="en-US" b="1" dirty="0"/>
              <a:t>상태 시</a:t>
            </a:r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1857356" y="5072074"/>
            <a:ext cx="919574" cy="787406"/>
          </a:xfrm>
          <a:prstGeom prst="bentConnector3">
            <a:avLst>
              <a:gd name="adj1" fmla="val -4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178"/>
          <p:cNvSpPr/>
          <p:nvPr/>
        </p:nvSpPr>
        <p:spPr>
          <a:xfrm>
            <a:off x="4534757" y="566129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3714744" y="5857892"/>
            <a:ext cx="785818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모서리가 둥근 직사각형 181"/>
          <p:cNvSpPr/>
          <p:nvPr/>
        </p:nvSpPr>
        <p:spPr>
          <a:xfrm>
            <a:off x="2634054" y="566129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</a:t>
            </a:r>
            <a:endParaRPr lang="ko-KR" alt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071538" y="5903893"/>
            <a:ext cx="1643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메인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메인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로 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1571612"/>
            <a:ext cx="628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검색어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이야기 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검색어 </a:t>
            </a:r>
            <a:r>
              <a:rPr lang="ko-KR" altLang="en-US" dirty="0" err="1" smtClean="0"/>
              <a:t>미입력후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오류창이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상단의</a:t>
            </a:r>
            <a:r>
              <a:rPr lang="en-US" altLang="ko-KR" dirty="0" err="1" smtClean="0"/>
              <a:t>Pikicast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검새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에서 검색어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추천검색어</a:t>
            </a:r>
            <a:r>
              <a:rPr lang="ko-KR" altLang="en-US" dirty="0" smtClean="0"/>
              <a:t> 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나타남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추천검색어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검색어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목록으로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상단 로그아웃 메인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이야기목록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와 사용자목록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상단 로그아웃 메인</a:t>
            </a:r>
            <a:r>
              <a:rPr lang="en-US" altLang="ko-KR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이야기목록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옆에 있는 사용자버튼 클릭시 사용자목록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14298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ko-KR" altLang="en-US" b="1" dirty="0"/>
              <a:t>상태 시</a:t>
            </a:r>
          </a:p>
        </p:txBody>
      </p:sp>
    </p:spTree>
    <p:extLst>
      <p:ext uri="{BB962C8B-B14F-4D97-AF65-F5344CB8AC3E}">
        <p14:creationId xmlns=""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442</Words>
  <Application>Microsoft Office PowerPoint</Application>
  <PresentationFormat>화면 슬라이드 쇼(4:3)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굴림</vt:lpstr>
      <vt:lpstr>Arial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김유진</dc:creator>
  <cp:lastModifiedBy>jmh</cp:lastModifiedBy>
  <cp:revision>430</cp:revision>
  <dcterms:created xsi:type="dcterms:W3CDTF">2014-04-16T00:55:54Z</dcterms:created>
  <dcterms:modified xsi:type="dcterms:W3CDTF">2016-07-14T10:52:22Z</dcterms:modified>
</cp:coreProperties>
</file>