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10" r:id="rId2"/>
    <p:sldId id="312" r:id="rId3"/>
    <p:sldId id="313" r:id="rId4"/>
    <p:sldId id="305" r:id="rId5"/>
    <p:sldId id="309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21" autoAdjust="0"/>
  </p:normalViewPr>
  <p:slideViewPr>
    <p:cSldViewPr>
      <p:cViewPr varScale="1">
        <p:scale>
          <a:sx n="51" d="100"/>
          <a:sy n="51" d="100"/>
        </p:scale>
        <p:origin x="8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869A-511E-46C9-BCD9-73B40BEBF732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49E9-10D3-4131-8EA9-4702955FDB45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18A2-7ADF-4A46-8B89-EE9D13BAB9F7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4629-CD1C-4202-B706-2D20CF191902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174D-DBC9-4428-A72B-3BEB5D1EE4A5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D913-751E-40A5-8200-1A41F992C017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F5DD-5FF2-4A94-92AC-E5630B2F9CD9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861-D62D-4FDB-BA72-80A6A2CA428F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FEAD-2346-46B8-B0E2-AF071A7B2F85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4A7D-2389-4917-ACA4-2E7CFF4BB0F0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56F-6546-4584-935C-1CF5ECBBD1FA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6C25-3C2E-48E9-983B-A96FF764F5B5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제목 12"/>
          <p:cNvSpPr txBox="1">
            <a:spLocks/>
          </p:cNvSpPr>
          <p:nvPr/>
        </p:nvSpPr>
        <p:spPr>
          <a:xfrm>
            <a:off x="323528" y="607162"/>
            <a:ext cx="3731150" cy="589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UI</a:t>
            </a:r>
            <a:r>
              <a:rPr kumimoji="0" lang="en-US" altLang="ko-KR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및 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21570" y="1490730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33301" y="4994913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33301" y="236455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34" name="순서도: 판단 33"/>
          <p:cNvSpPr/>
          <p:nvPr/>
        </p:nvSpPr>
        <p:spPr>
          <a:xfrm>
            <a:off x="3171556" y="3282753"/>
            <a:ext cx="2075618" cy="104499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 텍스트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31" idx="2"/>
            <a:endCxn id="33" idx="0"/>
          </p:cNvCxnSpPr>
          <p:nvPr/>
        </p:nvCxnSpPr>
        <p:spPr>
          <a:xfrm>
            <a:off x="4204539" y="1973082"/>
            <a:ext cx="4826" cy="391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3" idx="2"/>
            <a:endCxn id="34" idx="0"/>
          </p:cNvCxnSpPr>
          <p:nvPr/>
        </p:nvCxnSpPr>
        <p:spPr>
          <a:xfrm>
            <a:off x="4209365" y="2846904"/>
            <a:ext cx="0" cy="435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2"/>
            <a:endCxn id="32" idx="0"/>
          </p:cNvCxnSpPr>
          <p:nvPr/>
        </p:nvCxnSpPr>
        <p:spPr>
          <a:xfrm>
            <a:off x="4209365" y="4327749"/>
            <a:ext cx="0" cy="667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63825" y="4929526"/>
            <a:ext cx="1018674" cy="613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변화없음</a:t>
            </a:r>
            <a:endParaRPr lang="ko-KR" altLang="en-US" sz="1200" dirty="0"/>
          </a:p>
        </p:txBody>
      </p:sp>
      <p:cxnSp>
        <p:nvCxnSpPr>
          <p:cNvPr id="39" name="꺾인 연결선 38"/>
          <p:cNvCxnSpPr>
            <a:stCxn id="34" idx="3"/>
            <a:endCxn id="38" idx="0"/>
          </p:cNvCxnSpPr>
          <p:nvPr/>
        </p:nvCxnSpPr>
        <p:spPr>
          <a:xfrm>
            <a:off x="5247174" y="3805251"/>
            <a:ext cx="1025988" cy="11242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09365" y="4327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93277" y="3435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2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제목 12"/>
          <p:cNvSpPr txBox="1">
            <a:spLocks/>
          </p:cNvSpPr>
          <p:nvPr/>
        </p:nvSpPr>
        <p:spPr>
          <a:xfrm>
            <a:off x="323528" y="607162"/>
            <a:ext cx="3731150" cy="589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UI</a:t>
            </a:r>
            <a:r>
              <a:rPr kumimoji="0" lang="en-US" altLang="ko-KR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및 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080790" y="1428736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23666" y="6072206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컨텐츠뷰어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09616" y="142873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23666" y="3857628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이야기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검색목록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>
            <a:stCxn id="34" idx="2"/>
          </p:cNvCxnSpPr>
          <p:nvPr/>
        </p:nvCxnSpPr>
        <p:spPr>
          <a:xfrm rot="5400000">
            <a:off x="2365458" y="3471229"/>
            <a:ext cx="726960" cy="10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2"/>
            <a:endCxn id="56" idx="0"/>
          </p:cNvCxnSpPr>
          <p:nvPr/>
        </p:nvCxnSpPr>
        <p:spPr>
          <a:xfrm rot="5400000">
            <a:off x="2469402" y="4670308"/>
            <a:ext cx="660656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223666" y="5000636"/>
            <a:ext cx="1152128" cy="482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컨탠츠클릭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56" idx="2"/>
          </p:cNvCxnSpPr>
          <p:nvPr/>
        </p:nvCxnSpPr>
        <p:spPr>
          <a:xfrm rot="5400000">
            <a:off x="2502841" y="5775317"/>
            <a:ext cx="589218" cy="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642910" y="2643182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검색어목록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00430" y="28572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검색어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UI-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김매화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40" idx="3"/>
            <a:endCxn id="45" idx="1"/>
          </p:cNvCxnSpPr>
          <p:nvPr/>
        </p:nvCxnSpPr>
        <p:spPr>
          <a:xfrm>
            <a:off x="3232918" y="1669912"/>
            <a:ext cx="776698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순서도: 판단 33"/>
          <p:cNvSpPr/>
          <p:nvPr/>
        </p:nvSpPr>
        <p:spPr>
          <a:xfrm>
            <a:off x="2080790" y="2500306"/>
            <a:ext cx="1306706" cy="61264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입력</a:t>
            </a:r>
            <a:endParaRPr lang="ko-KR" altLang="en-US" sz="1200" dirty="0"/>
          </a:p>
        </p:txBody>
      </p:sp>
      <p:cxnSp>
        <p:nvCxnSpPr>
          <p:cNvPr id="35" name="직선 화살표 연결선 88"/>
          <p:cNvCxnSpPr/>
          <p:nvPr/>
        </p:nvCxnSpPr>
        <p:spPr>
          <a:xfrm>
            <a:off x="3366674" y="2786058"/>
            <a:ext cx="928694" cy="410914"/>
          </a:xfrm>
          <a:prstGeom prst="bentConnector3">
            <a:avLst>
              <a:gd name="adj1" fmla="val 99944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795302" y="3196973"/>
            <a:ext cx="1018674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오류메세지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rot="10800000" flipV="1">
            <a:off x="1223534" y="2125402"/>
            <a:ext cx="1500992" cy="505420"/>
          </a:xfrm>
          <a:prstGeom prst="bentConnector3">
            <a:avLst>
              <a:gd name="adj1" fmla="val 100325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88" idx="2"/>
            <a:endCxn id="49" idx="1"/>
          </p:cNvCxnSpPr>
          <p:nvPr/>
        </p:nvCxnSpPr>
        <p:spPr>
          <a:xfrm rot="16200000" flipH="1">
            <a:off x="1234685" y="3109823"/>
            <a:ext cx="973270" cy="10046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52426" y="250030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52294" y="321468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723732" y="1911088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9" idx="3"/>
          </p:cNvCxnSpPr>
          <p:nvPr/>
        </p:nvCxnSpPr>
        <p:spPr>
          <a:xfrm>
            <a:off x="3375794" y="4098804"/>
            <a:ext cx="1991144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45" idx="3"/>
          </p:cNvCxnSpPr>
          <p:nvPr/>
        </p:nvCxnSpPr>
        <p:spPr>
          <a:xfrm rot="16200000" flipV="1">
            <a:off x="4375940" y="2269525"/>
            <a:ext cx="2205430" cy="100620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795170" y="4500570"/>
            <a:ext cx="1357322" cy="500066"/>
          </a:xfrm>
          <a:prstGeom prst="bentConnector3">
            <a:avLst>
              <a:gd name="adj1" fmla="val 99794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3723864" y="5000636"/>
            <a:ext cx="1152128" cy="482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사용자클릭</a:t>
            </a:r>
            <a:endParaRPr lang="ko-KR" altLang="en-US" sz="1200" dirty="0"/>
          </a:p>
        </p:txBody>
      </p:sp>
      <p:cxnSp>
        <p:nvCxnSpPr>
          <p:cNvPr id="131" name="직선 화살표 연결선 130"/>
          <p:cNvCxnSpPr/>
          <p:nvPr/>
        </p:nvCxnSpPr>
        <p:spPr>
          <a:xfrm rot="5400000">
            <a:off x="4003039" y="5793031"/>
            <a:ext cx="589218" cy="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rot="5400000" flipH="1" flipV="1">
            <a:off x="4509813" y="4777597"/>
            <a:ext cx="1973403" cy="1098170"/>
          </a:xfrm>
          <a:prstGeom prst="bentConnector3">
            <a:avLst>
              <a:gd name="adj1" fmla="val -1709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795302" y="6072206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사용자목록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66938" y="3857628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715140" y="3857628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715140" y="2786058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cxnSp>
        <p:nvCxnSpPr>
          <p:cNvPr id="47" name="직선 화살표 연결선 138"/>
          <p:cNvCxnSpPr>
            <a:endCxn id="42" idx="2"/>
          </p:cNvCxnSpPr>
          <p:nvPr/>
        </p:nvCxnSpPr>
        <p:spPr>
          <a:xfrm rot="5400000" flipH="1" flipV="1">
            <a:off x="5672712" y="4739468"/>
            <a:ext cx="2017979" cy="121900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2" idx="0"/>
            <a:endCxn id="44" idx="2"/>
          </p:cNvCxnSpPr>
          <p:nvPr/>
        </p:nvCxnSpPr>
        <p:spPr>
          <a:xfrm rot="5400000" flipH="1" flipV="1">
            <a:off x="6996595" y="3563019"/>
            <a:ext cx="589218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10800000">
            <a:off x="5857884" y="1643050"/>
            <a:ext cx="1433320" cy="1143008"/>
          </a:xfrm>
          <a:prstGeom prst="bentConnector3">
            <a:avLst>
              <a:gd name="adj1" fmla="val -852"/>
            </a:avLst>
          </a:prstGeom>
          <a:ln w="3810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hape 112"/>
          <p:cNvCxnSpPr/>
          <p:nvPr/>
        </p:nvCxnSpPr>
        <p:spPr>
          <a:xfrm>
            <a:off x="4500562" y="4143380"/>
            <a:ext cx="2647766" cy="196600"/>
          </a:xfrm>
          <a:prstGeom prst="bentConnector4">
            <a:avLst>
              <a:gd name="adj1" fmla="val -918"/>
              <a:gd name="adj2" fmla="val 317388"/>
            </a:avLst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2714612" y="2143116"/>
            <a:ext cx="3013282" cy="1713718"/>
          </a:xfrm>
          <a:prstGeom prst="bentConnector3">
            <a:avLst>
              <a:gd name="adj1" fmla="val 100136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rot="16200000" flipH="1">
            <a:off x="5569058" y="2289066"/>
            <a:ext cx="1719866" cy="1427966"/>
          </a:xfrm>
          <a:prstGeom prst="bentConnector3">
            <a:avLst>
              <a:gd name="adj1" fmla="val 73116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rot="10800000">
            <a:off x="2714612" y="928670"/>
            <a:ext cx="4572032" cy="714380"/>
          </a:xfrm>
          <a:prstGeom prst="bentConnector3">
            <a:avLst>
              <a:gd name="adj1" fmla="val 145"/>
            </a:avLst>
          </a:prstGeom>
          <a:ln w="3810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rot="5400000">
            <a:off x="2461505" y="1180983"/>
            <a:ext cx="505420" cy="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제목 12"/>
          <p:cNvSpPr txBox="1">
            <a:spLocks/>
          </p:cNvSpPr>
          <p:nvPr/>
        </p:nvSpPr>
        <p:spPr>
          <a:xfrm>
            <a:off x="323528" y="607162"/>
            <a:ext cx="3731150" cy="589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UI</a:t>
            </a:r>
            <a:r>
              <a:rPr kumimoji="0" lang="en-US" altLang="ko-KR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및 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080790" y="1428736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23666" y="6072206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컨텐츠뷰어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09616" y="142873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23666" y="3857628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이야기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검색목록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>
            <a:stCxn id="34" idx="2"/>
          </p:cNvCxnSpPr>
          <p:nvPr/>
        </p:nvCxnSpPr>
        <p:spPr>
          <a:xfrm rot="5400000">
            <a:off x="2365458" y="3471229"/>
            <a:ext cx="726960" cy="10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2"/>
            <a:endCxn id="56" idx="0"/>
          </p:cNvCxnSpPr>
          <p:nvPr/>
        </p:nvCxnSpPr>
        <p:spPr>
          <a:xfrm rot="5400000">
            <a:off x="2469402" y="4670308"/>
            <a:ext cx="660656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223666" y="5000636"/>
            <a:ext cx="1152128" cy="482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컨탠츠클릭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56" idx="2"/>
          </p:cNvCxnSpPr>
          <p:nvPr/>
        </p:nvCxnSpPr>
        <p:spPr>
          <a:xfrm rot="5400000">
            <a:off x="2502841" y="5775317"/>
            <a:ext cx="589218" cy="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642910" y="2643182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검색어목록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00430" y="28572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검색어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UI-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김매화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40" idx="3"/>
            <a:endCxn id="45" idx="1"/>
          </p:cNvCxnSpPr>
          <p:nvPr/>
        </p:nvCxnSpPr>
        <p:spPr>
          <a:xfrm>
            <a:off x="3232918" y="1669912"/>
            <a:ext cx="776698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순서도: 판단 33"/>
          <p:cNvSpPr/>
          <p:nvPr/>
        </p:nvSpPr>
        <p:spPr>
          <a:xfrm>
            <a:off x="2080790" y="2500306"/>
            <a:ext cx="1306706" cy="61264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입력</a:t>
            </a:r>
            <a:endParaRPr lang="ko-KR" altLang="en-US" sz="1200" dirty="0"/>
          </a:p>
        </p:txBody>
      </p:sp>
      <p:cxnSp>
        <p:nvCxnSpPr>
          <p:cNvPr id="35" name="직선 화살표 연결선 88"/>
          <p:cNvCxnSpPr/>
          <p:nvPr/>
        </p:nvCxnSpPr>
        <p:spPr>
          <a:xfrm>
            <a:off x="3366674" y="2786058"/>
            <a:ext cx="928694" cy="410914"/>
          </a:xfrm>
          <a:prstGeom prst="bentConnector3">
            <a:avLst>
              <a:gd name="adj1" fmla="val 99944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795302" y="3196973"/>
            <a:ext cx="1018674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오류메세지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rot="10800000" flipV="1">
            <a:off x="1223534" y="2125402"/>
            <a:ext cx="1500992" cy="505420"/>
          </a:xfrm>
          <a:prstGeom prst="bentConnector3">
            <a:avLst>
              <a:gd name="adj1" fmla="val 100325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88" idx="2"/>
            <a:endCxn id="49" idx="1"/>
          </p:cNvCxnSpPr>
          <p:nvPr/>
        </p:nvCxnSpPr>
        <p:spPr>
          <a:xfrm rot="16200000" flipH="1">
            <a:off x="1234685" y="3109823"/>
            <a:ext cx="973270" cy="10046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52426" y="250030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52294" y="321468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723732" y="1911088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9" idx="3"/>
          </p:cNvCxnSpPr>
          <p:nvPr/>
        </p:nvCxnSpPr>
        <p:spPr>
          <a:xfrm>
            <a:off x="3375794" y="4098804"/>
            <a:ext cx="1991144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45" idx="3"/>
          </p:cNvCxnSpPr>
          <p:nvPr/>
        </p:nvCxnSpPr>
        <p:spPr>
          <a:xfrm rot="16200000" flipV="1">
            <a:off x="4375940" y="2269525"/>
            <a:ext cx="2205430" cy="100620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795170" y="4500570"/>
            <a:ext cx="1357322" cy="500066"/>
          </a:xfrm>
          <a:prstGeom prst="bentConnector3">
            <a:avLst>
              <a:gd name="adj1" fmla="val 99794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3723864" y="5000636"/>
            <a:ext cx="1152128" cy="482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cxnSp>
        <p:nvCxnSpPr>
          <p:cNvPr id="131" name="직선 화살표 연결선 130"/>
          <p:cNvCxnSpPr/>
          <p:nvPr/>
        </p:nvCxnSpPr>
        <p:spPr>
          <a:xfrm rot="5400000">
            <a:off x="4003039" y="5793031"/>
            <a:ext cx="589218" cy="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rot="5400000" flipH="1" flipV="1">
            <a:off x="4509813" y="4777597"/>
            <a:ext cx="1973403" cy="1098170"/>
          </a:xfrm>
          <a:prstGeom prst="bentConnector3">
            <a:avLst>
              <a:gd name="adj1" fmla="val -1709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795302" y="6072206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사용자목록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66938" y="3857628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715140" y="3857628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715140" y="2786058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cxnSp>
        <p:nvCxnSpPr>
          <p:cNvPr id="47" name="직선 화살표 연결선 138"/>
          <p:cNvCxnSpPr>
            <a:endCxn id="42" idx="2"/>
          </p:cNvCxnSpPr>
          <p:nvPr/>
        </p:nvCxnSpPr>
        <p:spPr>
          <a:xfrm rot="5400000" flipH="1" flipV="1">
            <a:off x="5672712" y="4739468"/>
            <a:ext cx="2017979" cy="121900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2" idx="0"/>
            <a:endCxn id="44" idx="2"/>
          </p:cNvCxnSpPr>
          <p:nvPr/>
        </p:nvCxnSpPr>
        <p:spPr>
          <a:xfrm rot="5400000" flipH="1" flipV="1">
            <a:off x="6996595" y="3563019"/>
            <a:ext cx="589218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10800000">
            <a:off x="5857884" y="1643050"/>
            <a:ext cx="1433320" cy="1143008"/>
          </a:xfrm>
          <a:prstGeom prst="bentConnector3">
            <a:avLst>
              <a:gd name="adj1" fmla="val -852"/>
            </a:avLst>
          </a:prstGeom>
          <a:ln w="3810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hape 112"/>
          <p:cNvCxnSpPr/>
          <p:nvPr/>
        </p:nvCxnSpPr>
        <p:spPr>
          <a:xfrm>
            <a:off x="4500562" y="4143380"/>
            <a:ext cx="2647766" cy="196600"/>
          </a:xfrm>
          <a:prstGeom prst="bentConnector4">
            <a:avLst>
              <a:gd name="adj1" fmla="val -918"/>
              <a:gd name="adj2" fmla="val 317388"/>
            </a:avLst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2714612" y="2143116"/>
            <a:ext cx="3013282" cy="1713718"/>
          </a:xfrm>
          <a:prstGeom prst="bentConnector3">
            <a:avLst>
              <a:gd name="adj1" fmla="val 100136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rot="16200000" flipH="1">
            <a:off x="5569058" y="2289066"/>
            <a:ext cx="1719866" cy="1427966"/>
          </a:xfrm>
          <a:prstGeom prst="bentConnector3">
            <a:avLst>
              <a:gd name="adj1" fmla="val 73116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rot="10800000">
            <a:off x="2714612" y="928670"/>
            <a:ext cx="4572032" cy="714380"/>
          </a:xfrm>
          <a:prstGeom prst="bentConnector3">
            <a:avLst>
              <a:gd name="adj1" fmla="val 145"/>
            </a:avLst>
          </a:prstGeom>
          <a:ln w="3810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rot="5400000">
            <a:off x="2461505" y="1180983"/>
            <a:ext cx="505420" cy="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84567" y="5018350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이야기</a:t>
            </a:r>
            <a:endParaRPr lang="en-US" altLang="ko-KR" sz="1200" dirty="0" smtClean="0"/>
          </a:p>
        </p:txBody>
      </p:sp>
      <p:cxnSp>
        <p:nvCxnSpPr>
          <p:cNvPr id="53" name="직선 화살표 연결선 108"/>
          <p:cNvCxnSpPr>
            <a:stCxn id="49" idx="2"/>
            <a:endCxn id="46" idx="0"/>
          </p:cNvCxnSpPr>
          <p:nvPr/>
        </p:nvCxnSpPr>
        <p:spPr>
          <a:xfrm rot="5400000">
            <a:off x="1640996" y="3859616"/>
            <a:ext cx="678370" cy="1639099"/>
          </a:xfrm>
          <a:prstGeom prst="bentConnector3">
            <a:avLst>
              <a:gd name="adj1" fmla="val 27842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598072" y="6072206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이야기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검색목록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46" idx="2"/>
            <a:endCxn id="58" idx="0"/>
          </p:cNvCxnSpPr>
          <p:nvPr/>
        </p:nvCxnSpPr>
        <p:spPr>
          <a:xfrm>
            <a:off x="1160631" y="5500702"/>
            <a:ext cx="13505" cy="571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643050"/>
            <a:ext cx="457203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571472" y="1714488"/>
            <a:ext cx="1643074" cy="26432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86380" y="1643050"/>
            <a:ext cx="3357586" cy="442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15008" y="2285992"/>
            <a:ext cx="2643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검색창</a:t>
            </a:r>
            <a:endParaRPr lang="en-US" altLang="ko-KR" dirty="0" smtClean="0"/>
          </a:p>
          <a:p>
            <a:r>
              <a:rPr lang="ko-KR" altLang="en-US" dirty="0" err="1" smtClean="0"/>
              <a:t>메인화면에서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검색창을</a:t>
            </a:r>
            <a:r>
              <a:rPr lang="ko-KR" altLang="en-US" dirty="0" smtClean="0"/>
              <a:t> 클릭하면 추천검색어가 보이고 </a:t>
            </a:r>
            <a:r>
              <a:rPr lang="ko-KR" altLang="en-US" dirty="0" err="1" smtClean="0"/>
              <a:t>선택할수</a:t>
            </a:r>
            <a:r>
              <a:rPr lang="ko-KR" altLang="en-US" dirty="0" smtClean="0"/>
              <a:t> 있거나 직접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오류메시지 발생</a:t>
            </a:r>
            <a:endParaRPr lang="ko-KR" altLang="en-US" dirty="0"/>
          </a:p>
        </p:txBody>
      </p:sp>
      <p:sp>
        <p:nvSpPr>
          <p:cNvPr id="18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UI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및 기능기술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6380" y="1643050"/>
            <a:ext cx="3357586" cy="442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15008" y="2285992"/>
            <a:ext cx="26432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검색목록</a:t>
            </a:r>
            <a:endParaRPr lang="en-US" altLang="ko-KR" dirty="0" smtClean="0"/>
          </a:p>
          <a:p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검색목록이 보여지고 </a:t>
            </a:r>
            <a:r>
              <a:rPr lang="ko-KR" altLang="en-US" dirty="0" err="1" smtClean="0"/>
              <a:t>추천검색어도</a:t>
            </a:r>
            <a:r>
              <a:rPr lang="ko-KR" altLang="en-US" dirty="0" smtClean="0"/>
              <a:t> 같이 보여진다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컨탠치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r>
              <a:rPr lang="ko-KR" altLang="en-US" dirty="0" err="1" smtClean="0"/>
              <a:t>관심있는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컨탠치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컨탠치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뷰가보여지는데</a:t>
            </a:r>
            <a:r>
              <a:rPr lang="ko-KR" altLang="en-US" dirty="0" smtClean="0"/>
              <a:t> 좋아요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좋회수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댔글에</a:t>
            </a:r>
            <a:r>
              <a:rPr lang="ko-KR" altLang="en-US" dirty="0" smtClean="0"/>
              <a:t> 대한 평가가 보여지고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목록에 가면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작성할 수 있다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00034" y="1285860"/>
            <a:ext cx="471490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786190"/>
            <a:ext cx="2786082" cy="27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3714752"/>
            <a:ext cx="207170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500034" y="1857364"/>
            <a:ext cx="371477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14612" y="21431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166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김유진</dc:creator>
  <cp:lastModifiedBy>이창신</cp:lastModifiedBy>
  <cp:revision>381</cp:revision>
  <dcterms:created xsi:type="dcterms:W3CDTF">2014-04-16T00:55:54Z</dcterms:created>
  <dcterms:modified xsi:type="dcterms:W3CDTF">2016-07-11T11:48:41Z</dcterms:modified>
</cp:coreProperties>
</file>