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310" r:id="rId2"/>
    <p:sldId id="311" r:id="rId3"/>
    <p:sldId id="305" r:id="rId4"/>
    <p:sldId id="309" r:id="rId5"/>
  </p:sldIdLst>
  <p:sldSz cx="9144000" cy="6858000" type="screen4x3"/>
  <p:notesSz cx="6858000" cy="9144000"/>
  <p:embeddedFontLst>
    <p:embeddedFont>
      <p:font typeface="맑은 고딕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3B5AA8"/>
    <a:srgbClr val="003399"/>
    <a:srgbClr val="77787B"/>
    <a:srgbClr val="C40452"/>
    <a:srgbClr val="9999FF"/>
    <a:srgbClr val="E2E6EB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144" autoAdjust="0"/>
    <p:restoredTop sz="94621" autoAdjust="0"/>
  </p:normalViewPr>
  <p:slideViewPr>
    <p:cSldViewPr>
      <p:cViewPr varScale="1">
        <p:scale>
          <a:sx n="88" d="100"/>
          <a:sy n="88" d="100"/>
        </p:scale>
        <p:origin x="-114" y="-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A5D5A-343A-4C1A-BC9D-610EC8B80F49}" type="datetimeFigureOut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D85EE-51FF-49B2-AE4A-EF643293EA7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6548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0869A-511E-46C9-BCD9-73B40BEBF732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127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49E9-10D3-4131-8EA9-4702955FDB45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5343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218A2-7ADF-4A46-8B89-EE9D13BAB9F7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88398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E4629-CD1C-4202-B706-2D20CF191902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17245"/>
            <a:ext cx="2133600" cy="196131"/>
          </a:xfrm>
        </p:spPr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4030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5174D-DBC9-4428-A72B-3BEB5D1EE4A5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0283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D913-751E-40A5-8200-1A41F992C017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7158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F5DD-5FF2-4A94-92AC-E5630B2F9CD9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82997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18861-D62D-4FDB-BA72-80A6A2CA428F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44599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7FEAD-2346-46B8-B0E2-AF071A7B2F85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381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B4A7D-2389-4917-ACA4-2E7CFF4BB0F0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9046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EB56F-6546-4584-935C-1CF5ECBBD1FA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13004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16C25-3C2E-48E9-983B-A96FF764F5B5}" type="datetime1">
              <a:rPr lang="ko-KR" altLang="en-US" smtClean="0"/>
              <a:pPr/>
              <a:t>2016-07-11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C95C-4A71-4760-A575-4AE7075BB6F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05883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제목 12"/>
          <p:cNvSpPr txBox="1">
            <a:spLocks/>
          </p:cNvSpPr>
          <p:nvPr/>
        </p:nvSpPr>
        <p:spPr>
          <a:xfrm>
            <a:off x="323528" y="607162"/>
            <a:ext cx="3731150" cy="5895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UI</a:t>
            </a:r>
            <a:r>
              <a:rPr kumimoji="0" lang="en-US" altLang="ko-KR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및 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3075" name="Picture 3" descr="C:\Users\Administrator\Desktop\20160711_19383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7413" y="1747838"/>
            <a:ext cx="7173912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32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" name="막힌 원호 77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제목 12"/>
          <p:cNvSpPr txBox="1">
            <a:spLocks/>
          </p:cNvSpPr>
          <p:nvPr/>
        </p:nvSpPr>
        <p:spPr>
          <a:xfrm>
            <a:off x="323528" y="607162"/>
            <a:ext cx="3731150" cy="5895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3. UI</a:t>
            </a:r>
            <a:r>
              <a:rPr kumimoji="0" lang="en-US" altLang="ko-KR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및 기능</a:t>
            </a: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 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흐름도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4098" name="Picture 2" descr="C:\Users\Administrator\Desktop\20160711_19451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8775" y="1624013"/>
            <a:ext cx="7993063" cy="445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5322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571472" y="1714488"/>
            <a:ext cx="1643074" cy="264320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286380" y="1643050"/>
            <a:ext cx="3357586" cy="44291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715008" y="2285992"/>
            <a:ext cx="2643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</a:t>
            </a:r>
            <a:r>
              <a:rPr lang="ko-KR" altLang="en-US" dirty="0" err="1" smtClean="0"/>
              <a:t>컨텐츠</a:t>
            </a:r>
            <a:r>
              <a:rPr lang="ko-KR" altLang="en-US" dirty="0" smtClean="0"/>
              <a:t> 페이지의 기능은 </a:t>
            </a:r>
            <a:r>
              <a:rPr lang="ko-KR" altLang="en-US" dirty="0" err="1" smtClean="0"/>
              <a:t>로그인을</a:t>
            </a:r>
            <a:r>
              <a:rPr lang="ko-KR" altLang="en-US" dirty="0" smtClean="0"/>
              <a:t> 해야 이용이 가능</a:t>
            </a:r>
            <a:endParaRPr lang="en-US" altLang="ko-KR" dirty="0" smtClean="0"/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기능은 최대 </a:t>
            </a:r>
            <a:r>
              <a:rPr lang="en-US" altLang="ko-KR" dirty="0" smtClean="0"/>
              <a:t>10 </a:t>
            </a:r>
            <a:r>
              <a:rPr lang="ko-KR" altLang="en-US" dirty="0" smtClean="0"/>
              <a:t>가지가 필요하다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좋아요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담기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이메일전송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로그인페이지로</a:t>
            </a:r>
            <a:r>
              <a:rPr lang="ko-KR" altLang="en-US" dirty="0" smtClean="0"/>
              <a:t> 이동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페이스북</a:t>
            </a:r>
            <a:r>
              <a:rPr lang="en-US" altLang="ko-KR" dirty="0" smtClean="0"/>
              <a:t>,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표시등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UI</a:t>
            </a:r>
            <a:r>
              <a:rPr kumimoji="0" lang="ko-KR" alt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및 기능기술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1026" name="Picture 2" descr="C:\Users\Administrator\Desktop\20160711_192356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472" y="1643050"/>
            <a:ext cx="3571900" cy="2818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07504" y="0"/>
            <a:ext cx="3096344" cy="1124744"/>
          </a:xfrm>
          <a:prstGeom prst="rect">
            <a:avLst/>
          </a:prstGeom>
          <a:solidFill>
            <a:srgbClr val="3B5A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/>
          <p:cNvCxnSpPr/>
          <p:nvPr/>
        </p:nvCxnSpPr>
        <p:spPr>
          <a:xfrm>
            <a:off x="424356" y="541195"/>
            <a:ext cx="2591728" cy="0"/>
          </a:xfrm>
          <a:prstGeom prst="line">
            <a:avLst/>
          </a:prstGeom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3275856" y="548680"/>
            <a:ext cx="5328592" cy="0"/>
          </a:xfrm>
          <a:prstGeom prst="line">
            <a:avLst/>
          </a:prstGeom>
          <a:ln w="28575">
            <a:solidFill>
              <a:srgbClr val="3B5AA8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8424" y="78041"/>
            <a:ext cx="677336" cy="398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76456" y="476671"/>
            <a:ext cx="454960" cy="158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막힌 원호 31"/>
          <p:cNvSpPr/>
          <p:nvPr/>
        </p:nvSpPr>
        <p:spPr>
          <a:xfrm flipV="1">
            <a:off x="-577697" y="-576001"/>
            <a:ext cx="1181047" cy="1167213"/>
          </a:xfrm>
          <a:prstGeom prst="blockArc">
            <a:avLst>
              <a:gd name="adj1" fmla="val 16158679"/>
              <a:gd name="adj2" fmla="val 0"/>
              <a:gd name="adj3" fmla="val 25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제목 12"/>
          <p:cNvSpPr txBox="1">
            <a:spLocks/>
          </p:cNvSpPr>
          <p:nvPr/>
        </p:nvSpPr>
        <p:spPr>
          <a:xfrm>
            <a:off x="307428" y="612089"/>
            <a:ext cx="2013992" cy="2966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ea"/>
                <a:cs typeface="+mj-cs"/>
              </a:rPr>
              <a:t>| 4. </a:t>
            </a:r>
            <a:r>
              <a:rPr lang="en-US" altLang="ko-KR" sz="1700" b="1" dirty="0" smtClean="0">
                <a:solidFill>
                  <a:schemeClr val="bg1"/>
                </a:solidFill>
                <a:latin typeface="+mn-ea"/>
                <a:cs typeface="+mj-cs"/>
              </a:rPr>
              <a:t>UI</a:t>
            </a:r>
            <a:r>
              <a:rPr lang="ko-KR" altLang="en-US" sz="1700" b="1" dirty="0" smtClean="0">
                <a:solidFill>
                  <a:schemeClr val="bg1"/>
                </a:solidFill>
                <a:latin typeface="+mn-ea"/>
                <a:cs typeface="+mj-cs"/>
              </a:rPr>
              <a:t>및 기능 기술</a:t>
            </a:r>
            <a:endParaRPr kumimoji="0" lang="ko-KR" altLang="en-US" sz="1700" b="0" i="0" u="none" strike="noStrike" kern="1200" cap="none" spc="-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ea"/>
              <a:cs typeface="+mj-cs"/>
            </a:endParaRPr>
          </a:p>
        </p:txBody>
      </p:sp>
      <p:pic>
        <p:nvPicPr>
          <p:cNvPr id="2" name="Picture 2" descr="C:\Users\Administrator\Desktop\20160711_19232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3" y="1214422"/>
            <a:ext cx="6143668" cy="3797903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785786" y="5500702"/>
            <a:ext cx="5929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i="1" dirty="0" smtClean="0"/>
              <a:t>좋아요 클릭</a:t>
            </a:r>
            <a:r>
              <a:rPr lang="en-US" altLang="ko-KR" b="1" i="1" dirty="0" smtClean="0"/>
              <a:t> 2. </a:t>
            </a:r>
            <a:r>
              <a:rPr lang="ko-KR" altLang="en-US" b="1" i="1" dirty="0" smtClean="0"/>
              <a:t>개인 사용설명서에 담는다</a:t>
            </a:r>
            <a:r>
              <a:rPr lang="en-US" altLang="ko-KR" b="1" i="1" dirty="0" smtClean="0"/>
              <a:t> </a:t>
            </a:r>
            <a:r>
              <a:rPr lang="en-US" altLang="ko-KR" b="1" i="1" dirty="0" smtClean="0"/>
              <a:t>3. </a:t>
            </a:r>
            <a:r>
              <a:rPr lang="ko-KR" altLang="en-US" b="1" i="1" dirty="0" err="1" smtClean="0"/>
              <a:t>이메일로</a:t>
            </a:r>
            <a:r>
              <a:rPr lang="ko-KR" altLang="en-US" b="1" i="1" dirty="0" smtClean="0"/>
              <a:t> 전송</a:t>
            </a:r>
            <a:r>
              <a:rPr lang="en-US" altLang="ko-KR" b="1" i="1" dirty="0" smtClean="0"/>
              <a:t>. 4. </a:t>
            </a:r>
            <a:r>
              <a:rPr lang="ko-KR" altLang="en-US" b="1" i="1" dirty="0" err="1" smtClean="0"/>
              <a:t>페이스북</a:t>
            </a:r>
            <a:r>
              <a:rPr lang="ko-KR" altLang="en-US" b="1" i="1" dirty="0" smtClean="0"/>
              <a:t> 공유 </a:t>
            </a:r>
            <a:r>
              <a:rPr lang="en-US" altLang="ko-KR" b="1" i="1" dirty="0" smtClean="0"/>
              <a:t>5. </a:t>
            </a:r>
            <a:r>
              <a:rPr lang="ko-KR" altLang="en-US" b="1" i="1" dirty="0" err="1" smtClean="0"/>
              <a:t>트위터</a:t>
            </a:r>
            <a:r>
              <a:rPr lang="ko-KR" altLang="en-US" b="1" i="1" dirty="0" smtClean="0"/>
              <a:t> 공유 </a:t>
            </a:r>
            <a:r>
              <a:rPr lang="en-US" altLang="ko-KR" b="1" i="1" dirty="0" smtClean="0"/>
              <a:t>6. </a:t>
            </a:r>
            <a:r>
              <a:rPr lang="en-US" altLang="ko-KR" b="1" i="1" dirty="0" err="1" smtClean="0"/>
              <a:t>url</a:t>
            </a:r>
            <a:r>
              <a:rPr lang="en-US" altLang="ko-KR" b="1" i="1" dirty="0" smtClean="0"/>
              <a:t> </a:t>
            </a:r>
            <a:r>
              <a:rPr lang="ko-KR" altLang="en-US" b="1" i="1" dirty="0" smtClean="0"/>
              <a:t>복사</a:t>
            </a:r>
            <a:r>
              <a:rPr lang="en-US" altLang="ko-KR" b="1" i="1" dirty="0" smtClean="0"/>
              <a:t>7. </a:t>
            </a:r>
            <a:r>
              <a:rPr lang="ko-KR" altLang="en-US" b="1" i="1" dirty="0" smtClean="0"/>
              <a:t>페이지 구현 </a:t>
            </a:r>
            <a:r>
              <a:rPr lang="en-US" altLang="ko-KR" b="1" i="1" dirty="0" smtClean="0"/>
              <a:t>8. </a:t>
            </a:r>
            <a:r>
              <a:rPr lang="ko-KR" altLang="en-US" b="1" i="1" dirty="0" smtClean="0"/>
              <a:t>구독하기</a:t>
            </a:r>
            <a:r>
              <a:rPr lang="en-US" altLang="ko-KR" b="1" i="1" dirty="0" smtClean="0"/>
              <a:t>9.</a:t>
            </a:r>
            <a:r>
              <a:rPr lang="ko-KR" altLang="en-US" b="1" i="1" dirty="0" smtClean="0"/>
              <a:t>좋아요 클릭</a:t>
            </a:r>
            <a:r>
              <a:rPr lang="en-US" altLang="ko-KR" b="1" i="1" dirty="0" smtClean="0"/>
              <a:t>10. </a:t>
            </a:r>
            <a:r>
              <a:rPr lang="ko-KR" altLang="en-US" b="1" i="1" dirty="0" smtClean="0"/>
              <a:t>고객센터에 연결</a:t>
            </a:r>
            <a:endParaRPr lang="en-US" altLang="ko-KR" b="1" i="1" dirty="0" smtClean="0"/>
          </a:p>
        </p:txBody>
      </p:sp>
    </p:spTree>
    <p:extLst>
      <p:ext uri="{BB962C8B-B14F-4D97-AF65-F5344CB8AC3E}">
        <p14:creationId xmlns:p14="http://schemas.microsoft.com/office/powerpoint/2010/main" xmlns="" val="138888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98</Words>
  <Application>Microsoft Office PowerPoint</Application>
  <PresentationFormat>화면 슬라이드 쇼(4:3)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굴림</vt:lpstr>
      <vt:lpstr>Arial</vt:lpstr>
      <vt:lpstr>맑은 고딕</vt:lpstr>
      <vt:lpstr>Office 테마</vt:lpstr>
      <vt:lpstr>슬라이드 1</vt:lpstr>
      <vt:lpstr>슬라이드 2</vt:lpstr>
      <vt:lpstr>슬라이드 3</vt:lpstr>
      <vt:lpstr>슬라이드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김유진</dc:creator>
  <cp:lastModifiedBy>Administrator</cp:lastModifiedBy>
  <cp:revision>384</cp:revision>
  <dcterms:created xsi:type="dcterms:W3CDTF">2014-04-16T00:55:54Z</dcterms:created>
  <dcterms:modified xsi:type="dcterms:W3CDTF">2016-07-11T10:45:33Z</dcterms:modified>
</cp:coreProperties>
</file>