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83055"/>
            <a:ext cx="10464800" cy="6540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제목 텍스트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소개 및 리뷰 방법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소개 방법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메서드 명을 선정한 이유를 소개한다.</a:t>
            </a:r>
          </a:p>
          <a:p>
            <a:pPr>
              <a:buBlip>
                <a:blip r:embed="rId2"/>
              </a:buBlip>
            </a:pPr>
            <a:r>
              <a:t>적용한 디자인패턴이 있다면 소개한다.</a:t>
            </a:r>
          </a:p>
          <a:p>
            <a:pPr>
              <a:buBlip>
                <a:blip r:embed="rId2"/>
              </a:buBlip>
            </a:pPr>
            <a:r>
              <a:t>처리의 흐름을 소개한다.</a:t>
            </a:r>
          </a:p>
          <a:p>
            <a:pPr>
              <a:buBlip>
                <a:blip r:embed="rId2"/>
              </a:buBlip>
            </a:pPr>
            <a:r>
              <a:t>처리의 흐름은 최대한 자세히 소개한다.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리뷰 방법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381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모든 팀원은 작성된 모든 기능에 대해 코드 리뷰를 진행한다.</a:t>
            </a:r>
          </a:p>
          <a:p>
            <a:pPr marL="381381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코드 작성규칙을 벗어난 코드가 있는지 확인 후 벗어난 코드가 있다면 수정을 요구한다.</a:t>
            </a:r>
          </a:p>
          <a:p>
            <a:pPr marL="381381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복잡한 연산은 단순한 연산으로 팀원 모두가 동의하는 수준으로 간략화한다.</a:t>
            </a:r>
          </a:p>
          <a:p>
            <a:pPr marL="381381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추상화, 다형성, 캡슐화 등의 측면에서 작성된 기능의 처리에 대한 추가, 변경, 삭제 등 자유롭게 토론한다.</a:t>
            </a:r>
          </a:p>
          <a:p>
            <a:pPr marL="381381" indent="-381381" defTabSz="531622">
              <a:spcBef>
                <a:spcPts val="3800"/>
              </a:spcBef>
              <a:buBlip>
                <a:blip r:embed="rId2"/>
              </a:buBlip>
              <a:defRPr sz="3094"/>
            </a:pPr>
            <a:r>
              <a:t>팀원의 의견 중 수렴된 의견은 코드 리뷰 시간에 즉시 반영한다.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