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찬희" initials="이찬" lastIdx="1" clrIdx="0">
    <p:extLst>
      <p:ext uri="{19B8F6BF-5375-455C-9EA6-DF929625EA0E}">
        <p15:presenceInfo xmlns:p15="http://schemas.microsoft.com/office/powerpoint/2012/main" userId="0e8793a40642c6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3EA5-017F-4E30-9F8E-76BFB3BFFA9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B091-CB27-47B7-9279-062FFE61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8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3EA5-017F-4E30-9F8E-76BFB3BFFA9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B091-CB27-47B7-9279-062FFE61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22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3EA5-017F-4E30-9F8E-76BFB3BFFA9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B091-CB27-47B7-9279-062FFE61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3EA5-017F-4E30-9F8E-76BFB3BFFA9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B091-CB27-47B7-9279-062FFE61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82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3EA5-017F-4E30-9F8E-76BFB3BFFA9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B091-CB27-47B7-9279-062FFE61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67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3EA5-017F-4E30-9F8E-76BFB3BFFA9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B091-CB27-47B7-9279-062FFE61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292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3EA5-017F-4E30-9F8E-76BFB3BFFA9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B091-CB27-47B7-9279-062FFE61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403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3EA5-017F-4E30-9F8E-76BFB3BFFA9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B091-CB27-47B7-9279-062FFE61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76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3EA5-017F-4E30-9F8E-76BFB3BFFA9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B091-CB27-47B7-9279-062FFE61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2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3EA5-017F-4E30-9F8E-76BFB3BFFA9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B091-CB27-47B7-9279-062FFE61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17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3EA5-017F-4E30-9F8E-76BFB3BFFA9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B091-CB27-47B7-9279-062FFE61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53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24C3EA5-017F-4E30-9F8E-76BFB3BFFA96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A4EB091-CB27-47B7-9279-062FFE615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7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F07E147-846F-47FC-B290-EFEF913A4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815" y="2760166"/>
            <a:ext cx="7315200" cy="1761034"/>
          </a:xfrm>
        </p:spPr>
        <p:txBody>
          <a:bodyPr>
            <a:normAutofit/>
          </a:bodyPr>
          <a:lstStyle/>
          <a:p>
            <a:r>
              <a:rPr lang="en-US" altLang="ko-KR" sz="5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iHerb_Web_Crawling</a:t>
            </a:r>
            <a:endParaRPr lang="en-US" altLang="ko-KR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간단한 사용법</a:t>
            </a:r>
            <a:endParaRPr lang="en-US" altLang="ko-KR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5537B63-495C-4180-857C-0D51F58A5205}"/>
              </a:ext>
            </a:extLst>
          </p:cNvPr>
          <p:cNvSpPr txBox="1">
            <a:spLocks/>
          </p:cNvSpPr>
          <p:nvPr/>
        </p:nvSpPr>
        <p:spPr>
          <a:xfrm>
            <a:off x="7297615" y="5391606"/>
            <a:ext cx="1765105" cy="491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By. </a:t>
            </a:r>
            <a:r>
              <a:rPr lang="ko-KR" altLang="en-US" dirty="0"/>
              <a:t>이찬희</a:t>
            </a:r>
          </a:p>
        </p:txBody>
      </p:sp>
    </p:spTree>
    <p:extLst>
      <p:ext uri="{BB962C8B-B14F-4D97-AF65-F5344CB8AC3E}">
        <p14:creationId xmlns:p14="http://schemas.microsoft.com/office/powerpoint/2010/main" val="173788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0222B-AB34-4776-9945-A2F4ACBD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코드다운</a:t>
            </a:r>
            <a:b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실행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75091BE-9C14-41C2-8B1F-F9E13E56F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3283" y="2106238"/>
            <a:ext cx="2055369" cy="26455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588B28-02F3-4584-BA94-51339076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054906"/>
            <a:ext cx="4630725" cy="4259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96C250-BD5A-4C1C-AA6C-5A5882BADB2E}"/>
              </a:ext>
            </a:extLst>
          </p:cNvPr>
          <p:cNvSpPr txBox="1"/>
          <p:nvPr/>
        </p:nvSpPr>
        <p:spPr>
          <a:xfrm>
            <a:off x="4085322" y="5563436"/>
            <a:ext cx="16712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다운로드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795022-216B-48C8-A2A2-FF8C83296746}"/>
              </a:ext>
            </a:extLst>
          </p:cNvPr>
          <p:cNvSpPr txBox="1"/>
          <p:nvPr/>
        </p:nvSpPr>
        <p:spPr>
          <a:xfrm>
            <a:off x="6565750" y="5565168"/>
            <a:ext cx="52628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 실행환경에서 파이썬 실행 → 계속 코드 실행 </a:t>
            </a:r>
          </a:p>
        </p:txBody>
      </p:sp>
    </p:spTree>
    <p:extLst>
      <p:ext uri="{BB962C8B-B14F-4D97-AF65-F5344CB8AC3E}">
        <p14:creationId xmlns:p14="http://schemas.microsoft.com/office/powerpoint/2010/main" val="180160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22426-624F-4170-B5CF-EDAC6EA6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파일생성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4CEA104-44B1-4D27-9A07-8143C85A7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5862" y="4652203"/>
            <a:ext cx="3294062" cy="3168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3E784B1-299F-41D6-9C0D-748CF1B75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399" y="1326419"/>
            <a:ext cx="1514166" cy="4376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808D47-7DF9-45CA-BE9C-20D50DED1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399" y="3411546"/>
            <a:ext cx="3687635" cy="26656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4C1BA0-1E53-4D16-A5AA-783CFC909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541" y="1076421"/>
            <a:ext cx="3658242" cy="1442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1B09EA-1655-469F-B80A-01796EF95759}"/>
              </a:ext>
            </a:extLst>
          </p:cNvPr>
          <p:cNvSpPr txBox="1"/>
          <p:nvPr/>
        </p:nvSpPr>
        <p:spPr>
          <a:xfrm>
            <a:off x="7490016" y="2621176"/>
            <a:ext cx="24428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공용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(Public) 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 접근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7CF0B-DFD9-402C-87B0-33E673161981}"/>
              </a:ext>
            </a:extLst>
          </p:cNvPr>
          <p:cNvSpPr txBox="1"/>
          <p:nvPr/>
        </p:nvSpPr>
        <p:spPr>
          <a:xfrm>
            <a:off x="3700751" y="2621177"/>
            <a:ext cx="16712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E1A134-33F8-425B-A649-EBA2D9E6F3DD}"/>
              </a:ext>
            </a:extLst>
          </p:cNvPr>
          <p:cNvSpPr txBox="1"/>
          <p:nvPr/>
        </p:nvSpPr>
        <p:spPr>
          <a:xfrm>
            <a:off x="4298777" y="6147329"/>
            <a:ext cx="24428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폴더 접근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DD7475-D58D-4E51-90A3-969A9C7A9BD3}"/>
              </a:ext>
            </a:extLst>
          </p:cNvPr>
          <p:cNvSpPr txBox="1"/>
          <p:nvPr/>
        </p:nvSpPr>
        <p:spPr>
          <a:xfrm>
            <a:off x="8720548" y="6077179"/>
            <a:ext cx="28684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url.txt, url_copy.txt 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D817E69-1DE1-4C55-A3C8-DD065AE221D7}"/>
              </a:ext>
            </a:extLst>
          </p:cNvPr>
          <p:cNvSpPr/>
          <p:nvPr/>
        </p:nvSpPr>
        <p:spPr>
          <a:xfrm>
            <a:off x="5553517" y="1474292"/>
            <a:ext cx="469361" cy="4376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00E9C38-1A31-4FA7-96D3-4D4FBCF61E36}"/>
              </a:ext>
            </a:extLst>
          </p:cNvPr>
          <p:cNvSpPr/>
          <p:nvPr/>
        </p:nvSpPr>
        <p:spPr>
          <a:xfrm>
            <a:off x="10895982" y="1545263"/>
            <a:ext cx="469361" cy="4376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1531184-27C9-4958-B050-AE5EF082FA80}"/>
              </a:ext>
            </a:extLst>
          </p:cNvPr>
          <p:cNvSpPr/>
          <p:nvPr/>
        </p:nvSpPr>
        <p:spPr>
          <a:xfrm>
            <a:off x="7331959" y="4591780"/>
            <a:ext cx="469361" cy="4376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37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22426-624F-4170-B5CF-EDAC6EA6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  <a:b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url.txt</a:t>
            </a:r>
            <a:endParaRPr lang="ko-KR" altLang="en-US" sz="2000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0CA60CE0-DD8C-4525-9BF1-8055617EF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5938" y="839096"/>
            <a:ext cx="5997460" cy="37830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05F366-E946-413D-B2AE-47765B30C0A1}"/>
              </a:ext>
            </a:extLst>
          </p:cNvPr>
          <p:cNvSpPr txBox="1"/>
          <p:nvPr/>
        </p:nvSpPr>
        <p:spPr>
          <a:xfrm>
            <a:off x="3857713" y="4711250"/>
            <a:ext cx="72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url.txt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파일은 재고를 확인할 파일의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을 넣으면 됩니다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7D1E23-DE9E-4402-B030-9EEC08326806}"/>
              </a:ext>
            </a:extLst>
          </p:cNvPr>
          <p:cNvSpPr txBox="1"/>
          <p:nvPr/>
        </p:nvSpPr>
        <p:spPr>
          <a:xfrm>
            <a:off x="4314034" y="5203802"/>
            <a:ext cx="75669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주의사항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재고를 확인할 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아래에  추가하시면 재고 확인이 가능합니다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 위에 있던 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삭제하면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 파일에서 혼선이 올 수 있으니 꼭 아래에 추가해주세요</a:t>
            </a:r>
            <a:endParaRPr lang="en-US" altLang="ko-KR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b="1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url_copy.txt</a:t>
            </a:r>
            <a:r>
              <a:rPr lang="ko-KR" altLang="en-US" sz="1500" b="1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는 백업용 파일이기에 사용자는 수정하시면 안 됩니다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0DF2A79-1E1E-4FDB-9660-2415C94FCDBC}"/>
              </a:ext>
            </a:extLst>
          </p:cNvPr>
          <p:cNvGrpSpPr/>
          <p:nvPr/>
        </p:nvGrpSpPr>
        <p:grpSpPr>
          <a:xfrm>
            <a:off x="3857713" y="5169704"/>
            <a:ext cx="456321" cy="381199"/>
            <a:chOff x="3543094" y="46375"/>
            <a:chExt cx="1059543" cy="1004228"/>
          </a:xfrm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A56A7B56-CB18-4FEA-ABD9-68A75BBD4D0E}"/>
                </a:ext>
              </a:extLst>
            </p:cNvPr>
            <p:cNvSpPr/>
            <p:nvPr/>
          </p:nvSpPr>
          <p:spPr>
            <a:xfrm>
              <a:off x="3543094" y="46375"/>
              <a:ext cx="1059543" cy="96024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래픽 16" descr="느낌표">
              <a:extLst>
                <a:ext uri="{FF2B5EF4-FFF2-40B4-BE49-F238E27FC236}">
                  <a16:creationId xmlns:a16="http://schemas.microsoft.com/office/drawing/2014/main" id="{C11C82CA-A8C1-4891-A8CE-1AFE95FEE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15666" y="13620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710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22426-624F-4170-B5CF-EDAC6EA6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  <a:b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재고확인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.xlsx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05F366-E946-413D-B2AE-47765B30C0A1}"/>
              </a:ext>
            </a:extLst>
          </p:cNvPr>
          <p:cNvSpPr txBox="1"/>
          <p:nvPr/>
        </p:nvSpPr>
        <p:spPr>
          <a:xfrm>
            <a:off x="3796051" y="4457161"/>
            <a:ext cx="756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각 제품의 고유 번호로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행을 표기했으며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각 열을 누르면 해당 상품 웹사이트로 이동하는 하이퍼링크 연결을 했습니다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7D1E23-DE9E-4402-B030-9EEC08326806}"/>
              </a:ext>
            </a:extLst>
          </p:cNvPr>
          <p:cNvSpPr txBox="1"/>
          <p:nvPr/>
        </p:nvSpPr>
        <p:spPr>
          <a:xfrm>
            <a:off x="4377778" y="5311382"/>
            <a:ext cx="75669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주의사항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약 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분에 한 번씩 재고현황을 가져오고 있습니다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파일을 열고 있는 동안은 재고현황을 업데이트 할 수 없습니다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열고 닫은 기점으로 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이내로 재고현황이 업데이트 됩니다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파일생성 위치</a:t>
            </a:r>
            <a:r>
              <a:rPr lang="en-US" altLang="ko-KR" sz="1500" b="1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: C:\Users\Public 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(url.txt,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url_copy.txt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랑 같은 위치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 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0DF2A79-1E1E-4FDB-9660-2415C94FCDBC}"/>
              </a:ext>
            </a:extLst>
          </p:cNvPr>
          <p:cNvGrpSpPr/>
          <p:nvPr/>
        </p:nvGrpSpPr>
        <p:grpSpPr>
          <a:xfrm>
            <a:off x="3890202" y="5311382"/>
            <a:ext cx="456321" cy="381199"/>
            <a:chOff x="3543094" y="46375"/>
            <a:chExt cx="1059543" cy="1004228"/>
          </a:xfrm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A56A7B56-CB18-4FEA-ABD9-68A75BBD4D0E}"/>
                </a:ext>
              </a:extLst>
            </p:cNvPr>
            <p:cNvSpPr/>
            <p:nvPr/>
          </p:nvSpPr>
          <p:spPr>
            <a:xfrm>
              <a:off x="3543094" y="46375"/>
              <a:ext cx="1059543" cy="96024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래픽 16" descr="느낌표">
              <a:extLst>
                <a:ext uri="{FF2B5EF4-FFF2-40B4-BE49-F238E27FC236}">
                  <a16:creationId xmlns:a16="http://schemas.microsoft.com/office/drawing/2014/main" id="{C11C82CA-A8C1-4891-A8CE-1AFE95FEE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15666" y="136203"/>
              <a:ext cx="914400" cy="914400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F06A2ED-F224-4B6B-AE45-ABFB2FDBE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202" y="759288"/>
            <a:ext cx="5789043" cy="348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28663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34</TotalTime>
  <Words>207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Corbel</vt:lpstr>
      <vt:lpstr>Wingdings 2</vt:lpstr>
      <vt:lpstr>틀</vt:lpstr>
      <vt:lpstr>PowerPoint 프레젠테이션</vt:lpstr>
      <vt:lpstr>0. 코드다운 및 실행 </vt:lpstr>
      <vt:lpstr>1. 파일생성</vt:lpstr>
      <vt:lpstr>2. 사용법     url.txt</vt:lpstr>
      <vt:lpstr>2. 사용법     재고확인.xlsx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찬희</dc:creator>
  <cp:lastModifiedBy>이 찬희</cp:lastModifiedBy>
  <cp:revision>9</cp:revision>
  <dcterms:created xsi:type="dcterms:W3CDTF">2021-07-07T12:03:03Z</dcterms:created>
  <dcterms:modified xsi:type="dcterms:W3CDTF">2021-07-07T13:57:24Z</dcterms:modified>
</cp:coreProperties>
</file>