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4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5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6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7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8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9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7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8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5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A0AD-ADB7-4385-B90D-2483CFA488B6}" type="datetimeFigureOut">
              <a:rPr lang="zh-CN" altLang="en-US" smtClean="0"/>
              <a:t>2017/6/2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58AF-0524-405C-BE20-B42E4A5E8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6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268760"/>
            <a:ext cx="576064" cy="12961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浏览器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627784" y="1240964"/>
            <a:ext cx="1944216" cy="8198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中央调度器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DispatcherServlet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187624" y="148478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31640" y="118762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en-US" altLang="zh-CN" dirty="0"/>
              <a:t>1. </a:t>
            </a:r>
            <a:r>
              <a:rPr lang="zh-CN" altLang="en-US" dirty="0"/>
              <a:t>请求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572000" y="155584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125868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2. </a:t>
            </a:r>
            <a:r>
              <a:rPr lang="zh-CN" altLang="en-US" sz="1400" dirty="0" smtClean="0"/>
              <a:t>请求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6012160" y="1218070"/>
            <a:ext cx="1944216" cy="8198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处理器映射器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HandlerMapping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572000" y="170080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173216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处理器执行链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027752" y="2708920"/>
            <a:ext cx="1944216" cy="8198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处理器适配器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HandlerAdapter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779912" y="2060848"/>
            <a:ext cx="2232248" cy="105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4008" y="228207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4.</a:t>
            </a:r>
            <a:r>
              <a:rPr lang="zh-CN" altLang="en-US" sz="1400" dirty="0" smtClean="0"/>
              <a:t>处理器执行链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6080700" y="4149080"/>
            <a:ext cx="1944216" cy="8198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处理器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SomeHandler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236296" y="3528804"/>
            <a:ext cx="0" cy="620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6296" y="368505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 </a:t>
            </a:r>
            <a:r>
              <a:rPr lang="zh-CN" altLang="en-US" sz="1400" dirty="0" smtClean="0"/>
              <a:t>调用执行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804248" y="3528804"/>
            <a:ext cx="0" cy="620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20072" y="369262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/>
              <a:t>6. ModelAndView</a:t>
            </a:r>
            <a:endParaRPr lang="zh-CN" altLang="en-US" sz="1400" dirty="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3419872" y="2060848"/>
            <a:ext cx="259228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928" y="285293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7</a:t>
            </a:r>
            <a:r>
              <a:rPr lang="en-US" altLang="zh-CN" sz="1400" dirty="0" smtClean="0"/>
              <a:t>. ModelAndView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3371272" y="4172664"/>
            <a:ext cx="1944216" cy="8198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视图解析器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ViewResolver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275856" y="2060848"/>
            <a:ext cx="936104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65240" y="32270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/>
              <a:t>8. ModelAndView</a:t>
            </a:r>
            <a:endParaRPr lang="zh-CN" altLang="en-US" sz="1400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3131840" y="2060848"/>
            <a:ext cx="936104" cy="2111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15816" y="306435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/>
              <a:t>9.View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611560" y="4219108"/>
            <a:ext cx="1944216" cy="8198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视图对象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View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2159732" y="2060848"/>
            <a:ext cx="756084" cy="2147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979712" y="2039944"/>
            <a:ext cx="792088" cy="2179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19672" y="298086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10. </a:t>
            </a:r>
            <a:r>
              <a:rPr lang="zh-CN" altLang="en-US" sz="1400" dirty="0" smtClean="0"/>
              <a:t>调用</a:t>
            </a:r>
            <a:r>
              <a:rPr lang="en-US" altLang="zh-CN" sz="1400" dirty="0" smtClean="0"/>
              <a:t>View</a:t>
            </a:r>
            <a:r>
              <a:rPr lang="zh-CN" altLang="en-US" sz="1400" dirty="0" smtClean="0"/>
              <a:t>对象本身的渲染方法</a:t>
            </a:r>
            <a:endParaRPr lang="zh-CN" altLang="en-US" sz="1400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1187624" y="173216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12052" y="175956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en-US" altLang="zh-CN" dirty="0" smtClean="0"/>
              <a:t>11</a:t>
            </a:r>
            <a:r>
              <a:rPr lang="en-US" altLang="zh-CN" dirty="0"/>
              <a:t>. 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43808" y="53732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SpringMVC</a:t>
            </a:r>
            <a:r>
              <a:rPr lang="zh-CN" altLang="en-US" dirty="0" smtClean="0"/>
              <a:t>执行流程示意图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9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6993" y="1403484"/>
            <a:ext cx="504056" cy="21602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37193" y="1403484"/>
            <a:ext cx="1584176" cy="21602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7193" y="14754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11" idx="2"/>
          </p:cNvCxnSpPr>
          <p:nvPr/>
        </p:nvCxnSpPr>
        <p:spPr>
          <a:xfrm>
            <a:off x="1141049" y="2123564"/>
            <a:ext cx="1440160" cy="156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1049" y="17542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581209" y="1866890"/>
            <a:ext cx="1296144" cy="54470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581209" y="2915652"/>
            <a:ext cx="1296144" cy="54470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1" idx="4"/>
            <a:endCxn id="13" idx="0"/>
          </p:cNvCxnSpPr>
          <p:nvPr/>
        </p:nvCxnSpPr>
        <p:spPr>
          <a:xfrm>
            <a:off x="3229281" y="241159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141049" y="3188005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1049" y="32036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响应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993" y="37797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请求转发示意图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29481" y="1403484"/>
            <a:ext cx="504056" cy="21602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29681" y="1403484"/>
            <a:ext cx="1584176" cy="21602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29681" y="14754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533537" y="2088396"/>
            <a:ext cx="1440160" cy="156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3537" y="17190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6973697" y="1866890"/>
            <a:ext cx="1296144" cy="54470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6973697" y="2915652"/>
            <a:ext cx="1296144" cy="54470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6" idx="4"/>
            <a:endCxn id="27" idx="0"/>
          </p:cNvCxnSpPr>
          <p:nvPr/>
        </p:nvCxnSpPr>
        <p:spPr>
          <a:xfrm>
            <a:off x="7621769" y="241159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533537" y="3223173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07051" y="33108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响应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9481" y="37797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重定向示意图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5533537" y="223241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3537" y="221981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响应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33537" y="3104128"/>
            <a:ext cx="1440160" cy="156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33537" y="27347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46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64704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请求转发与重定向的区别：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请求转发：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浏览器发出一次请求（用户提交的请求），获取到一次响应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浏览器地址栏未发生变化，仍然是第一次发出的请求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也称为服务器内跳转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中可以获取到用户提交请求中的数据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可以将请求转发到</a:t>
            </a:r>
            <a:r>
              <a:rPr lang="en-US" altLang="zh-CN" dirty="0" smtClean="0"/>
              <a:t>WEB-INF</a:t>
            </a:r>
            <a:r>
              <a:rPr lang="zh-CN" altLang="en-US" dirty="0" smtClean="0"/>
              <a:t>目录中的资源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只能将请求转到当前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应用的内部资源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重定向：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浏览器发出二次请求（一次为用户请求，一次为浏览器自动提交请求），获取到二次响应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浏览器地址栏发生改变，变为了第二次请求的地址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也称为服务器外跳转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中是不能获取到用户提交请求中的数据的，但可以获取到第二次由浏览器自动发出的请求中所携带的数据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不能将请求重定向到</a:t>
            </a:r>
            <a:r>
              <a:rPr lang="en-US" altLang="zh-CN" dirty="0" smtClean="0"/>
              <a:t>WEB-INF</a:t>
            </a:r>
            <a:r>
              <a:rPr lang="zh-CN" altLang="en-US" dirty="0" smtClean="0"/>
              <a:t>目录中的资源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可以将请求重定向到当前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应用的外部资源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056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3728" y="620688"/>
            <a:ext cx="439248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4581128"/>
            <a:ext cx="4392488" cy="504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</a:t>
            </a:r>
            <a:r>
              <a:rPr lang="zh-CN" altLang="en-US" dirty="0" smtClean="0">
                <a:solidFill>
                  <a:schemeClr val="tx1"/>
                </a:solidFill>
              </a:rPr>
              <a:t>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23728" y="1844824"/>
            <a:ext cx="4392488" cy="1800200"/>
            <a:chOff x="2123728" y="1628800"/>
            <a:chExt cx="4392488" cy="1800200"/>
          </a:xfrm>
        </p:grpSpPr>
        <p:sp>
          <p:nvSpPr>
            <p:cNvPr id="6" name="矩形 5"/>
            <p:cNvSpPr/>
            <p:nvPr/>
          </p:nvSpPr>
          <p:spPr>
            <a:xfrm>
              <a:off x="2123728" y="1628800"/>
              <a:ext cx="4392488" cy="1800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267744" y="2780928"/>
              <a:ext cx="1872208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preHandle()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572000" y="2756665"/>
              <a:ext cx="1800200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postHandle()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572000" y="2060848"/>
              <a:ext cx="1800200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afterCompletion()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3728" y="1628800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OneInterceptor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3158216" y="1124744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165448" y="348887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490520" y="3476745"/>
            <a:ext cx="0" cy="11043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0"/>
            <a:endCxn id="9" idx="2"/>
          </p:cNvCxnSpPr>
          <p:nvPr/>
        </p:nvCxnSpPr>
        <p:spPr>
          <a:xfrm flipV="1">
            <a:off x="5472100" y="2780928"/>
            <a:ext cx="0" cy="1917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472100" y="112474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3728" y="544522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拦截器执行原理示意图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843808" y="3861048"/>
            <a:ext cx="576064" cy="2880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87824" y="3861048"/>
            <a:ext cx="432048" cy="2880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20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3728" y="620688"/>
            <a:ext cx="439248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5263815"/>
            <a:ext cx="4392488" cy="504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</a:t>
            </a:r>
            <a:r>
              <a:rPr lang="zh-CN" altLang="en-US" dirty="0" smtClean="0">
                <a:solidFill>
                  <a:schemeClr val="tx1"/>
                </a:solidFill>
              </a:rPr>
              <a:t>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08203" y="2564904"/>
            <a:ext cx="4392488" cy="1152128"/>
            <a:chOff x="2123728" y="1556792"/>
            <a:chExt cx="4392488" cy="1152128"/>
          </a:xfrm>
        </p:grpSpPr>
        <p:sp>
          <p:nvSpPr>
            <p:cNvPr id="6" name="矩形 5"/>
            <p:cNvSpPr/>
            <p:nvPr/>
          </p:nvSpPr>
          <p:spPr>
            <a:xfrm>
              <a:off x="2123728" y="1556792"/>
              <a:ext cx="4392488" cy="115212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267744" y="2013103"/>
              <a:ext cx="1872208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preHandle()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572000" y="1988840"/>
              <a:ext cx="1800200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postHandle()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3728" y="1556792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OneInterceptor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23728" y="584917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拦截器执行原理示意图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2137865" y="3915861"/>
            <a:ext cx="4392488" cy="1152128"/>
            <a:chOff x="2123728" y="1556792"/>
            <a:chExt cx="4392488" cy="1152128"/>
          </a:xfrm>
        </p:grpSpPr>
        <p:sp>
          <p:nvSpPr>
            <p:cNvPr id="33" name="矩形 32"/>
            <p:cNvSpPr/>
            <p:nvPr/>
          </p:nvSpPr>
          <p:spPr>
            <a:xfrm>
              <a:off x="2123728" y="1556792"/>
              <a:ext cx="4392488" cy="115212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267744" y="2013103"/>
              <a:ext cx="1872208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preHandle()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4572000" y="1988840"/>
              <a:ext cx="1800200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postHandle()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23728" y="1556792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TwoInterceptor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73616" y="1375938"/>
            <a:ext cx="3612368" cy="889193"/>
            <a:chOff x="4304448" y="1862409"/>
            <a:chExt cx="3612368" cy="889193"/>
          </a:xfrm>
        </p:grpSpPr>
        <p:sp>
          <p:nvSpPr>
            <p:cNvPr id="9" name="矩形 8"/>
            <p:cNvSpPr/>
            <p:nvPr/>
          </p:nvSpPr>
          <p:spPr>
            <a:xfrm>
              <a:off x="4304448" y="1862409"/>
              <a:ext cx="3612368" cy="4027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OneInterceptor’s  afterCompletion</a:t>
              </a:r>
              <a:r>
                <a:rPr lang="en-US" altLang="zh-CN" dirty="0" smtClean="0"/>
                <a:t>()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4448" y="2348880"/>
              <a:ext cx="3612368" cy="4027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Two</a:t>
              </a:r>
              <a:r>
                <a:rPr lang="en-US" altLang="zh-CN" dirty="0" smtClean="0"/>
                <a:t>Interceptor’s  afterCompletion</a:t>
              </a:r>
              <a:r>
                <a:rPr lang="en-US" altLang="zh-CN" dirty="0" smtClean="0"/>
                <a:t>()</a:t>
              </a:r>
              <a:endParaRPr lang="zh-CN" altLang="en-US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2483768" y="1149007"/>
            <a:ext cx="0" cy="4114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228184" y="1149007"/>
            <a:ext cx="0" cy="4114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195736" y="4923973"/>
            <a:ext cx="576064" cy="288032"/>
            <a:chOff x="2172027" y="3764223"/>
            <a:chExt cx="576064" cy="288032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2172027" y="3764223"/>
              <a:ext cx="576064" cy="28803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316043" y="3764223"/>
              <a:ext cx="432048" cy="28803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7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332</Words>
  <Application>Microsoft Office PowerPoint</Application>
  <PresentationFormat>全屏显示(4:3)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2017-05-05T00:19:58Z</dcterms:created>
  <dcterms:modified xsi:type="dcterms:W3CDTF">2017-06-02T01:55:19Z</dcterms:modified>
</cp:coreProperties>
</file>