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9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D71AE-E1F8-47CC-A334-A8BADDD2AC9A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14708-B7C8-4BE6-B030-048041A4D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2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8CD97-9440-4397-BE8B-6BDA8F473B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84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4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799"/>
            </a:lvl1pPr>
            <a:lvl2pPr marL="342729" indent="0" algn="ctr">
              <a:buNone/>
              <a:defRPr sz="1499"/>
            </a:lvl2pPr>
            <a:lvl3pPr marL="685458" indent="0" algn="ctr">
              <a:buNone/>
              <a:defRPr sz="1349"/>
            </a:lvl3pPr>
            <a:lvl4pPr marL="1028186" indent="0" algn="ctr">
              <a:buNone/>
              <a:defRPr sz="1200"/>
            </a:lvl4pPr>
            <a:lvl5pPr marL="1370915" indent="0" algn="ctr">
              <a:buNone/>
              <a:defRPr sz="1200"/>
            </a:lvl5pPr>
            <a:lvl6pPr marL="1713643" indent="0" algn="ctr">
              <a:buNone/>
              <a:defRPr sz="1200"/>
            </a:lvl6pPr>
            <a:lvl7pPr marL="2056372" indent="0" algn="ctr">
              <a:buNone/>
              <a:defRPr sz="1200"/>
            </a:lvl7pPr>
            <a:lvl8pPr marL="2399100" indent="0" algn="ctr">
              <a:buNone/>
              <a:defRPr sz="1200"/>
            </a:lvl8pPr>
            <a:lvl9pPr marL="2741829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105B-ABD9-4C6D-BF6F-D1D0797F3DD4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7D2F-06F1-4FB8-B511-D5757C3CD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bbs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13833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10975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THE TITLE 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69147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/>
          </p:cNvPr>
          <p:cNvSpPr/>
          <p:nvPr/>
        </p:nvSpPr>
        <p:spPr>
          <a:xfrm>
            <a:off x="0" y="397"/>
            <a:ext cx="9144001" cy="5142707"/>
          </a:xfrm>
          <a:prstGeom prst="rect">
            <a:avLst/>
          </a:prstGeom>
          <a:solidFill>
            <a:srgbClr val="E5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grpSp>
        <p:nvGrpSpPr>
          <p:cNvPr id="103" name="组合 102"/>
          <p:cNvGrpSpPr/>
          <p:nvPr/>
        </p:nvGrpSpPr>
        <p:grpSpPr>
          <a:xfrm>
            <a:off x="1" y="-22414"/>
            <a:ext cx="9144000" cy="5150522"/>
            <a:chOff x="0" y="-30419"/>
            <a:chExt cx="12192000" cy="686842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80526" y="-30419"/>
              <a:ext cx="11978735" cy="6868422"/>
              <a:chOff x="466719" y="0"/>
              <a:chExt cx="11231795" cy="68580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1169851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1143725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1117600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10914743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10653486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1039222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10130972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869715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960845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9347201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908594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8824687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856343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8302173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8040916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777965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7518402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7257145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699588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6734631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47337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6212117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595086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5689603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5428346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516708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4905832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4644575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438331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4122061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386080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3599547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333829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3077033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2815776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255451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>
                <a:off x="2293262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2032005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1770748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509491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1248234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986977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725720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466719" y="0"/>
                <a:ext cx="0" cy="6858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 rot="5400000">
              <a:off x="6096000" y="560729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5400000">
              <a:off x="6096000" y="282098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5400000">
              <a:off x="6096000" y="3467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5400000">
              <a:off x="6096000" y="-275164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6096000" y="-553795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5400000">
              <a:off x="6096000" y="-832427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6096000" y="-1111058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6096000" y="-1389689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6096000" y="-1668320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5400000">
              <a:off x="6096000" y="-1946951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6096000" y="-2225582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6096000" y="-2504214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5400000">
              <a:off x="6096000" y="-2782845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5400000">
              <a:off x="6096000" y="-3061476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6096000" y="-3340107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5400000">
              <a:off x="6096000" y="-3618738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6096000" y="-3897369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5400000">
              <a:off x="6096000" y="-4176001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6096000" y="-4454632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5400000">
              <a:off x="6096000" y="-4733263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6096000" y="-5011894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5400000">
              <a:off x="6096000" y="-5290525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6096000" y="-5569157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5400000">
              <a:off x="6096000" y="-5847788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5400000">
              <a:off x="6096000" y="-6126419"/>
              <a:ext cx="0" cy="1219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框 108"/>
          <p:cNvSpPr txBox="1"/>
          <p:nvPr/>
        </p:nvSpPr>
        <p:spPr>
          <a:xfrm>
            <a:off x="3712096" y="2807160"/>
            <a:ext cx="4672928" cy="346626"/>
          </a:xfrm>
          <a:custGeom>
            <a:avLst/>
            <a:gdLst/>
            <a:ahLst/>
            <a:cxnLst/>
            <a:rect l="l" t="t" r="r" b="b"/>
            <a:pathLst>
              <a:path w="9349732" h="693539">
                <a:moveTo>
                  <a:pt x="8405217" y="514945"/>
                </a:moveTo>
                <a:lnTo>
                  <a:pt x="8405217" y="628054"/>
                </a:lnTo>
                <a:lnTo>
                  <a:pt x="8583811" y="628054"/>
                </a:lnTo>
                <a:lnTo>
                  <a:pt x="8583811" y="514945"/>
                </a:lnTo>
                <a:close/>
                <a:moveTo>
                  <a:pt x="8214717" y="514945"/>
                </a:moveTo>
                <a:lnTo>
                  <a:pt x="8214717" y="628054"/>
                </a:lnTo>
                <a:lnTo>
                  <a:pt x="8393311" y="628054"/>
                </a:lnTo>
                <a:lnTo>
                  <a:pt x="8393311" y="514945"/>
                </a:lnTo>
                <a:close/>
                <a:moveTo>
                  <a:pt x="4743450" y="508992"/>
                </a:moveTo>
                <a:lnTo>
                  <a:pt x="4743450" y="616148"/>
                </a:lnTo>
                <a:lnTo>
                  <a:pt x="4966692" y="616148"/>
                </a:lnTo>
                <a:lnTo>
                  <a:pt x="4966692" y="508992"/>
                </a:lnTo>
                <a:close/>
                <a:moveTo>
                  <a:pt x="2475905" y="470297"/>
                </a:moveTo>
                <a:lnTo>
                  <a:pt x="2505670" y="470297"/>
                </a:lnTo>
                <a:lnTo>
                  <a:pt x="2505670" y="568523"/>
                </a:lnTo>
                <a:cubicBezTo>
                  <a:pt x="2505670" y="630039"/>
                  <a:pt x="2490787" y="670719"/>
                  <a:pt x="2461022" y="690562"/>
                </a:cubicBezTo>
                <a:lnTo>
                  <a:pt x="2461022" y="672703"/>
                </a:lnTo>
                <a:cubicBezTo>
                  <a:pt x="2480865" y="650875"/>
                  <a:pt x="2490787" y="615156"/>
                  <a:pt x="2490787" y="565547"/>
                </a:cubicBezTo>
                <a:lnTo>
                  <a:pt x="2490787" y="550664"/>
                </a:lnTo>
                <a:lnTo>
                  <a:pt x="2475905" y="550664"/>
                </a:lnTo>
                <a:close/>
                <a:moveTo>
                  <a:pt x="3357563" y="434578"/>
                </a:moveTo>
                <a:lnTo>
                  <a:pt x="3500437" y="517922"/>
                </a:lnTo>
                <a:lnTo>
                  <a:pt x="3491508" y="529828"/>
                </a:lnTo>
                <a:lnTo>
                  <a:pt x="3351609" y="446484"/>
                </a:lnTo>
                <a:close/>
                <a:moveTo>
                  <a:pt x="896541" y="422672"/>
                </a:moveTo>
                <a:lnTo>
                  <a:pt x="911424" y="428625"/>
                </a:lnTo>
                <a:lnTo>
                  <a:pt x="807244" y="687586"/>
                </a:lnTo>
                <a:lnTo>
                  <a:pt x="792361" y="681633"/>
                </a:lnTo>
                <a:close/>
                <a:moveTo>
                  <a:pt x="5872757" y="404812"/>
                </a:moveTo>
                <a:cubicBezTo>
                  <a:pt x="5966023" y="480219"/>
                  <a:pt x="6036469" y="538758"/>
                  <a:pt x="6084093" y="580429"/>
                </a:cubicBezTo>
                <a:lnTo>
                  <a:pt x="6075163" y="592336"/>
                </a:lnTo>
                <a:lnTo>
                  <a:pt x="5863828" y="413742"/>
                </a:lnTo>
                <a:close/>
                <a:moveTo>
                  <a:pt x="3205758" y="398859"/>
                </a:moveTo>
                <a:cubicBezTo>
                  <a:pt x="3201789" y="430609"/>
                  <a:pt x="3194843" y="474265"/>
                  <a:pt x="3184922" y="529828"/>
                </a:cubicBezTo>
                <a:cubicBezTo>
                  <a:pt x="3180953" y="553640"/>
                  <a:pt x="3178969" y="566539"/>
                  <a:pt x="3178969" y="568523"/>
                </a:cubicBezTo>
                <a:lnTo>
                  <a:pt x="3652242" y="568523"/>
                </a:lnTo>
                <a:lnTo>
                  <a:pt x="3661172" y="398859"/>
                </a:lnTo>
                <a:close/>
                <a:moveTo>
                  <a:pt x="4743450" y="383976"/>
                </a:moveTo>
                <a:lnTo>
                  <a:pt x="4743450" y="494109"/>
                </a:lnTo>
                <a:lnTo>
                  <a:pt x="4966692" y="494109"/>
                </a:lnTo>
                <a:lnTo>
                  <a:pt x="4966692" y="383976"/>
                </a:lnTo>
                <a:close/>
                <a:moveTo>
                  <a:pt x="8405217" y="378023"/>
                </a:moveTo>
                <a:lnTo>
                  <a:pt x="8405217" y="500062"/>
                </a:lnTo>
                <a:lnTo>
                  <a:pt x="8583811" y="500062"/>
                </a:lnTo>
                <a:lnTo>
                  <a:pt x="8583811" y="378023"/>
                </a:lnTo>
                <a:close/>
                <a:moveTo>
                  <a:pt x="8214717" y="378023"/>
                </a:moveTo>
                <a:lnTo>
                  <a:pt x="8214717" y="500062"/>
                </a:lnTo>
                <a:lnTo>
                  <a:pt x="8393311" y="500062"/>
                </a:lnTo>
                <a:lnTo>
                  <a:pt x="8393311" y="378023"/>
                </a:lnTo>
                <a:close/>
                <a:moveTo>
                  <a:pt x="8199834" y="366117"/>
                </a:moveTo>
                <a:lnTo>
                  <a:pt x="8598693" y="366117"/>
                </a:lnTo>
                <a:lnTo>
                  <a:pt x="8598693" y="693539"/>
                </a:lnTo>
                <a:lnTo>
                  <a:pt x="8583811" y="693539"/>
                </a:lnTo>
                <a:lnTo>
                  <a:pt x="8583811" y="642937"/>
                </a:lnTo>
                <a:lnTo>
                  <a:pt x="8214717" y="642937"/>
                </a:lnTo>
                <a:lnTo>
                  <a:pt x="8214717" y="693539"/>
                </a:lnTo>
                <a:lnTo>
                  <a:pt x="8199834" y="693539"/>
                </a:lnTo>
                <a:close/>
                <a:moveTo>
                  <a:pt x="8929687" y="339328"/>
                </a:moveTo>
                <a:lnTo>
                  <a:pt x="9075539" y="464344"/>
                </a:lnTo>
                <a:lnTo>
                  <a:pt x="9063632" y="476250"/>
                </a:lnTo>
                <a:lnTo>
                  <a:pt x="8920757" y="348258"/>
                </a:lnTo>
                <a:close/>
                <a:moveTo>
                  <a:pt x="8095655" y="333375"/>
                </a:moveTo>
                <a:lnTo>
                  <a:pt x="8173045" y="413742"/>
                </a:lnTo>
                <a:lnTo>
                  <a:pt x="8164115" y="422672"/>
                </a:lnTo>
                <a:lnTo>
                  <a:pt x="8083748" y="342304"/>
                </a:lnTo>
                <a:close/>
                <a:moveTo>
                  <a:pt x="5426273" y="270867"/>
                </a:moveTo>
                <a:lnTo>
                  <a:pt x="5539383" y="270867"/>
                </a:lnTo>
                <a:lnTo>
                  <a:pt x="5539383" y="550664"/>
                </a:lnTo>
                <a:cubicBezTo>
                  <a:pt x="5581055" y="614164"/>
                  <a:pt x="5652492" y="645914"/>
                  <a:pt x="5753695" y="645914"/>
                </a:cubicBezTo>
                <a:lnTo>
                  <a:pt x="6119812" y="645914"/>
                </a:lnTo>
                <a:lnTo>
                  <a:pt x="6119812" y="660797"/>
                </a:lnTo>
                <a:lnTo>
                  <a:pt x="5753695" y="660797"/>
                </a:lnTo>
                <a:cubicBezTo>
                  <a:pt x="5650507" y="660797"/>
                  <a:pt x="5576093" y="628054"/>
                  <a:pt x="5530453" y="562570"/>
                </a:cubicBezTo>
                <a:cubicBezTo>
                  <a:pt x="5524499" y="570508"/>
                  <a:pt x="5491757" y="606226"/>
                  <a:pt x="5432226" y="669726"/>
                </a:cubicBezTo>
                <a:lnTo>
                  <a:pt x="5420320" y="660797"/>
                </a:lnTo>
                <a:lnTo>
                  <a:pt x="5524499" y="550664"/>
                </a:lnTo>
                <a:lnTo>
                  <a:pt x="5524499" y="285750"/>
                </a:lnTo>
                <a:lnTo>
                  <a:pt x="5426273" y="285750"/>
                </a:lnTo>
                <a:close/>
                <a:moveTo>
                  <a:pt x="3378398" y="247054"/>
                </a:moveTo>
                <a:lnTo>
                  <a:pt x="3515320" y="330398"/>
                </a:lnTo>
                <a:lnTo>
                  <a:pt x="3506391" y="342304"/>
                </a:lnTo>
                <a:lnTo>
                  <a:pt x="3369469" y="258961"/>
                </a:lnTo>
                <a:close/>
                <a:moveTo>
                  <a:pt x="768549" y="214312"/>
                </a:moveTo>
                <a:lnTo>
                  <a:pt x="905470" y="324445"/>
                </a:lnTo>
                <a:lnTo>
                  <a:pt x="896541" y="336351"/>
                </a:lnTo>
                <a:lnTo>
                  <a:pt x="759619" y="226219"/>
                </a:lnTo>
                <a:close/>
                <a:moveTo>
                  <a:pt x="3235523" y="205383"/>
                </a:moveTo>
                <a:cubicBezTo>
                  <a:pt x="3235523" y="207367"/>
                  <a:pt x="3233539" y="222250"/>
                  <a:pt x="3229570" y="250031"/>
                </a:cubicBezTo>
                <a:cubicBezTo>
                  <a:pt x="3219649" y="305594"/>
                  <a:pt x="3212703" y="350242"/>
                  <a:pt x="3208734" y="383976"/>
                </a:cubicBezTo>
                <a:lnTo>
                  <a:pt x="3661172" y="383976"/>
                </a:lnTo>
                <a:cubicBezTo>
                  <a:pt x="3665141" y="280789"/>
                  <a:pt x="3668117" y="221258"/>
                  <a:pt x="3670101" y="205383"/>
                </a:cubicBezTo>
                <a:close/>
                <a:moveTo>
                  <a:pt x="3223617" y="190500"/>
                </a:moveTo>
                <a:lnTo>
                  <a:pt x="3684984" y="190500"/>
                </a:lnTo>
                <a:cubicBezTo>
                  <a:pt x="3681016" y="257969"/>
                  <a:pt x="3678039" y="322461"/>
                  <a:pt x="3676055" y="383976"/>
                </a:cubicBezTo>
                <a:lnTo>
                  <a:pt x="3786187" y="383976"/>
                </a:lnTo>
                <a:lnTo>
                  <a:pt x="3786187" y="398859"/>
                </a:lnTo>
                <a:lnTo>
                  <a:pt x="3676055" y="398859"/>
                </a:lnTo>
                <a:lnTo>
                  <a:pt x="3667125" y="568523"/>
                </a:lnTo>
                <a:lnTo>
                  <a:pt x="3762375" y="568523"/>
                </a:lnTo>
                <a:lnTo>
                  <a:pt x="3762375" y="583406"/>
                </a:lnTo>
                <a:lnTo>
                  <a:pt x="3667125" y="583406"/>
                </a:lnTo>
                <a:lnTo>
                  <a:pt x="3667125" y="595312"/>
                </a:lnTo>
                <a:cubicBezTo>
                  <a:pt x="3669109" y="656828"/>
                  <a:pt x="3630414" y="685601"/>
                  <a:pt x="3551039" y="681633"/>
                </a:cubicBezTo>
                <a:cubicBezTo>
                  <a:pt x="3497461" y="681633"/>
                  <a:pt x="3455789" y="680640"/>
                  <a:pt x="3426023" y="678656"/>
                </a:cubicBezTo>
                <a:lnTo>
                  <a:pt x="3426023" y="663773"/>
                </a:lnTo>
                <a:cubicBezTo>
                  <a:pt x="3455789" y="665758"/>
                  <a:pt x="3497461" y="666750"/>
                  <a:pt x="3551039" y="666750"/>
                </a:cubicBezTo>
                <a:cubicBezTo>
                  <a:pt x="3620492" y="670719"/>
                  <a:pt x="3654227" y="646906"/>
                  <a:pt x="3652242" y="595312"/>
                </a:cubicBezTo>
                <a:lnTo>
                  <a:pt x="3652242" y="583406"/>
                </a:lnTo>
                <a:lnTo>
                  <a:pt x="3161109" y="583406"/>
                </a:lnTo>
                <a:lnTo>
                  <a:pt x="3190875" y="398859"/>
                </a:lnTo>
                <a:lnTo>
                  <a:pt x="3086695" y="398859"/>
                </a:lnTo>
                <a:lnTo>
                  <a:pt x="3086695" y="383976"/>
                </a:lnTo>
                <a:lnTo>
                  <a:pt x="3193851" y="383976"/>
                </a:lnTo>
                <a:close/>
                <a:moveTo>
                  <a:pt x="8247459" y="160734"/>
                </a:moveTo>
                <a:lnTo>
                  <a:pt x="8247459" y="279797"/>
                </a:lnTo>
                <a:lnTo>
                  <a:pt x="8551068" y="279797"/>
                </a:lnTo>
                <a:lnTo>
                  <a:pt x="8551068" y="160734"/>
                </a:lnTo>
                <a:close/>
                <a:moveTo>
                  <a:pt x="7943849" y="154781"/>
                </a:moveTo>
                <a:lnTo>
                  <a:pt x="8140303" y="154781"/>
                </a:lnTo>
                <a:lnTo>
                  <a:pt x="8140303" y="169664"/>
                </a:lnTo>
                <a:cubicBezTo>
                  <a:pt x="8114506" y="231180"/>
                  <a:pt x="8088709" y="278804"/>
                  <a:pt x="8062912" y="312539"/>
                </a:cubicBezTo>
                <a:lnTo>
                  <a:pt x="8062912" y="690562"/>
                </a:lnTo>
                <a:lnTo>
                  <a:pt x="8048029" y="690562"/>
                </a:lnTo>
                <a:lnTo>
                  <a:pt x="8048029" y="333375"/>
                </a:lnTo>
                <a:cubicBezTo>
                  <a:pt x="8018263" y="373062"/>
                  <a:pt x="7983537" y="410765"/>
                  <a:pt x="7943849" y="446484"/>
                </a:cubicBezTo>
                <a:lnTo>
                  <a:pt x="7931943" y="434578"/>
                </a:lnTo>
                <a:cubicBezTo>
                  <a:pt x="8021241" y="357187"/>
                  <a:pt x="8084741" y="268883"/>
                  <a:pt x="8122443" y="169664"/>
                </a:cubicBezTo>
                <a:lnTo>
                  <a:pt x="7943849" y="169664"/>
                </a:lnTo>
                <a:close/>
                <a:moveTo>
                  <a:pt x="985837" y="148828"/>
                </a:moveTo>
                <a:lnTo>
                  <a:pt x="1438275" y="148828"/>
                </a:lnTo>
                <a:lnTo>
                  <a:pt x="1438275" y="163711"/>
                </a:lnTo>
                <a:lnTo>
                  <a:pt x="1215033" y="163711"/>
                </a:lnTo>
                <a:lnTo>
                  <a:pt x="1215033" y="381000"/>
                </a:lnTo>
                <a:lnTo>
                  <a:pt x="1417439" y="381000"/>
                </a:lnTo>
                <a:lnTo>
                  <a:pt x="1417439" y="395883"/>
                </a:lnTo>
                <a:lnTo>
                  <a:pt x="1215033" y="395883"/>
                </a:lnTo>
                <a:lnTo>
                  <a:pt x="1215033" y="631031"/>
                </a:lnTo>
                <a:lnTo>
                  <a:pt x="1456134" y="631031"/>
                </a:lnTo>
                <a:lnTo>
                  <a:pt x="1456134" y="645914"/>
                </a:lnTo>
                <a:lnTo>
                  <a:pt x="932259" y="645914"/>
                </a:lnTo>
                <a:lnTo>
                  <a:pt x="932259" y="631031"/>
                </a:lnTo>
                <a:lnTo>
                  <a:pt x="1200150" y="631031"/>
                </a:lnTo>
                <a:lnTo>
                  <a:pt x="1200150" y="395883"/>
                </a:lnTo>
                <a:lnTo>
                  <a:pt x="997744" y="395883"/>
                </a:lnTo>
                <a:lnTo>
                  <a:pt x="997744" y="381000"/>
                </a:lnTo>
                <a:lnTo>
                  <a:pt x="1200150" y="381000"/>
                </a:lnTo>
                <a:lnTo>
                  <a:pt x="1200150" y="163711"/>
                </a:lnTo>
                <a:lnTo>
                  <a:pt x="985837" y="163711"/>
                </a:lnTo>
                <a:close/>
                <a:moveTo>
                  <a:pt x="8232576" y="145851"/>
                </a:moveTo>
                <a:lnTo>
                  <a:pt x="8565951" y="145851"/>
                </a:lnTo>
                <a:lnTo>
                  <a:pt x="8565951" y="291703"/>
                </a:lnTo>
                <a:lnTo>
                  <a:pt x="8232576" y="291703"/>
                </a:lnTo>
                <a:close/>
                <a:moveTo>
                  <a:pt x="9155906" y="89297"/>
                </a:moveTo>
                <a:lnTo>
                  <a:pt x="9167812" y="89297"/>
                </a:lnTo>
                <a:lnTo>
                  <a:pt x="9167812" y="517922"/>
                </a:lnTo>
                <a:lnTo>
                  <a:pt x="9155906" y="517922"/>
                </a:lnTo>
                <a:close/>
                <a:moveTo>
                  <a:pt x="6878835" y="71437"/>
                </a:moveTo>
                <a:lnTo>
                  <a:pt x="6878835" y="386953"/>
                </a:lnTo>
                <a:lnTo>
                  <a:pt x="7090171" y="386953"/>
                </a:lnTo>
                <a:cubicBezTo>
                  <a:pt x="7215187" y="388937"/>
                  <a:pt x="7276703" y="336351"/>
                  <a:pt x="7274719" y="229195"/>
                </a:cubicBezTo>
                <a:cubicBezTo>
                  <a:pt x="7268765" y="129976"/>
                  <a:pt x="7207250" y="77390"/>
                  <a:pt x="7090171" y="71437"/>
                </a:cubicBezTo>
                <a:close/>
                <a:moveTo>
                  <a:pt x="6278761" y="71437"/>
                </a:moveTo>
                <a:lnTo>
                  <a:pt x="6278761" y="386953"/>
                </a:lnTo>
                <a:lnTo>
                  <a:pt x="6490097" y="386953"/>
                </a:lnTo>
                <a:cubicBezTo>
                  <a:pt x="6615112" y="388937"/>
                  <a:pt x="6676628" y="336351"/>
                  <a:pt x="6674643" y="229195"/>
                </a:cubicBezTo>
                <a:cubicBezTo>
                  <a:pt x="6668691" y="129976"/>
                  <a:pt x="6607175" y="77390"/>
                  <a:pt x="6490097" y="71437"/>
                </a:cubicBezTo>
                <a:close/>
                <a:moveTo>
                  <a:pt x="3921323" y="71437"/>
                </a:moveTo>
                <a:lnTo>
                  <a:pt x="4507706" y="71437"/>
                </a:lnTo>
                <a:lnTo>
                  <a:pt x="4507706" y="86320"/>
                </a:lnTo>
                <a:lnTo>
                  <a:pt x="4227909" y="86320"/>
                </a:lnTo>
                <a:cubicBezTo>
                  <a:pt x="4227909" y="94258"/>
                  <a:pt x="4227909" y="118070"/>
                  <a:pt x="4227909" y="157758"/>
                </a:cubicBezTo>
                <a:cubicBezTo>
                  <a:pt x="4225925" y="219273"/>
                  <a:pt x="4224933" y="260945"/>
                  <a:pt x="4224933" y="282773"/>
                </a:cubicBezTo>
                <a:cubicBezTo>
                  <a:pt x="4224933" y="282773"/>
                  <a:pt x="4224933" y="283765"/>
                  <a:pt x="4224933" y="285750"/>
                </a:cubicBezTo>
                <a:lnTo>
                  <a:pt x="4549378" y="285750"/>
                </a:lnTo>
                <a:lnTo>
                  <a:pt x="4549378" y="300633"/>
                </a:lnTo>
                <a:lnTo>
                  <a:pt x="4224933" y="300633"/>
                </a:lnTo>
                <a:cubicBezTo>
                  <a:pt x="4238823" y="457398"/>
                  <a:pt x="4349949" y="580429"/>
                  <a:pt x="4558307" y="669726"/>
                </a:cubicBezTo>
                <a:lnTo>
                  <a:pt x="4549378" y="684609"/>
                </a:lnTo>
                <a:cubicBezTo>
                  <a:pt x="4354909" y="599281"/>
                  <a:pt x="4244777" y="486172"/>
                  <a:pt x="4218979" y="345281"/>
                </a:cubicBezTo>
                <a:cubicBezTo>
                  <a:pt x="4191198" y="480219"/>
                  <a:pt x="4077097" y="594320"/>
                  <a:pt x="3876675" y="687586"/>
                </a:cubicBezTo>
                <a:lnTo>
                  <a:pt x="3867745" y="675679"/>
                </a:lnTo>
                <a:cubicBezTo>
                  <a:pt x="4086027" y="576461"/>
                  <a:pt x="4199136" y="451445"/>
                  <a:pt x="4207073" y="300633"/>
                </a:cubicBezTo>
                <a:lnTo>
                  <a:pt x="3882628" y="300633"/>
                </a:lnTo>
                <a:lnTo>
                  <a:pt x="3882628" y="285750"/>
                </a:lnTo>
                <a:lnTo>
                  <a:pt x="4210050" y="285750"/>
                </a:lnTo>
                <a:cubicBezTo>
                  <a:pt x="4210050" y="285750"/>
                  <a:pt x="4210050" y="283765"/>
                  <a:pt x="4210050" y="279797"/>
                </a:cubicBezTo>
                <a:lnTo>
                  <a:pt x="4213027" y="86320"/>
                </a:lnTo>
                <a:lnTo>
                  <a:pt x="3921323" y="86320"/>
                </a:lnTo>
                <a:close/>
                <a:moveTo>
                  <a:pt x="5094684" y="62508"/>
                </a:moveTo>
                <a:lnTo>
                  <a:pt x="5320903" y="62508"/>
                </a:lnTo>
                <a:lnTo>
                  <a:pt x="5320903" y="77390"/>
                </a:lnTo>
                <a:lnTo>
                  <a:pt x="5231606" y="309562"/>
                </a:lnTo>
                <a:cubicBezTo>
                  <a:pt x="5301059" y="369094"/>
                  <a:pt x="5334794" y="429617"/>
                  <a:pt x="5332809" y="491133"/>
                </a:cubicBezTo>
                <a:cubicBezTo>
                  <a:pt x="5336778" y="568523"/>
                  <a:pt x="5298083" y="605234"/>
                  <a:pt x="5216723" y="601265"/>
                </a:cubicBezTo>
                <a:cubicBezTo>
                  <a:pt x="5192911" y="601265"/>
                  <a:pt x="5169098" y="600273"/>
                  <a:pt x="5145285" y="598289"/>
                </a:cubicBezTo>
                <a:lnTo>
                  <a:pt x="5148262" y="586383"/>
                </a:lnTo>
                <a:cubicBezTo>
                  <a:pt x="5170091" y="586383"/>
                  <a:pt x="5192911" y="586383"/>
                  <a:pt x="5216723" y="586383"/>
                </a:cubicBezTo>
                <a:cubicBezTo>
                  <a:pt x="5288161" y="590351"/>
                  <a:pt x="5321895" y="558601"/>
                  <a:pt x="5317926" y="491133"/>
                </a:cubicBezTo>
                <a:cubicBezTo>
                  <a:pt x="5319911" y="431601"/>
                  <a:pt x="5286177" y="372070"/>
                  <a:pt x="5216723" y="312539"/>
                </a:cubicBezTo>
                <a:lnTo>
                  <a:pt x="5303043" y="77390"/>
                </a:lnTo>
                <a:lnTo>
                  <a:pt x="5109567" y="77390"/>
                </a:lnTo>
                <a:lnTo>
                  <a:pt x="5109567" y="690562"/>
                </a:lnTo>
                <a:lnTo>
                  <a:pt x="5094684" y="690562"/>
                </a:lnTo>
                <a:close/>
                <a:moveTo>
                  <a:pt x="7394971" y="59531"/>
                </a:moveTo>
                <a:lnTo>
                  <a:pt x="7856339" y="59531"/>
                </a:lnTo>
                <a:lnTo>
                  <a:pt x="7856339" y="74414"/>
                </a:lnTo>
                <a:lnTo>
                  <a:pt x="7633097" y="74414"/>
                </a:lnTo>
                <a:lnTo>
                  <a:pt x="7633097" y="634008"/>
                </a:lnTo>
                <a:lnTo>
                  <a:pt x="7618213" y="634008"/>
                </a:lnTo>
                <a:lnTo>
                  <a:pt x="7618213" y="74414"/>
                </a:lnTo>
                <a:lnTo>
                  <a:pt x="7394971" y="74414"/>
                </a:lnTo>
                <a:close/>
                <a:moveTo>
                  <a:pt x="8178998" y="56554"/>
                </a:moveTo>
                <a:lnTo>
                  <a:pt x="8619529" y="56554"/>
                </a:lnTo>
                <a:lnTo>
                  <a:pt x="8619529" y="71437"/>
                </a:lnTo>
                <a:lnTo>
                  <a:pt x="8178998" y="71437"/>
                </a:lnTo>
                <a:close/>
                <a:moveTo>
                  <a:pt x="6863953" y="56554"/>
                </a:moveTo>
                <a:lnTo>
                  <a:pt x="7090171" y="56554"/>
                </a:lnTo>
                <a:cubicBezTo>
                  <a:pt x="7215187" y="64492"/>
                  <a:pt x="7281664" y="122039"/>
                  <a:pt x="7289601" y="229195"/>
                </a:cubicBezTo>
                <a:cubicBezTo>
                  <a:pt x="7291586" y="346273"/>
                  <a:pt x="7225109" y="403820"/>
                  <a:pt x="7090171" y="401836"/>
                </a:cubicBezTo>
                <a:lnTo>
                  <a:pt x="6878835" y="401836"/>
                </a:lnTo>
                <a:lnTo>
                  <a:pt x="6878835" y="634008"/>
                </a:lnTo>
                <a:lnTo>
                  <a:pt x="6863953" y="634008"/>
                </a:lnTo>
                <a:close/>
                <a:moveTo>
                  <a:pt x="6263878" y="56554"/>
                </a:moveTo>
                <a:lnTo>
                  <a:pt x="6490097" y="56554"/>
                </a:lnTo>
                <a:cubicBezTo>
                  <a:pt x="6615112" y="64492"/>
                  <a:pt x="6681589" y="122039"/>
                  <a:pt x="6689526" y="229195"/>
                </a:cubicBezTo>
                <a:cubicBezTo>
                  <a:pt x="6691511" y="346273"/>
                  <a:pt x="6625034" y="403820"/>
                  <a:pt x="6490097" y="401836"/>
                </a:cubicBezTo>
                <a:lnTo>
                  <a:pt x="6278761" y="401836"/>
                </a:lnTo>
                <a:lnTo>
                  <a:pt x="6278761" y="634008"/>
                </a:lnTo>
                <a:lnTo>
                  <a:pt x="6263878" y="634008"/>
                </a:lnTo>
                <a:close/>
                <a:moveTo>
                  <a:pt x="2052042" y="53578"/>
                </a:moveTo>
                <a:cubicBezTo>
                  <a:pt x="2065933" y="65484"/>
                  <a:pt x="2089745" y="86320"/>
                  <a:pt x="2123479" y="116086"/>
                </a:cubicBezTo>
                <a:cubicBezTo>
                  <a:pt x="2145308" y="135930"/>
                  <a:pt x="2160191" y="148828"/>
                  <a:pt x="2168128" y="154781"/>
                </a:cubicBezTo>
                <a:lnTo>
                  <a:pt x="2159198" y="163711"/>
                </a:lnTo>
                <a:cubicBezTo>
                  <a:pt x="2149277" y="155773"/>
                  <a:pt x="2128441" y="137914"/>
                  <a:pt x="2096691" y="110133"/>
                </a:cubicBezTo>
                <a:cubicBezTo>
                  <a:pt x="2070893" y="88305"/>
                  <a:pt x="2053034" y="73422"/>
                  <a:pt x="2043113" y="65484"/>
                </a:cubicBezTo>
                <a:close/>
                <a:moveTo>
                  <a:pt x="9060656" y="50601"/>
                </a:moveTo>
                <a:lnTo>
                  <a:pt x="9063632" y="65484"/>
                </a:lnTo>
                <a:cubicBezTo>
                  <a:pt x="9051726" y="65484"/>
                  <a:pt x="9030890" y="67469"/>
                  <a:pt x="9001125" y="71437"/>
                </a:cubicBezTo>
                <a:cubicBezTo>
                  <a:pt x="8959453" y="73422"/>
                  <a:pt x="8928695" y="75406"/>
                  <a:pt x="8908851" y="77390"/>
                </a:cubicBezTo>
                <a:lnTo>
                  <a:pt x="8908851" y="232172"/>
                </a:lnTo>
                <a:lnTo>
                  <a:pt x="9087445" y="232172"/>
                </a:lnTo>
                <a:lnTo>
                  <a:pt x="9087445" y="250031"/>
                </a:lnTo>
                <a:lnTo>
                  <a:pt x="8908851" y="250031"/>
                </a:lnTo>
                <a:lnTo>
                  <a:pt x="8908851" y="690562"/>
                </a:lnTo>
                <a:lnTo>
                  <a:pt x="8890992" y="690562"/>
                </a:lnTo>
                <a:lnTo>
                  <a:pt x="8890992" y="282773"/>
                </a:lnTo>
                <a:cubicBezTo>
                  <a:pt x="8851305" y="376039"/>
                  <a:pt x="8792765" y="461367"/>
                  <a:pt x="8715375" y="538758"/>
                </a:cubicBezTo>
                <a:lnTo>
                  <a:pt x="8706445" y="529828"/>
                </a:lnTo>
                <a:cubicBezTo>
                  <a:pt x="8789789" y="442515"/>
                  <a:pt x="8851305" y="349250"/>
                  <a:pt x="8890992" y="250031"/>
                </a:cubicBezTo>
                <a:lnTo>
                  <a:pt x="8712398" y="250031"/>
                </a:lnTo>
                <a:lnTo>
                  <a:pt x="8712398" y="232172"/>
                </a:lnTo>
                <a:lnTo>
                  <a:pt x="8890992" y="232172"/>
                </a:lnTo>
                <a:lnTo>
                  <a:pt x="8890992" y="80367"/>
                </a:lnTo>
                <a:cubicBezTo>
                  <a:pt x="8859242" y="82351"/>
                  <a:pt x="8848328" y="83344"/>
                  <a:pt x="8858250" y="83344"/>
                </a:cubicBezTo>
                <a:cubicBezTo>
                  <a:pt x="8800703" y="85328"/>
                  <a:pt x="8760023" y="87312"/>
                  <a:pt x="8736211" y="89297"/>
                </a:cubicBezTo>
                <a:lnTo>
                  <a:pt x="8736211" y="74414"/>
                </a:lnTo>
                <a:cubicBezTo>
                  <a:pt x="8758039" y="72429"/>
                  <a:pt x="8764984" y="72429"/>
                  <a:pt x="8757047" y="74414"/>
                </a:cubicBezTo>
                <a:cubicBezTo>
                  <a:pt x="8901906" y="64492"/>
                  <a:pt x="9003109" y="56554"/>
                  <a:pt x="9060656" y="50601"/>
                </a:cubicBezTo>
                <a:close/>
                <a:moveTo>
                  <a:pt x="810220" y="29765"/>
                </a:moveTo>
                <a:lnTo>
                  <a:pt x="944166" y="145851"/>
                </a:lnTo>
                <a:lnTo>
                  <a:pt x="935236" y="157758"/>
                </a:lnTo>
                <a:lnTo>
                  <a:pt x="801291" y="41672"/>
                </a:lnTo>
                <a:close/>
                <a:moveTo>
                  <a:pt x="5479851" y="17859"/>
                </a:moveTo>
                <a:lnTo>
                  <a:pt x="5569148" y="148828"/>
                </a:lnTo>
                <a:lnTo>
                  <a:pt x="5557242" y="154781"/>
                </a:lnTo>
                <a:lnTo>
                  <a:pt x="5467945" y="26789"/>
                </a:lnTo>
                <a:close/>
                <a:moveTo>
                  <a:pt x="9334500" y="14883"/>
                </a:moveTo>
                <a:lnTo>
                  <a:pt x="9349382" y="14883"/>
                </a:lnTo>
                <a:lnTo>
                  <a:pt x="9349382" y="583406"/>
                </a:lnTo>
                <a:cubicBezTo>
                  <a:pt x="9353351" y="648890"/>
                  <a:pt x="9323586" y="679648"/>
                  <a:pt x="9260086" y="675679"/>
                </a:cubicBezTo>
                <a:cubicBezTo>
                  <a:pt x="9230320" y="675679"/>
                  <a:pt x="9202539" y="675679"/>
                  <a:pt x="9176742" y="675679"/>
                </a:cubicBezTo>
                <a:lnTo>
                  <a:pt x="9176742" y="660797"/>
                </a:lnTo>
                <a:cubicBezTo>
                  <a:pt x="9202539" y="660797"/>
                  <a:pt x="9230320" y="660797"/>
                  <a:pt x="9260086" y="660797"/>
                </a:cubicBezTo>
                <a:cubicBezTo>
                  <a:pt x="9313664" y="666750"/>
                  <a:pt x="9338469" y="640953"/>
                  <a:pt x="9334500" y="583406"/>
                </a:cubicBezTo>
                <a:close/>
                <a:moveTo>
                  <a:pt x="6012656" y="5953"/>
                </a:moveTo>
                <a:lnTo>
                  <a:pt x="6024562" y="14883"/>
                </a:lnTo>
                <a:cubicBezTo>
                  <a:pt x="5980906" y="70445"/>
                  <a:pt x="5940227" y="119062"/>
                  <a:pt x="5902523" y="160734"/>
                </a:cubicBezTo>
                <a:lnTo>
                  <a:pt x="6078141" y="160734"/>
                </a:lnTo>
                <a:lnTo>
                  <a:pt x="6078141" y="175617"/>
                </a:lnTo>
                <a:lnTo>
                  <a:pt x="5866805" y="175617"/>
                </a:lnTo>
                <a:lnTo>
                  <a:pt x="5866805" y="294679"/>
                </a:lnTo>
                <a:cubicBezTo>
                  <a:pt x="5864820" y="306586"/>
                  <a:pt x="5863828" y="318492"/>
                  <a:pt x="5863828" y="330398"/>
                </a:cubicBezTo>
                <a:lnTo>
                  <a:pt x="6104929" y="330398"/>
                </a:lnTo>
                <a:lnTo>
                  <a:pt x="6104929" y="345281"/>
                </a:lnTo>
                <a:lnTo>
                  <a:pt x="5860851" y="345281"/>
                </a:lnTo>
                <a:cubicBezTo>
                  <a:pt x="5850929" y="438547"/>
                  <a:pt x="5776515" y="520898"/>
                  <a:pt x="5637609" y="592336"/>
                </a:cubicBezTo>
                <a:lnTo>
                  <a:pt x="5631656" y="580429"/>
                </a:lnTo>
                <a:cubicBezTo>
                  <a:pt x="5764609" y="508992"/>
                  <a:pt x="5836047" y="430609"/>
                  <a:pt x="5845969" y="345281"/>
                </a:cubicBezTo>
                <a:lnTo>
                  <a:pt x="5613797" y="345281"/>
                </a:lnTo>
                <a:lnTo>
                  <a:pt x="5613797" y="330398"/>
                </a:lnTo>
                <a:lnTo>
                  <a:pt x="5848945" y="330398"/>
                </a:lnTo>
                <a:cubicBezTo>
                  <a:pt x="5848945" y="318492"/>
                  <a:pt x="5849937" y="306586"/>
                  <a:pt x="5851921" y="294679"/>
                </a:cubicBezTo>
                <a:lnTo>
                  <a:pt x="5851921" y="175617"/>
                </a:lnTo>
                <a:lnTo>
                  <a:pt x="5646539" y="175617"/>
                </a:lnTo>
                <a:lnTo>
                  <a:pt x="5646539" y="160734"/>
                </a:lnTo>
                <a:lnTo>
                  <a:pt x="5881687" y="160734"/>
                </a:lnTo>
                <a:cubicBezTo>
                  <a:pt x="5939234" y="97234"/>
                  <a:pt x="5982891" y="45640"/>
                  <a:pt x="6012656" y="5953"/>
                </a:cubicBezTo>
                <a:close/>
                <a:moveTo>
                  <a:pt x="5700117" y="5953"/>
                </a:moveTo>
                <a:lnTo>
                  <a:pt x="5801320" y="119062"/>
                </a:lnTo>
                <a:lnTo>
                  <a:pt x="5792391" y="127992"/>
                </a:lnTo>
                <a:lnTo>
                  <a:pt x="5688211" y="14883"/>
                </a:lnTo>
                <a:close/>
                <a:moveTo>
                  <a:pt x="529828" y="5953"/>
                </a:moveTo>
                <a:lnTo>
                  <a:pt x="541734" y="14883"/>
                </a:lnTo>
                <a:cubicBezTo>
                  <a:pt x="506016" y="64492"/>
                  <a:pt x="463352" y="116086"/>
                  <a:pt x="413742" y="169664"/>
                </a:cubicBezTo>
                <a:lnTo>
                  <a:pt x="642938" y="169664"/>
                </a:lnTo>
                <a:lnTo>
                  <a:pt x="642938" y="184547"/>
                </a:lnTo>
                <a:lnTo>
                  <a:pt x="348258" y="184547"/>
                </a:lnTo>
                <a:cubicBezTo>
                  <a:pt x="348258" y="265906"/>
                  <a:pt x="347266" y="322461"/>
                  <a:pt x="345281" y="354211"/>
                </a:cubicBezTo>
                <a:lnTo>
                  <a:pt x="345281" y="357187"/>
                </a:lnTo>
                <a:lnTo>
                  <a:pt x="681633" y="357187"/>
                </a:lnTo>
                <a:lnTo>
                  <a:pt x="681633" y="372070"/>
                </a:lnTo>
                <a:lnTo>
                  <a:pt x="348258" y="372070"/>
                </a:lnTo>
                <a:cubicBezTo>
                  <a:pt x="366117" y="497086"/>
                  <a:pt x="476250" y="596304"/>
                  <a:pt x="678656" y="669726"/>
                </a:cubicBezTo>
                <a:lnTo>
                  <a:pt x="675680" y="681633"/>
                </a:lnTo>
                <a:cubicBezTo>
                  <a:pt x="483195" y="612179"/>
                  <a:pt x="371078" y="519906"/>
                  <a:pt x="339328" y="404812"/>
                </a:cubicBezTo>
                <a:cubicBezTo>
                  <a:pt x="313531" y="515937"/>
                  <a:pt x="202406" y="609203"/>
                  <a:pt x="5953" y="684609"/>
                </a:cubicBezTo>
                <a:lnTo>
                  <a:pt x="0" y="672703"/>
                </a:lnTo>
                <a:cubicBezTo>
                  <a:pt x="206375" y="593328"/>
                  <a:pt x="316508" y="493117"/>
                  <a:pt x="330399" y="372070"/>
                </a:cubicBezTo>
                <a:lnTo>
                  <a:pt x="0" y="372070"/>
                </a:lnTo>
                <a:lnTo>
                  <a:pt x="0" y="357187"/>
                </a:lnTo>
                <a:lnTo>
                  <a:pt x="330399" y="357187"/>
                </a:lnTo>
                <a:lnTo>
                  <a:pt x="330399" y="354211"/>
                </a:lnTo>
                <a:cubicBezTo>
                  <a:pt x="332383" y="322461"/>
                  <a:pt x="333375" y="265906"/>
                  <a:pt x="333375" y="184547"/>
                </a:cubicBezTo>
                <a:lnTo>
                  <a:pt x="41672" y="184547"/>
                </a:lnTo>
                <a:lnTo>
                  <a:pt x="41672" y="169664"/>
                </a:lnTo>
                <a:lnTo>
                  <a:pt x="392906" y="169664"/>
                </a:lnTo>
                <a:cubicBezTo>
                  <a:pt x="434578" y="127992"/>
                  <a:pt x="480219" y="73422"/>
                  <a:pt x="529828" y="5953"/>
                </a:cubicBezTo>
                <a:close/>
                <a:moveTo>
                  <a:pt x="145852" y="5953"/>
                </a:moveTo>
                <a:lnTo>
                  <a:pt x="255985" y="130969"/>
                </a:lnTo>
                <a:lnTo>
                  <a:pt x="244078" y="139898"/>
                </a:lnTo>
                <a:lnTo>
                  <a:pt x="136922" y="14883"/>
                </a:lnTo>
                <a:close/>
                <a:moveTo>
                  <a:pt x="8036123" y="0"/>
                </a:moveTo>
                <a:cubicBezTo>
                  <a:pt x="8044061" y="17859"/>
                  <a:pt x="8062912" y="56554"/>
                  <a:pt x="8092678" y="116086"/>
                </a:cubicBezTo>
                <a:lnTo>
                  <a:pt x="8077795" y="122039"/>
                </a:lnTo>
                <a:cubicBezTo>
                  <a:pt x="8073827" y="112117"/>
                  <a:pt x="8062912" y="87312"/>
                  <a:pt x="8045053" y="47625"/>
                </a:cubicBezTo>
                <a:cubicBezTo>
                  <a:pt x="8035131" y="25797"/>
                  <a:pt x="8028186" y="11906"/>
                  <a:pt x="8024217" y="5953"/>
                </a:cubicBezTo>
                <a:close/>
                <a:moveTo>
                  <a:pt x="4811911" y="0"/>
                </a:moveTo>
                <a:lnTo>
                  <a:pt x="4826793" y="0"/>
                </a:lnTo>
                <a:lnTo>
                  <a:pt x="4826793" y="110133"/>
                </a:lnTo>
                <a:lnTo>
                  <a:pt x="4939903" y="110133"/>
                </a:lnTo>
                <a:lnTo>
                  <a:pt x="4939903" y="125015"/>
                </a:lnTo>
                <a:lnTo>
                  <a:pt x="4826793" y="125015"/>
                </a:lnTo>
                <a:lnTo>
                  <a:pt x="4826793" y="244078"/>
                </a:lnTo>
                <a:lnTo>
                  <a:pt x="4883348" y="244078"/>
                </a:lnTo>
                <a:cubicBezTo>
                  <a:pt x="4934942" y="194469"/>
                  <a:pt x="4979591" y="139898"/>
                  <a:pt x="5017293" y="80367"/>
                </a:cubicBezTo>
                <a:lnTo>
                  <a:pt x="5029199" y="86320"/>
                </a:lnTo>
                <a:cubicBezTo>
                  <a:pt x="4993481" y="143867"/>
                  <a:pt x="4951809" y="196453"/>
                  <a:pt x="4904184" y="244078"/>
                </a:cubicBezTo>
                <a:lnTo>
                  <a:pt x="5044083" y="244078"/>
                </a:lnTo>
                <a:lnTo>
                  <a:pt x="5044083" y="258961"/>
                </a:lnTo>
                <a:lnTo>
                  <a:pt x="4889301" y="258961"/>
                </a:lnTo>
                <a:cubicBezTo>
                  <a:pt x="4849614" y="296664"/>
                  <a:pt x="4805957" y="333375"/>
                  <a:pt x="4758333" y="369094"/>
                </a:cubicBezTo>
                <a:lnTo>
                  <a:pt x="4981575" y="369094"/>
                </a:lnTo>
                <a:lnTo>
                  <a:pt x="4981575" y="681633"/>
                </a:lnTo>
                <a:lnTo>
                  <a:pt x="4966692" y="681633"/>
                </a:lnTo>
                <a:lnTo>
                  <a:pt x="4966692" y="628054"/>
                </a:lnTo>
                <a:lnTo>
                  <a:pt x="4743450" y="628054"/>
                </a:lnTo>
                <a:lnTo>
                  <a:pt x="4743450" y="681633"/>
                </a:lnTo>
                <a:lnTo>
                  <a:pt x="4728567" y="681633"/>
                </a:lnTo>
                <a:lnTo>
                  <a:pt x="4728567" y="389929"/>
                </a:lnTo>
                <a:cubicBezTo>
                  <a:pt x="4720629" y="393898"/>
                  <a:pt x="4709715" y="400844"/>
                  <a:pt x="4695825" y="410765"/>
                </a:cubicBezTo>
                <a:cubicBezTo>
                  <a:pt x="4672013" y="426640"/>
                  <a:pt x="4654153" y="437554"/>
                  <a:pt x="4642247" y="443508"/>
                </a:cubicBezTo>
                <a:lnTo>
                  <a:pt x="4633317" y="431601"/>
                </a:lnTo>
                <a:cubicBezTo>
                  <a:pt x="4724598" y="378023"/>
                  <a:pt x="4802981" y="320476"/>
                  <a:pt x="4868465" y="258961"/>
                </a:cubicBezTo>
                <a:lnTo>
                  <a:pt x="4639270" y="258961"/>
                </a:lnTo>
                <a:lnTo>
                  <a:pt x="4639270" y="244078"/>
                </a:lnTo>
                <a:lnTo>
                  <a:pt x="4811911" y="244078"/>
                </a:lnTo>
                <a:lnTo>
                  <a:pt x="4811911" y="125015"/>
                </a:lnTo>
                <a:lnTo>
                  <a:pt x="4680942" y="125015"/>
                </a:lnTo>
                <a:lnTo>
                  <a:pt x="4680942" y="110133"/>
                </a:lnTo>
                <a:lnTo>
                  <a:pt x="4811911" y="110133"/>
                </a:lnTo>
                <a:close/>
                <a:moveTo>
                  <a:pt x="3274219" y="0"/>
                </a:moveTo>
                <a:lnTo>
                  <a:pt x="3286125" y="5953"/>
                </a:lnTo>
                <a:cubicBezTo>
                  <a:pt x="3274219" y="31750"/>
                  <a:pt x="3259336" y="57547"/>
                  <a:pt x="3241477" y="83344"/>
                </a:cubicBezTo>
                <a:lnTo>
                  <a:pt x="3768328" y="83344"/>
                </a:lnTo>
                <a:lnTo>
                  <a:pt x="3768328" y="98226"/>
                </a:lnTo>
                <a:lnTo>
                  <a:pt x="3232547" y="98226"/>
                </a:lnTo>
                <a:cubicBezTo>
                  <a:pt x="3196828" y="147836"/>
                  <a:pt x="3156148" y="195461"/>
                  <a:pt x="3110508" y="241101"/>
                </a:cubicBezTo>
                <a:lnTo>
                  <a:pt x="3101578" y="229195"/>
                </a:lnTo>
                <a:cubicBezTo>
                  <a:pt x="3178969" y="151804"/>
                  <a:pt x="3236515" y="75406"/>
                  <a:pt x="3274219" y="0"/>
                </a:cubicBezTo>
                <a:close/>
                <a:moveTo>
                  <a:pt x="1938933" y="0"/>
                </a:moveTo>
                <a:lnTo>
                  <a:pt x="1953815" y="0"/>
                </a:lnTo>
                <a:cubicBezTo>
                  <a:pt x="1955800" y="23812"/>
                  <a:pt x="1956792" y="62508"/>
                  <a:pt x="1956792" y="116086"/>
                </a:cubicBezTo>
                <a:cubicBezTo>
                  <a:pt x="1958777" y="167679"/>
                  <a:pt x="1959769" y="206375"/>
                  <a:pt x="1959769" y="232172"/>
                </a:cubicBezTo>
                <a:lnTo>
                  <a:pt x="2230636" y="232172"/>
                </a:lnTo>
                <a:lnTo>
                  <a:pt x="2230636" y="247054"/>
                </a:lnTo>
                <a:lnTo>
                  <a:pt x="1962745" y="247054"/>
                </a:lnTo>
                <a:cubicBezTo>
                  <a:pt x="1968698" y="342304"/>
                  <a:pt x="1980605" y="422672"/>
                  <a:pt x="1998464" y="488156"/>
                </a:cubicBezTo>
                <a:cubicBezTo>
                  <a:pt x="2069901" y="428625"/>
                  <a:pt x="2122487" y="373062"/>
                  <a:pt x="2156222" y="321469"/>
                </a:cubicBezTo>
                <a:lnTo>
                  <a:pt x="2168128" y="330398"/>
                </a:lnTo>
                <a:cubicBezTo>
                  <a:pt x="2126456" y="389929"/>
                  <a:pt x="2070893" y="447476"/>
                  <a:pt x="2001441" y="503039"/>
                </a:cubicBezTo>
                <a:cubicBezTo>
                  <a:pt x="2019300" y="556617"/>
                  <a:pt x="2042120" y="599281"/>
                  <a:pt x="2069901" y="631031"/>
                </a:cubicBezTo>
                <a:cubicBezTo>
                  <a:pt x="2091729" y="654844"/>
                  <a:pt x="2113558" y="666750"/>
                  <a:pt x="2135386" y="666750"/>
                </a:cubicBezTo>
                <a:cubicBezTo>
                  <a:pt x="2163167" y="668734"/>
                  <a:pt x="2182019" y="651867"/>
                  <a:pt x="2191941" y="616148"/>
                </a:cubicBezTo>
                <a:cubicBezTo>
                  <a:pt x="2197894" y="604242"/>
                  <a:pt x="2204839" y="575469"/>
                  <a:pt x="2212777" y="529828"/>
                </a:cubicBezTo>
                <a:cubicBezTo>
                  <a:pt x="2214761" y="523875"/>
                  <a:pt x="2215753" y="518914"/>
                  <a:pt x="2215753" y="514945"/>
                </a:cubicBezTo>
                <a:lnTo>
                  <a:pt x="2227659" y="517922"/>
                </a:lnTo>
                <a:cubicBezTo>
                  <a:pt x="2223691" y="545703"/>
                  <a:pt x="2216745" y="578445"/>
                  <a:pt x="2206823" y="616148"/>
                </a:cubicBezTo>
                <a:cubicBezTo>
                  <a:pt x="2192933" y="661789"/>
                  <a:pt x="2169120" y="683617"/>
                  <a:pt x="2135386" y="681633"/>
                </a:cubicBezTo>
                <a:cubicBezTo>
                  <a:pt x="2107605" y="681633"/>
                  <a:pt x="2082800" y="667742"/>
                  <a:pt x="2060972" y="639961"/>
                </a:cubicBezTo>
                <a:cubicBezTo>
                  <a:pt x="2031206" y="608211"/>
                  <a:pt x="2007394" y="565547"/>
                  <a:pt x="1989534" y="511969"/>
                </a:cubicBezTo>
                <a:cubicBezTo>
                  <a:pt x="1922065" y="565547"/>
                  <a:pt x="1857573" y="604242"/>
                  <a:pt x="1796058" y="628054"/>
                </a:cubicBezTo>
                <a:lnTo>
                  <a:pt x="1790105" y="616148"/>
                </a:lnTo>
                <a:cubicBezTo>
                  <a:pt x="1849636" y="590351"/>
                  <a:pt x="1915120" y="550664"/>
                  <a:pt x="1986558" y="497086"/>
                </a:cubicBezTo>
                <a:cubicBezTo>
                  <a:pt x="1966714" y="431601"/>
                  <a:pt x="1953815" y="348258"/>
                  <a:pt x="1947862" y="247054"/>
                </a:cubicBezTo>
                <a:lnTo>
                  <a:pt x="1721644" y="247054"/>
                </a:lnTo>
                <a:lnTo>
                  <a:pt x="1721644" y="410765"/>
                </a:lnTo>
                <a:lnTo>
                  <a:pt x="1876425" y="378023"/>
                </a:lnTo>
                <a:lnTo>
                  <a:pt x="1879401" y="392906"/>
                </a:lnTo>
                <a:lnTo>
                  <a:pt x="1721644" y="425648"/>
                </a:lnTo>
                <a:lnTo>
                  <a:pt x="1721644" y="595312"/>
                </a:lnTo>
                <a:cubicBezTo>
                  <a:pt x="1723628" y="648890"/>
                  <a:pt x="1695847" y="674687"/>
                  <a:pt x="1638300" y="672703"/>
                </a:cubicBezTo>
                <a:lnTo>
                  <a:pt x="1566862" y="669726"/>
                </a:lnTo>
                <a:lnTo>
                  <a:pt x="1569839" y="654844"/>
                </a:lnTo>
                <a:lnTo>
                  <a:pt x="1638300" y="657820"/>
                </a:lnTo>
                <a:cubicBezTo>
                  <a:pt x="1685925" y="659804"/>
                  <a:pt x="1708745" y="638969"/>
                  <a:pt x="1706761" y="595312"/>
                </a:cubicBezTo>
                <a:lnTo>
                  <a:pt x="1706761" y="428625"/>
                </a:lnTo>
                <a:lnTo>
                  <a:pt x="1537097" y="461367"/>
                </a:lnTo>
                <a:lnTo>
                  <a:pt x="1531144" y="446484"/>
                </a:lnTo>
                <a:lnTo>
                  <a:pt x="1706761" y="413742"/>
                </a:lnTo>
                <a:lnTo>
                  <a:pt x="1706761" y="247054"/>
                </a:lnTo>
                <a:lnTo>
                  <a:pt x="1531144" y="247054"/>
                </a:lnTo>
                <a:lnTo>
                  <a:pt x="1531144" y="232172"/>
                </a:lnTo>
                <a:lnTo>
                  <a:pt x="1706761" y="232172"/>
                </a:lnTo>
                <a:lnTo>
                  <a:pt x="1706761" y="89297"/>
                </a:lnTo>
                <a:cubicBezTo>
                  <a:pt x="1655167" y="95250"/>
                  <a:pt x="1606550" y="100211"/>
                  <a:pt x="1560909" y="104179"/>
                </a:cubicBezTo>
                <a:lnTo>
                  <a:pt x="1560909" y="89297"/>
                </a:lnTo>
                <a:cubicBezTo>
                  <a:pt x="1650206" y="83344"/>
                  <a:pt x="1745456" y="71437"/>
                  <a:pt x="1846659" y="53578"/>
                </a:cubicBezTo>
                <a:lnTo>
                  <a:pt x="1849636" y="65484"/>
                </a:lnTo>
                <a:cubicBezTo>
                  <a:pt x="1833761" y="69453"/>
                  <a:pt x="1804987" y="75406"/>
                  <a:pt x="1763315" y="83344"/>
                </a:cubicBezTo>
                <a:cubicBezTo>
                  <a:pt x="1745456" y="85328"/>
                  <a:pt x="1731565" y="87312"/>
                  <a:pt x="1721644" y="89297"/>
                </a:cubicBezTo>
                <a:lnTo>
                  <a:pt x="1721644" y="232172"/>
                </a:lnTo>
                <a:lnTo>
                  <a:pt x="1947862" y="232172"/>
                </a:lnTo>
                <a:cubicBezTo>
                  <a:pt x="1945878" y="198437"/>
                  <a:pt x="1943894" y="147836"/>
                  <a:pt x="1941909" y="80367"/>
                </a:cubicBezTo>
                <a:cubicBezTo>
                  <a:pt x="1939925" y="42664"/>
                  <a:pt x="1938933" y="15875"/>
                  <a:pt x="1938933" y="0"/>
                </a:cubicBezTo>
                <a:close/>
                <a:moveTo>
                  <a:pt x="1188244" y="0"/>
                </a:moveTo>
                <a:lnTo>
                  <a:pt x="1241822" y="116086"/>
                </a:lnTo>
                <a:lnTo>
                  <a:pt x="1226939" y="122039"/>
                </a:lnTo>
                <a:lnTo>
                  <a:pt x="1176337" y="5953"/>
                </a:lnTo>
                <a:close/>
              </a:path>
            </a:pathLst>
          </a:custGeom>
          <a:solidFill>
            <a:prstClr val="whit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45701" tIns="22851" rIns="45701" bIns="228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 defTabSz="388586"/>
            <a:endParaRPr lang="zh-CN" altLang="en-US" sz="2999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3645568" y="1159613"/>
            <a:ext cx="4759130" cy="1334070"/>
            <a:chOff x="4940" y="-632"/>
            <a:chExt cx="5533" cy="1551"/>
          </a:xfrm>
          <a:solidFill>
            <a:schemeClr val="bg1"/>
          </a:solidFill>
        </p:grpSpPr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6744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Freeform 6"/>
            <p:cNvSpPr>
              <a:spLocks noEditPoints="1"/>
            </p:cNvSpPr>
            <p:nvPr/>
          </p:nvSpPr>
          <p:spPr bwMode="auto">
            <a:xfrm>
              <a:off x="7153" y="527"/>
              <a:ext cx="388" cy="384"/>
            </a:xfrm>
            <a:custGeom>
              <a:avLst/>
              <a:gdLst>
                <a:gd name="T0" fmla="*/ 388 w 388"/>
                <a:gd name="T1" fmla="*/ 384 h 384"/>
                <a:gd name="T2" fmla="*/ 374 w 388"/>
                <a:gd name="T3" fmla="*/ 384 h 384"/>
                <a:gd name="T4" fmla="*/ 359 w 388"/>
                <a:gd name="T5" fmla="*/ 355 h 384"/>
                <a:gd name="T6" fmla="*/ 29 w 388"/>
                <a:gd name="T7" fmla="*/ 355 h 384"/>
                <a:gd name="T8" fmla="*/ 15 w 388"/>
                <a:gd name="T9" fmla="*/ 384 h 384"/>
                <a:gd name="T10" fmla="*/ 0 w 388"/>
                <a:gd name="T11" fmla="*/ 384 h 384"/>
                <a:gd name="T12" fmla="*/ 187 w 388"/>
                <a:gd name="T13" fmla="*/ 0 h 384"/>
                <a:gd name="T14" fmla="*/ 201 w 388"/>
                <a:gd name="T15" fmla="*/ 0 h 384"/>
                <a:gd name="T16" fmla="*/ 388 w 388"/>
                <a:gd name="T17" fmla="*/ 384 h 384"/>
                <a:gd name="T18" fmla="*/ 388 w 388"/>
                <a:gd name="T19" fmla="*/ 384 h 384"/>
                <a:gd name="T20" fmla="*/ 36 w 388"/>
                <a:gd name="T21" fmla="*/ 341 h 384"/>
                <a:gd name="T22" fmla="*/ 352 w 388"/>
                <a:gd name="T23" fmla="*/ 341 h 384"/>
                <a:gd name="T24" fmla="*/ 194 w 388"/>
                <a:gd name="T25" fmla="*/ 22 h 384"/>
                <a:gd name="T26" fmla="*/ 36 w 388"/>
                <a:gd name="T27" fmla="*/ 341 h 384"/>
                <a:gd name="T28" fmla="*/ 36 w 388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8" h="384">
                  <a:moveTo>
                    <a:pt x="388" y="384"/>
                  </a:moveTo>
                  <a:lnTo>
                    <a:pt x="374" y="384"/>
                  </a:lnTo>
                  <a:lnTo>
                    <a:pt x="359" y="355"/>
                  </a:lnTo>
                  <a:lnTo>
                    <a:pt x="29" y="355"/>
                  </a:lnTo>
                  <a:lnTo>
                    <a:pt x="15" y="384"/>
                  </a:lnTo>
                  <a:lnTo>
                    <a:pt x="0" y="384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388" y="384"/>
                  </a:lnTo>
                  <a:lnTo>
                    <a:pt x="388" y="384"/>
                  </a:lnTo>
                  <a:close/>
                  <a:moveTo>
                    <a:pt x="36" y="341"/>
                  </a:moveTo>
                  <a:lnTo>
                    <a:pt x="352" y="341"/>
                  </a:lnTo>
                  <a:lnTo>
                    <a:pt x="194" y="22"/>
                  </a:lnTo>
                  <a:lnTo>
                    <a:pt x="36" y="341"/>
                  </a:lnTo>
                  <a:lnTo>
                    <a:pt x="36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7563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972" y="527"/>
              <a:ext cx="8" cy="384"/>
            </a:xfrm>
            <a:custGeom>
              <a:avLst/>
              <a:gdLst>
                <a:gd name="T0" fmla="*/ 0 w 8"/>
                <a:gd name="T1" fmla="*/ 0 h 384"/>
                <a:gd name="T2" fmla="*/ 0 w 8"/>
                <a:gd name="T3" fmla="*/ 384 h 384"/>
                <a:gd name="T4" fmla="*/ 8 w 8"/>
                <a:gd name="T5" fmla="*/ 384 h 384"/>
                <a:gd name="T6" fmla="*/ 8 w 8"/>
                <a:gd name="T7" fmla="*/ 0 h 384"/>
                <a:gd name="T8" fmla="*/ 0 w 8"/>
                <a:gd name="T9" fmla="*/ 0 h 384"/>
                <a:gd name="T10" fmla="*/ 0 w 8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84">
                  <a:moveTo>
                    <a:pt x="0" y="0"/>
                  </a:moveTo>
                  <a:lnTo>
                    <a:pt x="0" y="384"/>
                  </a:lnTo>
                  <a:lnTo>
                    <a:pt x="8" y="38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8015" y="527"/>
              <a:ext cx="396" cy="384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8432" y="527"/>
              <a:ext cx="395" cy="384"/>
            </a:xfrm>
            <a:custGeom>
              <a:avLst/>
              <a:gdLst>
                <a:gd name="T0" fmla="*/ 0 w 395"/>
                <a:gd name="T1" fmla="*/ 0 h 384"/>
                <a:gd name="T2" fmla="*/ 395 w 395"/>
                <a:gd name="T3" fmla="*/ 0 h 384"/>
                <a:gd name="T4" fmla="*/ 395 w 395"/>
                <a:gd name="T5" fmla="*/ 15 h 384"/>
                <a:gd name="T6" fmla="*/ 15 w 395"/>
                <a:gd name="T7" fmla="*/ 15 h 384"/>
                <a:gd name="T8" fmla="*/ 15 w 395"/>
                <a:gd name="T9" fmla="*/ 181 h 384"/>
                <a:gd name="T10" fmla="*/ 381 w 395"/>
                <a:gd name="T11" fmla="*/ 181 h 384"/>
                <a:gd name="T12" fmla="*/ 381 w 395"/>
                <a:gd name="T13" fmla="*/ 203 h 384"/>
                <a:gd name="T14" fmla="*/ 15 w 395"/>
                <a:gd name="T15" fmla="*/ 203 h 384"/>
                <a:gd name="T16" fmla="*/ 15 w 395"/>
                <a:gd name="T17" fmla="*/ 370 h 384"/>
                <a:gd name="T18" fmla="*/ 395 w 395"/>
                <a:gd name="T19" fmla="*/ 370 h 384"/>
                <a:gd name="T20" fmla="*/ 395 w 395"/>
                <a:gd name="T21" fmla="*/ 384 h 384"/>
                <a:gd name="T22" fmla="*/ 0 w 395"/>
                <a:gd name="T23" fmla="*/ 384 h 384"/>
                <a:gd name="T24" fmla="*/ 0 w 395"/>
                <a:gd name="T25" fmla="*/ 0 h 384"/>
                <a:gd name="T26" fmla="*/ 0 w 395"/>
                <a:gd name="T2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384">
                  <a:moveTo>
                    <a:pt x="0" y="0"/>
                  </a:moveTo>
                  <a:lnTo>
                    <a:pt x="395" y="0"/>
                  </a:lnTo>
                  <a:lnTo>
                    <a:pt x="395" y="15"/>
                  </a:lnTo>
                  <a:lnTo>
                    <a:pt x="15" y="15"/>
                  </a:lnTo>
                  <a:lnTo>
                    <a:pt x="15" y="181"/>
                  </a:lnTo>
                  <a:lnTo>
                    <a:pt x="381" y="181"/>
                  </a:lnTo>
                  <a:lnTo>
                    <a:pt x="381" y="203"/>
                  </a:lnTo>
                  <a:lnTo>
                    <a:pt x="15" y="203"/>
                  </a:lnTo>
                  <a:lnTo>
                    <a:pt x="15" y="370"/>
                  </a:lnTo>
                  <a:lnTo>
                    <a:pt x="395" y="370"/>
                  </a:lnTo>
                  <a:lnTo>
                    <a:pt x="39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8835" y="520"/>
              <a:ext cx="761" cy="391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9625" y="527"/>
              <a:ext cx="14" cy="384"/>
            </a:xfrm>
            <a:custGeom>
              <a:avLst/>
              <a:gdLst>
                <a:gd name="T0" fmla="*/ 0 w 14"/>
                <a:gd name="T1" fmla="*/ 0 h 384"/>
                <a:gd name="T2" fmla="*/ 0 w 14"/>
                <a:gd name="T3" fmla="*/ 384 h 384"/>
                <a:gd name="T4" fmla="*/ 14 w 14"/>
                <a:gd name="T5" fmla="*/ 384 h 384"/>
                <a:gd name="T6" fmla="*/ 14 w 14"/>
                <a:gd name="T7" fmla="*/ 0 h 384"/>
                <a:gd name="T8" fmla="*/ 0 w 14"/>
                <a:gd name="T9" fmla="*/ 0 h 384"/>
                <a:gd name="T10" fmla="*/ 0 w 14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4">
                  <a:moveTo>
                    <a:pt x="0" y="0"/>
                  </a:moveTo>
                  <a:lnTo>
                    <a:pt x="0" y="384"/>
                  </a:lnTo>
                  <a:lnTo>
                    <a:pt x="14" y="38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9675" y="520"/>
              <a:ext cx="388" cy="391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10078" y="527"/>
              <a:ext cx="395" cy="384"/>
            </a:xfrm>
            <a:custGeom>
              <a:avLst/>
              <a:gdLst>
                <a:gd name="T0" fmla="*/ 381 w 395"/>
                <a:gd name="T1" fmla="*/ 0 h 384"/>
                <a:gd name="T2" fmla="*/ 395 w 395"/>
                <a:gd name="T3" fmla="*/ 0 h 384"/>
                <a:gd name="T4" fmla="*/ 395 w 395"/>
                <a:gd name="T5" fmla="*/ 384 h 384"/>
                <a:gd name="T6" fmla="*/ 381 w 395"/>
                <a:gd name="T7" fmla="*/ 384 h 384"/>
                <a:gd name="T8" fmla="*/ 21 w 395"/>
                <a:gd name="T9" fmla="*/ 22 h 384"/>
                <a:gd name="T10" fmla="*/ 21 w 395"/>
                <a:gd name="T11" fmla="*/ 384 h 384"/>
                <a:gd name="T12" fmla="*/ 0 w 395"/>
                <a:gd name="T13" fmla="*/ 384 h 384"/>
                <a:gd name="T14" fmla="*/ 0 w 395"/>
                <a:gd name="T15" fmla="*/ 0 h 384"/>
                <a:gd name="T16" fmla="*/ 21 w 395"/>
                <a:gd name="T17" fmla="*/ 0 h 384"/>
                <a:gd name="T18" fmla="*/ 381 w 395"/>
                <a:gd name="T19" fmla="*/ 363 h 384"/>
                <a:gd name="T20" fmla="*/ 381 w 395"/>
                <a:gd name="T21" fmla="*/ 0 h 384"/>
                <a:gd name="T22" fmla="*/ 381 w 395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384">
                  <a:moveTo>
                    <a:pt x="381" y="0"/>
                  </a:moveTo>
                  <a:lnTo>
                    <a:pt x="395" y="0"/>
                  </a:lnTo>
                  <a:lnTo>
                    <a:pt x="395" y="384"/>
                  </a:lnTo>
                  <a:lnTo>
                    <a:pt x="381" y="384"/>
                  </a:lnTo>
                  <a:lnTo>
                    <a:pt x="21" y="22"/>
                  </a:lnTo>
                  <a:lnTo>
                    <a:pt x="21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381" y="363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Freeform 15"/>
            <p:cNvSpPr>
              <a:spLocks noEditPoints="1"/>
            </p:cNvSpPr>
            <p:nvPr/>
          </p:nvSpPr>
          <p:spPr bwMode="auto">
            <a:xfrm>
              <a:off x="6744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Freeform 16"/>
            <p:cNvSpPr>
              <a:spLocks noEditPoints="1"/>
            </p:cNvSpPr>
            <p:nvPr/>
          </p:nvSpPr>
          <p:spPr bwMode="auto">
            <a:xfrm>
              <a:off x="7153" y="527"/>
              <a:ext cx="388" cy="384"/>
            </a:xfrm>
            <a:custGeom>
              <a:avLst/>
              <a:gdLst>
                <a:gd name="T0" fmla="*/ 388 w 388"/>
                <a:gd name="T1" fmla="*/ 384 h 384"/>
                <a:gd name="T2" fmla="*/ 374 w 388"/>
                <a:gd name="T3" fmla="*/ 384 h 384"/>
                <a:gd name="T4" fmla="*/ 359 w 388"/>
                <a:gd name="T5" fmla="*/ 355 h 384"/>
                <a:gd name="T6" fmla="*/ 29 w 388"/>
                <a:gd name="T7" fmla="*/ 355 h 384"/>
                <a:gd name="T8" fmla="*/ 15 w 388"/>
                <a:gd name="T9" fmla="*/ 384 h 384"/>
                <a:gd name="T10" fmla="*/ 0 w 388"/>
                <a:gd name="T11" fmla="*/ 384 h 384"/>
                <a:gd name="T12" fmla="*/ 187 w 388"/>
                <a:gd name="T13" fmla="*/ 0 h 384"/>
                <a:gd name="T14" fmla="*/ 201 w 388"/>
                <a:gd name="T15" fmla="*/ 0 h 384"/>
                <a:gd name="T16" fmla="*/ 388 w 388"/>
                <a:gd name="T17" fmla="*/ 384 h 384"/>
                <a:gd name="T18" fmla="*/ 388 w 388"/>
                <a:gd name="T19" fmla="*/ 384 h 384"/>
                <a:gd name="T20" fmla="*/ 36 w 388"/>
                <a:gd name="T21" fmla="*/ 341 h 384"/>
                <a:gd name="T22" fmla="*/ 352 w 388"/>
                <a:gd name="T23" fmla="*/ 341 h 384"/>
                <a:gd name="T24" fmla="*/ 194 w 388"/>
                <a:gd name="T25" fmla="*/ 22 h 384"/>
                <a:gd name="T26" fmla="*/ 36 w 388"/>
                <a:gd name="T27" fmla="*/ 341 h 384"/>
                <a:gd name="T28" fmla="*/ 36 w 388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8" h="384">
                  <a:moveTo>
                    <a:pt x="388" y="384"/>
                  </a:moveTo>
                  <a:lnTo>
                    <a:pt x="374" y="384"/>
                  </a:lnTo>
                  <a:lnTo>
                    <a:pt x="359" y="355"/>
                  </a:lnTo>
                  <a:lnTo>
                    <a:pt x="29" y="355"/>
                  </a:lnTo>
                  <a:lnTo>
                    <a:pt x="15" y="384"/>
                  </a:lnTo>
                  <a:lnTo>
                    <a:pt x="0" y="384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388" y="384"/>
                  </a:lnTo>
                  <a:lnTo>
                    <a:pt x="388" y="384"/>
                  </a:lnTo>
                  <a:close/>
                  <a:moveTo>
                    <a:pt x="36" y="341"/>
                  </a:moveTo>
                  <a:lnTo>
                    <a:pt x="352" y="341"/>
                  </a:lnTo>
                  <a:lnTo>
                    <a:pt x="194" y="22"/>
                  </a:lnTo>
                  <a:lnTo>
                    <a:pt x="36" y="341"/>
                  </a:lnTo>
                  <a:lnTo>
                    <a:pt x="36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Freeform 17"/>
            <p:cNvSpPr>
              <a:spLocks noEditPoints="1"/>
            </p:cNvSpPr>
            <p:nvPr/>
          </p:nvSpPr>
          <p:spPr bwMode="auto">
            <a:xfrm>
              <a:off x="7563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7972" y="527"/>
              <a:ext cx="8" cy="384"/>
            </a:xfrm>
            <a:custGeom>
              <a:avLst/>
              <a:gdLst>
                <a:gd name="T0" fmla="*/ 0 w 8"/>
                <a:gd name="T1" fmla="*/ 0 h 384"/>
                <a:gd name="T2" fmla="*/ 0 w 8"/>
                <a:gd name="T3" fmla="*/ 384 h 384"/>
                <a:gd name="T4" fmla="*/ 8 w 8"/>
                <a:gd name="T5" fmla="*/ 384 h 384"/>
                <a:gd name="T6" fmla="*/ 8 w 8"/>
                <a:gd name="T7" fmla="*/ 0 h 384"/>
                <a:gd name="T8" fmla="*/ 0 w 8"/>
                <a:gd name="T9" fmla="*/ 0 h 384"/>
                <a:gd name="T10" fmla="*/ 0 w 8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84">
                  <a:moveTo>
                    <a:pt x="0" y="0"/>
                  </a:moveTo>
                  <a:lnTo>
                    <a:pt x="0" y="384"/>
                  </a:lnTo>
                  <a:lnTo>
                    <a:pt x="8" y="38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Freeform 19"/>
            <p:cNvSpPr>
              <a:spLocks noEditPoints="1"/>
            </p:cNvSpPr>
            <p:nvPr/>
          </p:nvSpPr>
          <p:spPr bwMode="auto">
            <a:xfrm>
              <a:off x="8015" y="527"/>
              <a:ext cx="396" cy="384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8432" y="527"/>
              <a:ext cx="395" cy="384"/>
            </a:xfrm>
            <a:custGeom>
              <a:avLst/>
              <a:gdLst>
                <a:gd name="T0" fmla="*/ 0 w 395"/>
                <a:gd name="T1" fmla="*/ 0 h 384"/>
                <a:gd name="T2" fmla="*/ 395 w 395"/>
                <a:gd name="T3" fmla="*/ 0 h 384"/>
                <a:gd name="T4" fmla="*/ 395 w 395"/>
                <a:gd name="T5" fmla="*/ 15 h 384"/>
                <a:gd name="T6" fmla="*/ 15 w 395"/>
                <a:gd name="T7" fmla="*/ 15 h 384"/>
                <a:gd name="T8" fmla="*/ 15 w 395"/>
                <a:gd name="T9" fmla="*/ 181 h 384"/>
                <a:gd name="T10" fmla="*/ 381 w 395"/>
                <a:gd name="T11" fmla="*/ 181 h 384"/>
                <a:gd name="T12" fmla="*/ 381 w 395"/>
                <a:gd name="T13" fmla="*/ 203 h 384"/>
                <a:gd name="T14" fmla="*/ 15 w 395"/>
                <a:gd name="T15" fmla="*/ 203 h 384"/>
                <a:gd name="T16" fmla="*/ 15 w 395"/>
                <a:gd name="T17" fmla="*/ 370 h 384"/>
                <a:gd name="T18" fmla="*/ 395 w 395"/>
                <a:gd name="T19" fmla="*/ 370 h 384"/>
                <a:gd name="T20" fmla="*/ 395 w 395"/>
                <a:gd name="T21" fmla="*/ 384 h 384"/>
                <a:gd name="T22" fmla="*/ 0 w 395"/>
                <a:gd name="T23" fmla="*/ 384 h 384"/>
                <a:gd name="T24" fmla="*/ 0 w 395"/>
                <a:gd name="T25" fmla="*/ 0 h 384"/>
                <a:gd name="T26" fmla="*/ 0 w 395"/>
                <a:gd name="T2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384">
                  <a:moveTo>
                    <a:pt x="0" y="0"/>
                  </a:moveTo>
                  <a:lnTo>
                    <a:pt x="395" y="0"/>
                  </a:lnTo>
                  <a:lnTo>
                    <a:pt x="395" y="15"/>
                  </a:lnTo>
                  <a:lnTo>
                    <a:pt x="15" y="15"/>
                  </a:lnTo>
                  <a:lnTo>
                    <a:pt x="15" y="181"/>
                  </a:lnTo>
                  <a:lnTo>
                    <a:pt x="381" y="181"/>
                  </a:lnTo>
                  <a:lnTo>
                    <a:pt x="381" y="203"/>
                  </a:lnTo>
                  <a:lnTo>
                    <a:pt x="15" y="203"/>
                  </a:lnTo>
                  <a:lnTo>
                    <a:pt x="15" y="370"/>
                  </a:lnTo>
                  <a:lnTo>
                    <a:pt x="395" y="370"/>
                  </a:lnTo>
                  <a:lnTo>
                    <a:pt x="39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8835" y="520"/>
              <a:ext cx="761" cy="391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9625" y="527"/>
              <a:ext cx="14" cy="384"/>
            </a:xfrm>
            <a:custGeom>
              <a:avLst/>
              <a:gdLst>
                <a:gd name="T0" fmla="*/ 0 w 14"/>
                <a:gd name="T1" fmla="*/ 0 h 384"/>
                <a:gd name="T2" fmla="*/ 0 w 14"/>
                <a:gd name="T3" fmla="*/ 384 h 384"/>
                <a:gd name="T4" fmla="*/ 14 w 14"/>
                <a:gd name="T5" fmla="*/ 384 h 384"/>
                <a:gd name="T6" fmla="*/ 14 w 14"/>
                <a:gd name="T7" fmla="*/ 0 h 384"/>
                <a:gd name="T8" fmla="*/ 0 w 14"/>
                <a:gd name="T9" fmla="*/ 0 h 384"/>
                <a:gd name="T10" fmla="*/ 0 w 14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4">
                  <a:moveTo>
                    <a:pt x="0" y="0"/>
                  </a:moveTo>
                  <a:lnTo>
                    <a:pt x="0" y="384"/>
                  </a:lnTo>
                  <a:lnTo>
                    <a:pt x="14" y="38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9675" y="520"/>
              <a:ext cx="388" cy="391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10078" y="527"/>
              <a:ext cx="395" cy="384"/>
            </a:xfrm>
            <a:custGeom>
              <a:avLst/>
              <a:gdLst>
                <a:gd name="T0" fmla="*/ 381 w 395"/>
                <a:gd name="T1" fmla="*/ 0 h 384"/>
                <a:gd name="T2" fmla="*/ 395 w 395"/>
                <a:gd name="T3" fmla="*/ 0 h 384"/>
                <a:gd name="T4" fmla="*/ 395 w 395"/>
                <a:gd name="T5" fmla="*/ 384 h 384"/>
                <a:gd name="T6" fmla="*/ 381 w 395"/>
                <a:gd name="T7" fmla="*/ 384 h 384"/>
                <a:gd name="T8" fmla="*/ 21 w 395"/>
                <a:gd name="T9" fmla="*/ 22 h 384"/>
                <a:gd name="T10" fmla="*/ 21 w 395"/>
                <a:gd name="T11" fmla="*/ 384 h 384"/>
                <a:gd name="T12" fmla="*/ 0 w 395"/>
                <a:gd name="T13" fmla="*/ 384 h 384"/>
                <a:gd name="T14" fmla="*/ 0 w 395"/>
                <a:gd name="T15" fmla="*/ 0 h 384"/>
                <a:gd name="T16" fmla="*/ 21 w 395"/>
                <a:gd name="T17" fmla="*/ 0 h 384"/>
                <a:gd name="T18" fmla="*/ 381 w 395"/>
                <a:gd name="T19" fmla="*/ 363 h 384"/>
                <a:gd name="T20" fmla="*/ 381 w 395"/>
                <a:gd name="T21" fmla="*/ 0 h 384"/>
                <a:gd name="T22" fmla="*/ 381 w 395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384">
                  <a:moveTo>
                    <a:pt x="381" y="0"/>
                  </a:moveTo>
                  <a:lnTo>
                    <a:pt x="395" y="0"/>
                  </a:lnTo>
                  <a:lnTo>
                    <a:pt x="395" y="384"/>
                  </a:lnTo>
                  <a:lnTo>
                    <a:pt x="381" y="384"/>
                  </a:lnTo>
                  <a:lnTo>
                    <a:pt x="21" y="22"/>
                  </a:lnTo>
                  <a:lnTo>
                    <a:pt x="21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381" y="363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8" name="Freeform 25"/>
            <p:cNvSpPr>
              <a:spLocks noEditPoints="1"/>
            </p:cNvSpPr>
            <p:nvPr/>
          </p:nvSpPr>
          <p:spPr bwMode="auto">
            <a:xfrm>
              <a:off x="6751" y="-530"/>
              <a:ext cx="941" cy="934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9" name="Freeform 26"/>
            <p:cNvSpPr>
              <a:spLocks noEditPoints="1"/>
            </p:cNvSpPr>
            <p:nvPr/>
          </p:nvSpPr>
          <p:spPr bwMode="auto">
            <a:xfrm>
              <a:off x="7778" y="-530"/>
              <a:ext cx="877" cy="934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0" name="Freeform 27"/>
            <p:cNvSpPr>
              <a:spLocks noEditPoints="1"/>
            </p:cNvSpPr>
            <p:nvPr/>
          </p:nvSpPr>
          <p:spPr bwMode="auto">
            <a:xfrm>
              <a:off x="8792" y="-429"/>
              <a:ext cx="495" cy="725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1" name="Freeform 28"/>
            <p:cNvSpPr>
              <a:spLocks noEditPoints="1"/>
            </p:cNvSpPr>
            <p:nvPr/>
          </p:nvSpPr>
          <p:spPr bwMode="auto">
            <a:xfrm>
              <a:off x="9402" y="-429"/>
              <a:ext cx="496" cy="725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948" y="-429"/>
              <a:ext cx="525" cy="725"/>
            </a:xfrm>
            <a:custGeom>
              <a:avLst/>
              <a:gdLst>
                <a:gd name="T0" fmla="*/ 0 w 525"/>
                <a:gd name="T1" fmla="*/ 58 h 725"/>
                <a:gd name="T2" fmla="*/ 0 w 525"/>
                <a:gd name="T3" fmla="*/ 0 h 725"/>
                <a:gd name="T4" fmla="*/ 525 w 525"/>
                <a:gd name="T5" fmla="*/ 0 h 725"/>
                <a:gd name="T6" fmla="*/ 525 w 525"/>
                <a:gd name="T7" fmla="*/ 58 h 725"/>
                <a:gd name="T8" fmla="*/ 295 w 525"/>
                <a:gd name="T9" fmla="*/ 58 h 725"/>
                <a:gd name="T10" fmla="*/ 295 w 525"/>
                <a:gd name="T11" fmla="*/ 725 h 725"/>
                <a:gd name="T12" fmla="*/ 230 w 525"/>
                <a:gd name="T13" fmla="*/ 725 h 725"/>
                <a:gd name="T14" fmla="*/ 230 w 525"/>
                <a:gd name="T15" fmla="*/ 58 h 725"/>
                <a:gd name="T16" fmla="*/ 0 w 525"/>
                <a:gd name="T17" fmla="*/ 58 h 725"/>
                <a:gd name="T18" fmla="*/ 0 w 525"/>
                <a:gd name="T19" fmla="*/ 5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5" h="725">
                  <a:moveTo>
                    <a:pt x="0" y="58"/>
                  </a:moveTo>
                  <a:lnTo>
                    <a:pt x="0" y="0"/>
                  </a:lnTo>
                  <a:lnTo>
                    <a:pt x="525" y="0"/>
                  </a:lnTo>
                  <a:lnTo>
                    <a:pt x="525" y="58"/>
                  </a:lnTo>
                  <a:lnTo>
                    <a:pt x="295" y="58"/>
                  </a:lnTo>
                  <a:lnTo>
                    <a:pt x="295" y="725"/>
                  </a:lnTo>
                  <a:lnTo>
                    <a:pt x="230" y="725"/>
                  </a:lnTo>
                  <a:lnTo>
                    <a:pt x="230" y="58"/>
                  </a:lnTo>
                  <a:lnTo>
                    <a:pt x="0" y="58"/>
                  </a:ln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4940" y="-632"/>
              <a:ext cx="834" cy="1551"/>
            </a:xfrm>
            <a:custGeom>
              <a:avLst/>
              <a:gdLst>
                <a:gd name="T0" fmla="*/ 0 w 834"/>
                <a:gd name="T1" fmla="*/ 0 h 1551"/>
                <a:gd name="T2" fmla="*/ 0 w 834"/>
                <a:gd name="T3" fmla="*/ 1551 h 1551"/>
                <a:gd name="T4" fmla="*/ 834 w 834"/>
                <a:gd name="T5" fmla="*/ 0 h 1551"/>
                <a:gd name="T6" fmla="*/ 0 w 834"/>
                <a:gd name="T7" fmla="*/ 0 h 1551"/>
                <a:gd name="T8" fmla="*/ 0 w 834"/>
                <a:gd name="T9" fmla="*/ 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1551">
                  <a:moveTo>
                    <a:pt x="0" y="0"/>
                  </a:moveTo>
                  <a:lnTo>
                    <a:pt x="0" y="1551"/>
                  </a:lnTo>
                  <a:lnTo>
                    <a:pt x="8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Freeform 31"/>
            <p:cNvSpPr>
              <a:spLocks/>
            </p:cNvSpPr>
            <p:nvPr/>
          </p:nvSpPr>
          <p:spPr bwMode="auto">
            <a:xfrm>
              <a:off x="5306" y="-523"/>
              <a:ext cx="1200" cy="1442"/>
            </a:xfrm>
            <a:custGeom>
              <a:avLst/>
              <a:gdLst>
                <a:gd name="T0" fmla="*/ 705 w 1200"/>
                <a:gd name="T1" fmla="*/ 0 h 1442"/>
                <a:gd name="T2" fmla="*/ 468 w 1200"/>
                <a:gd name="T3" fmla="*/ 420 h 1442"/>
                <a:gd name="T4" fmla="*/ 662 w 1200"/>
                <a:gd name="T5" fmla="*/ 681 h 1442"/>
                <a:gd name="T6" fmla="*/ 274 w 1200"/>
                <a:gd name="T7" fmla="*/ 797 h 1442"/>
                <a:gd name="T8" fmla="*/ 0 w 1200"/>
                <a:gd name="T9" fmla="*/ 1282 h 1442"/>
                <a:gd name="T10" fmla="*/ 532 w 1200"/>
                <a:gd name="T11" fmla="*/ 1094 h 1442"/>
                <a:gd name="T12" fmla="*/ 777 w 1200"/>
                <a:gd name="T13" fmla="*/ 1442 h 1442"/>
                <a:gd name="T14" fmla="*/ 733 w 1200"/>
                <a:gd name="T15" fmla="*/ 1029 h 1442"/>
                <a:gd name="T16" fmla="*/ 1200 w 1200"/>
                <a:gd name="T17" fmla="*/ 869 h 1442"/>
                <a:gd name="T18" fmla="*/ 705 w 1200"/>
                <a:gd name="T19" fmla="*/ 0 h 1442"/>
                <a:gd name="T20" fmla="*/ 705 w 1200"/>
                <a:gd name="T21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0" h="1442">
                  <a:moveTo>
                    <a:pt x="705" y="0"/>
                  </a:moveTo>
                  <a:lnTo>
                    <a:pt x="468" y="420"/>
                  </a:lnTo>
                  <a:lnTo>
                    <a:pt x="662" y="681"/>
                  </a:lnTo>
                  <a:lnTo>
                    <a:pt x="274" y="797"/>
                  </a:lnTo>
                  <a:lnTo>
                    <a:pt x="0" y="1282"/>
                  </a:lnTo>
                  <a:lnTo>
                    <a:pt x="532" y="1094"/>
                  </a:lnTo>
                  <a:lnTo>
                    <a:pt x="777" y="1442"/>
                  </a:lnTo>
                  <a:lnTo>
                    <a:pt x="733" y="1029"/>
                  </a:lnTo>
                  <a:lnTo>
                    <a:pt x="1200" y="869"/>
                  </a:lnTo>
                  <a:lnTo>
                    <a:pt x="705" y="0"/>
                  </a:lnTo>
                  <a:lnTo>
                    <a:pt x="7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Freeform 32"/>
            <p:cNvSpPr>
              <a:spLocks noEditPoints="1"/>
            </p:cNvSpPr>
            <p:nvPr/>
          </p:nvSpPr>
          <p:spPr bwMode="auto">
            <a:xfrm>
              <a:off x="6744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Freeform 33"/>
            <p:cNvSpPr>
              <a:spLocks noEditPoints="1"/>
            </p:cNvSpPr>
            <p:nvPr/>
          </p:nvSpPr>
          <p:spPr bwMode="auto">
            <a:xfrm>
              <a:off x="7153" y="527"/>
              <a:ext cx="388" cy="384"/>
            </a:xfrm>
            <a:custGeom>
              <a:avLst/>
              <a:gdLst>
                <a:gd name="T0" fmla="*/ 388 w 388"/>
                <a:gd name="T1" fmla="*/ 384 h 384"/>
                <a:gd name="T2" fmla="*/ 374 w 388"/>
                <a:gd name="T3" fmla="*/ 384 h 384"/>
                <a:gd name="T4" fmla="*/ 359 w 388"/>
                <a:gd name="T5" fmla="*/ 355 h 384"/>
                <a:gd name="T6" fmla="*/ 29 w 388"/>
                <a:gd name="T7" fmla="*/ 355 h 384"/>
                <a:gd name="T8" fmla="*/ 15 w 388"/>
                <a:gd name="T9" fmla="*/ 384 h 384"/>
                <a:gd name="T10" fmla="*/ 0 w 388"/>
                <a:gd name="T11" fmla="*/ 384 h 384"/>
                <a:gd name="T12" fmla="*/ 187 w 388"/>
                <a:gd name="T13" fmla="*/ 0 h 384"/>
                <a:gd name="T14" fmla="*/ 201 w 388"/>
                <a:gd name="T15" fmla="*/ 0 h 384"/>
                <a:gd name="T16" fmla="*/ 388 w 388"/>
                <a:gd name="T17" fmla="*/ 384 h 384"/>
                <a:gd name="T18" fmla="*/ 388 w 388"/>
                <a:gd name="T19" fmla="*/ 384 h 384"/>
                <a:gd name="T20" fmla="*/ 36 w 388"/>
                <a:gd name="T21" fmla="*/ 341 h 384"/>
                <a:gd name="T22" fmla="*/ 352 w 388"/>
                <a:gd name="T23" fmla="*/ 341 h 384"/>
                <a:gd name="T24" fmla="*/ 194 w 388"/>
                <a:gd name="T25" fmla="*/ 22 h 384"/>
                <a:gd name="T26" fmla="*/ 36 w 388"/>
                <a:gd name="T27" fmla="*/ 341 h 384"/>
                <a:gd name="T28" fmla="*/ 36 w 388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8" h="384">
                  <a:moveTo>
                    <a:pt x="388" y="384"/>
                  </a:moveTo>
                  <a:lnTo>
                    <a:pt x="374" y="384"/>
                  </a:lnTo>
                  <a:lnTo>
                    <a:pt x="359" y="355"/>
                  </a:lnTo>
                  <a:lnTo>
                    <a:pt x="29" y="355"/>
                  </a:lnTo>
                  <a:lnTo>
                    <a:pt x="15" y="384"/>
                  </a:lnTo>
                  <a:lnTo>
                    <a:pt x="0" y="384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388" y="384"/>
                  </a:lnTo>
                  <a:lnTo>
                    <a:pt x="388" y="384"/>
                  </a:lnTo>
                  <a:close/>
                  <a:moveTo>
                    <a:pt x="36" y="341"/>
                  </a:moveTo>
                  <a:lnTo>
                    <a:pt x="352" y="341"/>
                  </a:lnTo>
                  <a:lnTo>
                    <a:pt x="194" y="22"/>
                  </a:lnTo>
                  <a:lnTo>
                    <a:pt x="36" y="341"/>
                  </a:lnTo>
                  <a:lnTo>
                    <a:pt x="36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" name="Freeform 34"/>
            <p:cNvSpPr>
              <a:spLocks noEditPoints="1"/>
            </p:cNvSpPr>
            <p:nvPr/>
          </p:nvSpPr>
          <p:spPr bwMode="auto">
            <a:xfrm>
              <a:off x="7563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8" name="Freeform 35"/>
            <p:cNvSpPr>
              <a:spLocks/>
            </p:cNvSpPr>
            <p:nvPr/>
          </p:nvSpPr>
          <p:spPr bwMode="auto">
            <a:xfrm>
              <a:off x="7972" y="527"/>
              <a:ext cx="8" cy="384"/>
            </a:xfrm>
            <a:custGeom>
              <a:avLst/>
              <a:gdLst>
                <a:gd name="T0" fmla="*/ 0 w 8"/>
                <a:gd name="T1" fmla="*/ 0 h 384"/>
                <a:gd name="T2" fmla="*/ 0 w 8"/>
                <a:gd name="T3" fmla="*/ 384 h 384"/>
                <a:gd name="T4" fmla="*/ 8 w 8"/>
                <a:gd name="T5" fmla="*/ 384 h 384"/>
                <a:gd name="T6" fmla="*/ 8 w 8"/>
                <a:gd name="T7" fmla="*/ 0 h 384"/>
                <a:gd name="T8" fmla="*/ 0 w 8"/>
                <a:gd name="T9" fmla="*/ 0 h 384"/>
                <a:gd name="T10" fmla="*/ 0 w 8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84">
                  <a:moveTo>
                    <a:pt x="0" y="0"/>
                  </a:moveTo>
                  <a:lnTo>
                    <a:pt x="0" y="384"/>
                  </a:lnTo>
                  <a:lnTo>
                    <a:pt x="8" y="38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9" name="Freeform 36"/>
            <p:cNvSpPr>
              <a:spLocks noEditPoints="1"/>
            </p:cNvSpPr>
            <p:nvPr/>
          </p:nvSpPr>
          <p:spPr bwMode="auto">
            <a:xfrm>
              <a:off x="8015" y="527"/>
              <a:ext cx="396" cy="384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0" name="Freeform 37"/>
            <p:cNvSpPr>
              <a:spLocks/>
            </p:cNvSpPr>
            <p:nvPr/>
          </p:nvSpPr>
          <p:spPr bwMode="auto">
            <a:xfrm>
              <a:off x="8432" y="527"/>
              <a:ext cx="395" cy="384"/>
            </a:xfrm>
            <a:custGeom>
              <a:avLst/>
              <a:gdLst>
                <a:gd name="T0" fmla="*/ 0 w 395"/>
                <a:gd name="T1" fmla="*/ 0 h 384"/>
                <a:gd name="T2" fmla="*/ 395 w 395"/>
                <a:gd name="T3" fmla="*/ 0 h 384"/>
                <a:gd name="T4" fmla="*/ 395 w 395"/>
                <a:gd name="T5" fmla="*/ 15 h 384"/>
                <a:gd name="T6" fmla="*/ 15 w 395"/>
                <a:gd name="T7" fmla="*/ 15 h 384"/>
                <a:gd name="T8" fmla="*/ 15 w 395"/>
                <a:gd name="T9" fmla="*/ 181 h 384"/>
                <a:gd name="T10" fmla="*/ 381 w 395"/>
                <a:gd name="T11" fmla="*/ 181 h 384"/>
                <a:gd name="T12" fmla="*/ 381 w 395"/>
                <a:gd name="T13" fmla="*/ 203 h 384"/>
                <a:gd name="T14" fmla="*/ 15 w 395"/>
                <a:gd name="T15" fmla="*/ 203 h 384"/>
                <a:gd name="T16" fmla="*/ 15 w 395"/>
                <a:gd name="T17" fmla="*/ 370 h 384"/>
                <a:gd name="T18" fmla="*/ 395 w 395"/>
                <a:gd name="T19" fmla="*/ 370 h 384"/>
                <a:gd name="T20" fmla="*/ 395 w 395"/>
                <a:gd name="T21" fmla="*/ 384 h 384"/>
                <a:gd name="T22" fmla="*/ 0 w 395"/>
                <a:gd name="T23" fmla="*/ 384 h 384"/>
                <a:gd name="T24" fmla="*/ 0 w 395"/>
                <a:gd name="T25" fmla="*/ 0 h 384"/>
                <a:gd name="T26" fmla="*/ 0 w 395"/>
                <a:gd name="T2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384">
                  <a:moveTo>
                    <a:pt x="0" y="0"/>
                  </a:moveTo>
                  <a:lnTo>
                    <a:pt x="395" y="0"/>
                  </a:lnTo>
                  <a:lnTo>
                    <a:pt x="395" y="15"/>
                  </a:lnTo>
                  <a:lnTo>
                    <a:pt x="15" y="15"/>
                  </a:lnTo>
                  <a:lnTo>
                    <a:pt x="15" y="181"/>
                  </a:lnTo>
                  <a:lnTo>
                    <a:pt x="381" y="181"/>
                  </a:lnTo>
                  <a:lnTo>
                    <a:pt x="381" y="203"/>
                  </a:lnTo>
                  <a:lnTo>
                    <a:pt x="15" y="203"/>
                  </a:lnTo>
                  <a:lnTo>
                    <a:pt x="15" y="370"/>
                  </a:lnTo>
                  <a:lnTo>
                    <a:pt x="395" y="370"/>
                  </a:lnTo>
                  <a:lnTo>
                    <a:pt x="39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Freeform 38"/>
            <p:cNvSpPr>
              <a:spLocks/>
            </p:cNvSpPr>
            <p:nvPr/>
          </p:nvSpPr>
          <p:spPr bwMode="auto">
            <a:xfrm>
              <a:off x="8835" y="520"/>
              <a:ext cx="761" cy="391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2" name="Freeform 39"/>
            <p:cNvSpPr>
              <a:spLocks/>
            </p:cNvSpPr>
            <p:nvPr/>
          </p:nvSpPr>
          <p:spPr bwMode="auto">
            <a:xfrm>
              <a:off x="9625" y="527"/>
              <a:ext cx="14" cy="384"/>
            </a:xfrm>
            <a:custGeom>
              <a:avLst/>
              <a:gdLst>
                <a:gd name="T0" fmla="*/ 0 w 14"/>
                <a:gd name="T1" fmla="*/ 0 h 384"/>
                <a:gd name="T2" fmla="*/ 0 w 14"/>
                <a:gd name="T3" fmla="*/ 384 h 384"/>
                <a:gd name="T4" fmla="*/ 14 w 14"/>
                <a:gd name="T5" fmla="*/ 384 h 384"/>
                <a:gd name="T6" fmla="*/ 14 w 14"/>
                <a:gd name="T7" fmla="*/ 0 h 384"/>
                <a:gd name="T8" fmla="*/ 0 w 14"/>
                <a:gd name="T9" fmla="*/ 0 h 384"/>
                <a:gd name="T10" fmla="*/ 0 w 14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4">
                  <a:moveTo>
                    <a:pt x="0" y="0"/>
                  </a:moveTo>
                  <a:lnTo>
                    <a:pt x="0" y="384"/>
                  </a:lnTo>
                  <a:lnTo>
                    <a:pt x="14" y="38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3" name="Freeform 40"/>
            <p:cNvSpPr>
              <a:spLocks/>
            </p:cNvSpPr>
            <p:nvPr/>
          </p:nvSpPr>
          <p:spPr bwMode="auto">
            <a:xfrm>
              <a:off x="9675" y="520"/>
              <a:ext cx="388" cy="391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auto">
            <a:xfrm>
              <a:off x="10078" y="527"/>
              <a:ext cx="395" cy="384"/>
            </a:xfrm>
            <a:custGeom>
              <a:avLst/>
              <a:gdLst>
                <a:gd name="T0" fmla="*/ 381 w 395"/>
                <a:gd name="T1" fmla="*/ 0 h 384"/>
                <a:gd name="T2" fmla="*/ 395 w 395"/>
                <a:gd name="T3" fmla="*/ 0 h 384"/>
                <a:gd name="T4" fmla="*/ 395 w 395"/>
                <a:gd name="T5" fmla="*/ 384 h 384"/>
                <a:gd name="T6" fmla="*/ 381 w 395"/>
                <a:gd name="T7" fmla="*/ 384 h 384"/>
                <a:gd name="T8" fmla="*/ 21 w 395"/>
                <a:gd name="T9" fmla="*/ 22 h 384"/>
                <a:gd name="T10" fmla="*/ 21 w 395"/>
                <a:gd name="T11" fmla="*/ 384 h 384"/>
                <a:gd name="T12" fmla="*/ 0 w 395"/>
                <a:gd name="T13" fmla="*/ 384 h 384"/>
                <a:gd name="T14" fmla="*/ 0 w 395"/>
                <a:gd name="T15" fmla="*/ 0 h 384"/>
                <a:gd name="T16" fmla="*/ 21 w 395"/>
                <a:gd name="T17" fmla="*/ 0 h 384"/>
                <a:gd name="T18" fmla="*/ 381 w 395"/>
                <a:gd name="T19" fmla="*/ 363 h 384"/>
                <a:gd name="T20" fmla="*/ 381 w 395"/>
                <a:gd name="T21" fmla="*/ 0 h 384"/>
                <a:gd name="T22" fmla="*/ 381 w 395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384">
                  <a:moveTo>
                    <a:pt x="381" y="0"/>
                  </a:moveTo>
                  <a:lnTo>
                    <a:pt x="395" y="0"/>
                  </a:lnTo>
                  <a:lnTo>
                    <a:pt x="395" y="384"/>
                  </a:lnTo>
                  <a:lnTo>
                    <a:pt x="381" y="384"/>
                  </a:lnTo>
                  <a:lnTo>
                    <a:pt x="21" y="22"/>
                  </a:lnTo>
                  <a:lnTo>
                    <a:pt x="21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381" y="363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5" name="Freeform 42"/>
            <p:cNvSpPr>
              <a:spLocks noEditPoints="1"/>
            </p:cNvSpPr>
            <p:nvPr/>
          </p:nvSpPr>
          <p:spPr bwMode="auto">
            <a:xfrm>
              <a:off x="6744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6" name="Freeform 43"/>
            <p:cNvSpPr>
              <a:spLocks noEditPoints="1"/>
            </p:cNvSpPr>
            <p:nvPr/>
          </p:nvSpPr>
          <p:spPr bwMode="auto">
            <a:xfrm>
              <a:off x="7153" y="527"/>
              <a:ext cx="388" cy="384"/>
            </a:xfrm>
            <a:custGeom>
              <a:avLst/>
              <a:gdLst>
                <a:gd name="T0" fmla="*/ 388 w 388"/>
                <a:gd name="T1" fmla="*/ 384 h 384"/>
                <a:gd name="T2" fmla="*/ 374 w 388"/>
                <a:gd name="T3" fmla="*/ 384 h 384"/>
                <a:gd name="T4" fmla="*/ 359 w 388"/>
                <a:gd name="T5" fmla="*/ 355 h 384"/>
                <a:gd name="T6" fmla="*/ 29 w 388"/>
                <a:gd name="T7" fmla="*/ 355 h 384"/>
                <a:gd name="T8" fmla="*/ 15 w 388"/>
                <a:gd name="T9" fmla="*/ 384 h 384"/>
                <a:gd name="T10" fmla="*/ 0 w 388"/>
                <a:gd name="T11" fmla="*/ 384 h 384"/>
                <a:gd name="T12" fmla="*/ 187 w 388"/>
                <a:gd name="T13" fmla="*/ 0 h 384"/>
                <a:gd name="T14" fmla="*/ 201 w 388"/>
                <a:gd name="T15" fmla="*/ 0 h 384"/>
                <a:gd name="T16" fmla="*/ 388 w 388"/>
                <a:gd name="T17" fmla="*/ 384 h 384"/>
                <a:gd name="T18" fmla="*/ 388 w 388"/>
                <a:gd name="T19" fmla="*/ 384 h 384"/>
                <a:gd name="T20" fmla="*/ 36 w 388"/>
                <a:gd name="T21" fmla="*/ 341 h 384"/>
                <a:gd name="T22" fmla="*/ 352 w 388"/>
                <a:gd name="T23" fmla="*/ 341 h 384"/>
                <a:gd name="T24" fmla="*/ 194 w 388"/>
                <a:gd name="T25" fmla="*/ 22 h 384"/>
                <a:gd name="T26" fmla="*/ 36 w 388"/>
                <a:gd name="T27" fmla="*/ 341 h 384"/>
                <a:gd name="T28" fmla="*/ 36 w 388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8" h="384">
                  <a:moveTo>
                    <a:pt x="388" y="384"/>
                  </a:moveTo>
                  <a:lnTo>
                    <a:pt x="374" y="384"/>
                  </a:lnTo>
                  <a:lnTo>
                    <a:pt x="359" y="355"/>
                  </a:lnTo>
                  <a:lnTo>
                    <a:pt x="29" y="355"/>
                  </a:lnTo>
                  <a:lnTo>
                    <a:pt x="15" y="384"/>
                  </a:lnTo>
                  <a:lnTo>
                    <a:pt x="0" y="384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388" y="384"/>
                  </a:lnTo>
                  <a:lnTo>
                    <a:pt x="388" y="384"/>
                  </a:lnTo>
                  <a:close/>
                  <a:moveTo>
                    <a:pt x="36" y="341"/>
                  </a:moveTo>
                  <a:lnTo>
                    <a:pt x="352" y="341"/>
                  </a:lnTo>
                  <a:lnTo>
                    <a:pt x="194" y="22"/>
                  </a:lnTo>
                  <a:lnTo>
                    <a:pt x="36" y="341"/>
                  </a:lnTo>
                  <a:lnTo>
                    <a:pt x="36" y="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7563" y="527"/>
              <a:ext cx="388" cy="384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" name="Freeform 45"/>
            <p:cNvSpPr>
              <a:spLocks/>
            </p:cNvSpPr>
            <p:nvPr/>
          </p:nvSpPr>
          <p:spPr bwMode="auto">
            <a:xfrm>
              <a:off x="7972" y="527"/>
              <a:ext cx="8" cy="384"/>
            </a:xfrm>
            <a:custGeom>
              <a:avLst/>
              <a:gdLst>
                <a:gd name="T0" fmla="*/ 0 w 8"/>
                <a:gd name="T1" fmla="*/ 0 h 384"/>
                <a:gd name="T2" fmla="*/ 0 w 8"/>
                <a:gd name="T3" fmla="*/ 384 h 384"/>
                <a:gd name="T4" fmla="*/ 8 w 8"/>
                <a:gd name="T5" fmla="*/ 384 h 384"/>
                <a:gd name="T6" fmla="*/ 8 w 8"/>
                <a:gd name="T7" fmla="*/ 0 h 384"/>
                <a:gd name="T8" fmla="*/ 0 w 8"/>
                <a:gd name="T9" fmla="*/ 0 h 384"/>
                <a:gd name="T10" fmla="*/ 0 w 8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84">
                  <a:moveTo>
                    <a:pt x="0" y="0"/>
                  </a:moveTo>
                  <a:lnTo>
                    <a:pt x="0" y="384"/>
                  </a:lnTo>
                  <a:lnTo>
                    <a:pt x="8" y="384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" name="Freeform 46"/>
            <p:cNvSpPr>
              <a:spLocks noEditPoints="1"/>
            </p:cNvSpPr>
            <p:nvPr/>
          </p:nvSpPr>
          <p:spPr bwMode="auto">
            <a:xfrm>
              <a:off x="8015" y="527"/>
              <a:ext cx="396" cy="384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" name="Freeform 47"/>
            <p:cNvSpPr>
              <a:spLocks/>
            </p:cNvSpPr>
            <p:nvPr/>
          </p:nvSpPr>
          <p:spPr bwMode="auto">
            <a:xfrm>
              <a:off x="8432" y="527"/>
              <a:ext cx="395" cy="384"/>
            </a:xfrm>
            <a:custGeom>
              <a:avLst/>
              <a:gdLst>
                <a:gd name="T0" fmla="*/ 0 w 395"/>
                <a:gd name="T1" fmla="*/ 0 h 384"/>
                <a:gd name="T2" fmla="*/ 395 w 395"/>
                <a:gd name="T3" fmla="*/ 0 h 384"/>
                <a:gd name="T4" fmla="*/ 395 w 395"/>
                <a:gd name="T5" fmla="*/ 15 h 384"/>
                <a:gd name="T6" fmla="*/ 15 w 395"/>
                <a:gd name="T7" fmla="*/ 15 h 384"/>
                <a:gd name="T8" fmla="*/ 15 w 395"/>
                <a:gd name="T9" fmla="*/ 181 h 384"/>
                <a:gd name="T10" fmla="*/ 381 w 395"/>
                <a:gd name="T11" fmla="*/ 181 h 384"/>
                <a:gd name="T12" fmla="*/ 381 w 395"/>
                <a:gd name="T13" fmla="*/ 203 h 384"/>
                <a:gd name="T14" fmla="*/ 15 w 395"/>
                <a:gd name="T15" fmla="*/ 203 h 384"/>
                <a:gd name="T16" fmla="*/ 15 w 395"/>
                <a:gd name="T17" fmla="*/ 370 h 384"/>
                <a:gd name="T18" fmla="*/ 395 w 395"/>
                <a:gd name="T19" fmla="*/ 370 h 384"/>
                <a:gd name="T20" fmla="*/ 395 w 395"/>
                <a:gd name="T21" fmla="*/ 384 h 384"/>
                <a:gd name="T22" fmla="*/ 0 w 395"/>
                <a:gd name="T23" fmla="*/ 384 h 384"/>
                <a:gd name="T24" fmla="*/ 0 w 395"/>
                <a:gd name="T25" fmla="*/ 0 h 384"/>
                <a:gd name="T26" fmla="*/ 0 w 395"/>
                <a:gd name="T2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384">
                  <a:moveTo>
                    <a:pt x="0" y="0"/>
                  </a:moveTo>
                  <a:lnTo>
                    <a:pt x="395" y="0"/>
                  </a:lnTo>
                  <a:lnTo>
                    <a:pt x="395" y="15"/>
                  </a:lnTo>
                  <a:lnTo>
                    <a:pt x="15" y="15"/>
                  </a:lnTo>
                  <a:lnTo>
                    <a:pt x="15" y="181"/>
                  </a:lnTo>
                  <a:lnTo>
                    <a:pt x="381" y="181"/>
                  </a:lnTo>
                  <a:lnTo>
                    <a:pt x="381" y="203"/>
                  </a:lnTo>
                  <a:lnTo>
                    <a:pt x="15" y="203"/>
                  </a:lnTo>
                  <a:lnTo>
                    <a:pt x="15" y="370"/>
                  </a:lnTo>
                  <a:lnTo>
                    <a:pt x="395" y="370"/>
                  </a:lnTo>
                  <a:lnTo>
                    <a:pt x="395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8835" y="520"/>
              <a:ext cx="761" cy="391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" name="Freeform 49"/>
            <p:cNvSpPr>
              <a:spLocks/>
            </p:cNvSpPr>
            <p:nvPr/>
          </p:nvSpPr>
          <p:spPr bwMode="auto">
            <a:xfrm>
              <a:off x="9625" y="527"/>
              <a:ext cx="14" cy="384"/>
            </a:xfrm>
            <a:custGeom>
              <a:avLst/>
              <a:gdLst>
                <a:gd name="T0" fmla="*/ 0 w 14"/>
                <a:gd name="T1" fmla="*/ 0 h 384"/>
                <a:gd name="T2" fmla="*/ 0 w 14"/>
                <a:gd name="T3" fmla="*/ 384 h 384"/>
                <a:gd name="T4" fmla="*/ 14 w 14"/>
                <a:gd name="T5" fmla="*/ 384 h 384"/>
                <a:gd name="T6" fmla="*/ 14 w 14"/>
                <a:gd name="T7" fmla="*/ 0 h 384"/>
                <a:gd name="T8" fmla="*/ 0 w 14"/>
                <a:gd name="T9" fmla="*/ 0 h 384"/>
                <a:gd name="T10" fmla="*/ 0 w 14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4">
                  <a:moveTo>
                    <a:pt x="0" y="0"/>
                  </a:moveTo>
                  <a:lnTo>
                    <a:pt x="0" y="384"/>
                  </a:lnTo>
                  <a:lnTo>
                    <a:pt x="14" y="38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3" name="Freeform 50"/>
            <p:cNvSpPr>
              <a:spLocks/>
            </p:cNvSpPr>
            <p:nvPr/>
          </p:nvSpPr>
          <p:spPr bwMode="auto">
            <a:xfrm>
              <a:off x="9675" y="520"/>
              <a:ext cx="388" cy="391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4" name="Freeform 51"/>
            <p:cNvSpPr>
              <a:spLocks/>
            </p:cNvSpPr>
            <p:nvPr/>
          </p:nvSpPr>
          <p:spPr bwMode="auto">
            <a:xfrm>
              <a:off x="10078" y="527"/>
              <a:ext cx="395" cy="384"/>
            </a:xfrm>
            <a:custGeom>
              <a:avLst/>
              <a:gdLst>
                <a:gd name="T0" fmla="*/ 381 w 395"/>
                <a:gd name="T1" fmla="*/ 0 h 384"/>
                <a:gd name="T2" fmla="*/ 395 w 395"/>
                <a:gd name="T3" fmla="*/ 0 h 384"/>
                <a:gd name="T4" fmla="*/ 395 w 395"/>
                <a:gd name="T5" fmla="*/ 384 h 384"/>
                <a:gd name="T6" fmla="*/ 381 w 395"/>
                <a:gd name="T7" fmla="*/ 384 h 384"/>
                <a:gd name="T8" fmla="*/ 21 w 395"/>
                <a:gd name="T9" fmla="*/ 22 h 384"/>
                <a:gd name="T10" fmla="*/ 21 w 395"/>
                <a:gd name="T11" fmla="*/ 384 h 384"/>
                <a:gd name="T12" fmla="*/ 0 w 395"/>
                <a:gd name="T13" fmla="*/ 384 h 384"/>
                <a:gd name="T14" fmla="*/ 0 w 395"/>
                <a:gd name="T15" fmla="*/ 0 h 384"/>
                <a:gd name="T16" fmla="*/ 21 w 395"/>
                <a:gd name="T17" fmla="*/ 0 h 384"/>
                <a:gd name="T18" fmla="*/ 381 w 395"/>
                <a:gd name="T19" fmla="*/ 363 h 384"/>
                <a:gd name="T20" fmla="*/ 381 w 395"/>
                <a:gd name="T21" fmla="*/ 0 h 384"/>
                <a:gd name="T22" fmla="*/ 381 w 395"/>
                <a:gd name="T2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384">
                  <a:moveTo>
                    <a:pt x="381" y="0"/>
                  </a:moveTo>
                  <a:lnTo>
                    <a:pt x="395" y="0"/>
                  </a:lnTo>
                  <a:lnTo>
                    <a:pt x="395" y="384"/>
                  </a:lnTo>
                  <a:lnTo>
                    <a:pt x="381" y="384"/>
                  </a:lnTo>
                  <a:lnTo>
                    <a:pt x="21" y="22"/>
                  </a:lnTo>
                  <a:lnTo>
                    <a:pt x="21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1" y="0"/>
                  </a:lnTo>
                  <a:lnTo>
                    <a:pt x="381" y="363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Freeform 52"/>
            <p:cNvSpPr>
              <a:spLocks noEditPoints="1"/>
            </p:cNvSpPr>
            <p:nvPr/>
          </p:nvSpPr>
          <p:spPr bwMode="auto">
            <a:xfrm>
              <a:off x="6751" y="-530"/>
              <a:ext cx="941" cy="934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Freeform 53"/>
            <p:cNvSpPr>
              <a:spLocks noEditPoints="1"/>
            </p:cNvSpPr>
            <p:nvPr/>
          </p:nvSpPr>
          <p:spPr bwMode="auto">
            <a:xfrm>
              <a:off x="7778" y="-530"/>
              <a:ext cx="877" cy="934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7" name="Freeform 54"/>
            <p:cNvSpPr>
              <a:spLocks noEditPoints="1"/>
            </p:cNvSpPr>
            <p:nvPr/>
          </p:nvSpPr>
          <p:spPr bwMode="auto">
            <a:xfrm>
              <a:off x="8792" y="-429"/>
              <a:ext cx="495" cy="725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8" name="Freeform 55"/>
            <p:cNvSpPr>
              <a:spLocks noEditPoints="1"/>
            </p:cNvSpPr>
            <p:nvPr/>
          </p:nvSpPr>
          <p:spPr bwMode="auto">
            <a:xfrm>
              <a:off x="9402" y="-429"/>
              <a:ext cx="496" cy="725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>
              <a:off x="9948" y="-429"/>
              <a:ext cx="525" cy="725"/>
            </a:xfrm>
            <a:custGeom>
              <a:avLst/>
              <a:gdLst>
                <a:gd name="T0" fmla="*/ 0 w 525"/>
                <a:gd name="T1" fmla="*/ 58 h 725"/>
                <a:gd name="T2" fmla="*/ 0 w 525"/>
                <a:gd name="T3" fmla="*/ 0 h 725"/>
                <a:gd name="T4" fmla="*/ 525 w 525"/>
                <a:gd name="T5" fmla="*/ 0 h 725"/>
                <a:gd name="T6" fmla="*/ 525 w 525"/>
                <a:gd name="T7" fmla="*/ 58 h 725"/>
                <a:gd name="T8" fmla="*/ 295 w 525"/>
                <a:gd name="T9" fmla="*/ 58 h 725"/>
                <a:gd name="T10" fmla="*/ 295 w 525"/>
                <a:gd name="T11" fmla="*/ 725 h 725"/>
                <a:gd name="T12" fmla="*/ 230 w 525"/>
                <a:gd name="T13" fmla="*/ 725 h 725"/>
                <a:gd name="T14" fmla="*/ 230 w 525"/>
                <a:gd name="T15" fmla="*/ 58 h 725"/>
                <a:gd name="T16" fmla="*/ 0 w 525"/>
                <a:gd name="T17" fmla="*/ 58 h 725"/>
                <a:gd name="T18" fmla="*/ 0 w 525"/>
                <a:gd name="T19" fmla="*/ 5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5" h="725">
                  <a:moveTo>
                    <a:pt x="0" y="58"/>
                  </a:moveTo>
                  <a:lnTo>
                    <a:pt x="0" y="0"/>
                  </a:lnTo>
                  <a:lnTo>
                    <a:pt x="525" y="0"/>
                  </a:lnTo>
                  <a:lnTo>
                    <a:pt x="525" y="58"/>
                  </a:lnTo>
                  <a:lnTo>
                    <a:pt x="295" y="58"/>
                  </a:lnTo>
                  <a:lnTo>
                    <a:pt x="295" y="725"/>
                  </a:lnTo>
                  <a:lnTo>
                    <a:pt x="230" y="725"/>
                  </a:lnTo>
                  <a:lnTo>
                    <a:pt x="230" y="58"/>
                  </a:lnTo>
                  <a:lnTo>
                    <a:pt x="0" y="58"/>
                  </a:ln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Freeform 57"/>
            <p:cNvSpPr>
              <a:spLocks/>
            </p:cNvSpPr>
            <p:nvPr/>
          </p:nvSpPr>
          <p:spPr bwMode="auto">
            <a:xfrm>
              <a:off x="4940" y="-632"/>
              <a:ext cx="834" cy="1551"/>
            </a:xfrm>
            <a:custGeom>
              <a:avLst/>
              <a:gdLst>
                <a:gd name="T0" fmla="*/ 0 w 834"/>
                <a:gd name="T1" fmla="*/ 0 h 1551"/>
                <a:gd name="T2" fmla="*/ 0 w 834"/>
                <a:gd name="T3" fmla="*/ 1551 h 1551"/>
                <a:gd name="T4" fmla="*/ 834 w 834"/>
                <a:gd name="T5" fmla="*/ 0 h 1551"/>
                <a:gd name="T6" fmla="*/ 0 w 834"/>
                <a:gd name="T7" fmla="*/ 0 h 1551"/>
                <a:gd name="T8" fmla="*/ 0 w 834"/>
                <a:gd name="T9" fmla="*/ 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1551">
                  <a:moveTo>
                    <a:pt x="0" y="0"/>
                  </a:moveTo>
                  <a:lnTo>
                    <a:pt x="0" y="1551"/>
                  </a:lnTo>
                  <a:lnTo>
                    <a:pt x="8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Freeform 58"/>
            <p:cNvSpPr>
              <a:spLocks/>
            </p:cNvSpPr>
            <p:nvPr/>
          </p:nvSpPr>
          <p:spPr bwMode="auto">
            <a:xfrm>
              <a:off x="5306" y="-523"/>
              <a:ext cx="1200" cy="1442"/>
            </a:xfrm>
            <a:custGeom>
              <a:avLst/>
              <a:gdLst>
                <a:gd name="T0" fmla="*/ 705 w 1200"/>
                <a:gd name="T1" fmla="*/ 0 h 1442"/>
                <a:gd name="T2" fmla="*/ 468 w 1200"/>
                <a:gd name="T3" fmla="*/ 420 h 1442"/>
                <a:gd name="T4" fmla="*/ 662 w 1200"/>
                <a:gd name="T5" fmla="*/ 681 h 1442"/>
                <a:gd name="T6" fmla="*/ 274 w 1200"/>
                <a:gd name="T7" fmla="*/ 797 h 1442"/>
                <a:gd name="T8" fmla="*/ 0 w 1200"/>
                <a:gd name="T9" fmla="*/ 1282 h 1442"/>
                <a:gd name="T10" fmla="*/ 532 w 1200"/>
                <a:gd name="T11" fmla="*/ 1094 h 1442"/>
                <a:gd name="T12" fmla="*/ 777 w 1200"/>
                <a:gd name="T13" fmla="*/ 1442 h 1442"/>
                <a:gd name="T14" fmla="*/ 733 w 1200"/>
                <a:gd name="T15" fmla="*/ 1029 h 1442"/>
                <a:gd name="T16" fmla="*/ 1200 w 1200"/>
                <a:gd name="T17" fmla="*/ 869 h 1442"/>
                <a:gd name="T18" fmla="*/ 705 w 1200"/>
                <a:gd name="T19" fmla="*/ 0 h 1442"/>
                <a:gd name="T20" fmla="*/ 705 w 1200"/>
                <a:gd name="T21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0" h="1442">
                  <a:moveTo>
                    <a:pt x="705" y="0"/>
                  </a:moveTo>
                  <a:lnTo>
                    <a:pt x="468" y="420"/>
                  </a:lnTo>
                  <a:lnTo>
                    <a:pt x="662" y="681"/>
                  </a:lnTo>
                  <a:lnTo>
                    <a:pt x="274" y="797"/>
                  </a:lnTo>
                  <a:lnTo>
                    <a:pt x="0" y="1282"/>
                  </a:lnTo>
                  <a:lnTo>
                    <a:pt x="532" y="1094"/>
                  </a:lnTo>
                  <a:lnTo>
                    <a:pt x="777" y="1442"/>
                  </a:lnTo>
                  <a:lnTo>
                    <a:pt x="733" y="1029"/>
                  </a:lnTo>
                  <a:lnTo>
                    <a:pt x="1200" y="869"/>
                  </a:lnTo>
                  <a:lnTo>
                    <a:pt x="705" y="0"/>
                  </a:lnTo>
                  <a:lnTo>
                    <a:pt x="7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1" tIns="22851" rIns="45701" bIns="22851" numCol="1" anchor="t" anchorCtr="0" compatLnSpc="1">
              <a:prstTxWarp prst="textNoShape">
                <a:avLst/>
              </a:prstTxWarp>
            </a:bodyPr>
            <a:lstStyle/>
            <a:p>
              <a:pPr defTabSz="816105"/>
              <a:endParaRPr kumimoji="1" lang="zh-CN" altLang="en-US" sz="1599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6" name="图片 10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74" y="1147220"/>
            <a:ext cx="2081101" cy="2098813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1038402" y="3536451"/>
            <a:ext cx="7369128" cy="296123"/>
          </a:xfrm>
          <a:custGeom>
            <a:avLst/>
            <a:gdLst/>
            <a:ahLst/>
            <a:cxnLst/>
            <a:rect l="l" t="t" r="r" b="b"/>
            <a:pathLst>
              <a:path w="14740531" h="592336">
                <a:moveTo>
                  <a:pt x="14127360" y="410766"/>
                </a:moveTo>
                <a:lnTo>
                  <a:pt x="14127360" y="535781"/>
                </a:lnTo>
                <a:lnTo>
                  <a:pt x="14683977" y="535781"/>
                </a:lnTo>
                <a:lnTo>
                  <a:pt x="14683977" y="410766"/>
                </a:lnTo>
                <a:close/>
                <a:moveTo>
                  <a:pt x="14127360" y="261938"/>
                </a:moveTo>
                <a:lnTo>
                  <a:pt x="14127360" y="383977"/>
                </a:lnTo>
                <a:lnTo>
                  <a:pt x="14683977" y="383977"/>
                </a:lnTo>
                <a:lnTo>
                  <a:pt x="14683977" y="261938"/>
                </a:lnTo>
                <a:close/>
                <a:moveTo>
                  <a:pt x="12677774" y="253008"/>
                </a:moveTo>
                <a:lnTo>
                  <a:pt x="12704563" y="253008"/>
                </a:lnTo>
                <a:lnTo>
                  <a:pt x="12704563" y="535781"/>
                </a:lnTo>
                <a:lnTo>
                  <a:pt x="12796836" y="535781"/>
                </a:lnTo>
                <a:lnTo>
                  <a:pt x="12796836" y="253008"/>
                </a:lnTo>
                <a:lnTo>
                  <a:pt x="12826602" y="253008"/>
                </a:lnTo>
                <a:lnTo>
                  <a:pt x="12826602" y="297656"/>
                </a:lnTo>
                <a:lnTo>
                  <a:pt x="12912922" y="297656"/>
                </a:lnTo>
                <a:lnTo>
                  <a:pt x="12912922" y="324445"/>
                </a:lnTo>
                <a:lnTo>
                  <a:pt x="12826602" y="324445"/>
                </a:lnTo>
                <a:lnTo>
                  <a:pt x="12826602" y="535781"/>
                </a:lnTo>
                <a:lnTo>
                  <a:pt x="12912922" y="535781"/>
                </a:lnTo>
                <a:lnTo>
                  <a:pt x="12912922" y="556617"/>
                </a:lnTo>
                <a:lnTo>
                  <a:pt x="12677774" y="556617"/>
                </a:lnTo>
                <a:close/>
                <a:moveTo>
                  <a:pt x="11799688" y="175617"/>
                </a:moveTo>
                <a:lnTo>
                  <a:pt x="11823500" y="187523"/>
                </a:lnTo>
                <a:lnTo>
                  <a:pt x="11787782" y="255984"/>
                </a:lnTo>
                <a:lnTo>
                  <a:pt x="11954469" y="571500"/>
                </a:lnTo>
                <a:lnTo>
                  <a:pt x="11930657" y="586383"/>
                </a:lnTo>
                <a:lnTo>
                  <a:pt x="11772899" y="285750"/>
                </a:lnTo>
                <a:lnTo>
                  <a:pt x="11618118" y="592336"/>
                </a:lnTo>
                <a:lnTo>
                  <a:pt x="11594305" y="580430"/>
                </a:lnTo>
                <a:close/>
                <a:moveTo>
                  <a:pt x="8695133" y="172641"/>
                </a:moveTo>
                <a:lnTo>
                  <a:pt x="9189243" y="172641"/>
                </a:lnTo>
                <a:lnTo>
                  <a:pt x="9189243" y="190500"/>
                </a:lnTo>
                <a:lnTo>
                  <a:pt x="9195196" y="199430"/>
                </a:lnTo>
                <a:lnTo>
                  <a:pt x="8939212" y="395883"/>
                </a:lnTo>
                <a:lnTo>
                  <a:pt x="9195196" y="559594"/>
                </a:lnTo>
                <a:lnTo>
                  <a:pt x="9180314" y="580430"/>
                </a:lnTo>
                <a:lnTo>
                  <a:pt x="8918376" y="413742"/>
                </a:lnTo>
                <a:lnTo>
                  <a:pt x="8692157" y="580430"/>
                </a:lnTo>
                <a:lnTo>
                  <a:pt x="8677274" y="559594"/>
                </a:lnTo>
                <a:lnTo>
                  <a:pt x="8891587" y="395883"/>
                </a:lnTo>
                <a:lnTo>
                  <a:pt x="8686204" y="258961"/>
                </a:lnTo>
                <a:lnTo>
                  <a:pt x="8701086" y="235148"/>
                </a:lnTo>
                <a:lnTo>
                  <a:pt x="8915399" y="378023"/>
                </a:lnTo>
                <a:lnTo>
                  <a:pt x="9144595" y="202406"/>
                </a:lnTo>
                <a:lnTo>
                  <a:pt x="8695133" y="202406"/>
                </a:lnTo>
                <a:close/>
                <a:moveTo>
                  <a:pt x="12984360" y="142875"/>
                </a:moveTo>
                <a:lnTo>
                  <a:pt x="12984360" y="425648"/>
                </a:lnTo>
                <a:lnTo>
                  <a:pt x="13225461" y="425648"/>
                </a:lnTo>
                <a:lnTo>
                  <a:pt x="13225461" y="142875"/>
                </a:lnTo>
                <a:close/>
                <a:moveTo>
                  <a:pt x="12957571" y="116086"/>
                </a:moveTo>
                <a:lnTo>
                  <a:pt x="13252250" y="116086"/>
                </a:lnTo>
                <a:lnTo>
                  <a:pt x="13252250" y="452438"/>
                </a:lnTo>
                <a:lnTo>
                  <a:pt x="12984360" y="452438"/>
                </a:lnTo>
                <a:lnTo>
                  <a:pt x="12984360" y="535781"/>
                </a:lnTo>
                <a:lnTo>
                  <a:pt x="13332618" y="535781"/>
                </a:lnTo>
                <a:lnTo>
                  <a:pt x="13332618" y="556617"/>
                </a:lnTo>
                <a:lnTo>
                  <a:pt x="12957571" y="556617"/>
                </a:lnTo>
                <a:close/>
                <a:moveTo>
                  <a:pt x="11412735" y="98227"/>
                </a:moveTo>
                <a:lnTo>
                  <a:pt x="11442500" y="187523"/>
                </a:lnTo>
                <a:lnTo>
                  <a:pt x="11561563" y="187523"/>
                </a:lnTo>
                <a:lnTo>
                  <a:pt x="11525844" y="556617"/>
                </a:lnTo>
                <a:lnTo>
                  <a:pt x="11320461" y="556617"/>
                </a:lnTo>
                <a:lnTo>
                  <a:pt x="11299625" y="291703"/>
                </a:lnTo>
                <a:lnTo>
                  <a:pt x="11326415" y="288727"/>
                </a:lnTo>
                <a:lnTo>
                  <a:pt x="11344274" y="532805"/>
                </a:lnTo>
                <a:lnTo>
                  <a:pt x="11502032" y="532805"/>
                </a:lnTo>
                <a:lnTo>
                  <a:pt x="11531797" y="214313"/>
                </a:lnTo>
                <a:lnTo>
                  <a:pt x="11296649" y="214313"/>
                </a:lnTo>
                <a:lnTo>
                  <a:pt x="11296649" y="187523"/>
                </a:lnTo>
                <a:lnTo>
                  <a:pt x="11415711" y="187523"/>
                </a:lnTo>
                <a:lnTo>
                  <a:pt x="11385946" y="107156"/>
                </a:lnTo>
                <a:close/>
                <a:moveTo>
                  <a:pt x="9915524" y="98227"/>
                </a:moveTo>
                <a:lnTo>
                  <a:pt x="9992915" y="98227"/>
                </a:lnTo>
                <a:lnTo>
                  <a:pt x="9992915" y="535781"/>
                </a:lnTo>
                <a:lnTo>
                  <a:pt x="10010774" y="535781"/>
                </a:lnTo>
                <a:lnTo>
                  <a:pt x="10010774" y="556617"/>
                </a:lnTo>
                <a:lnTo>
                  <a:pt x="9966125" y="556617"/>
                </a:lnTo>
                <a:lnTo>
                  <a:pt x="9966125" y="125016"/>
                </a:lnTo>
                <a:lnTo>
                  <a:pt x="9915524" y="125016"/>
                </a:lnTo>
                <a:close/>
                <a:moveTo>
                  <a:pt x="8534399" y="98227"/>
                </a:moveTo>
                <a:lnTo>
                  <a:pt x="8611790" y="98227"/>
                </a:lnTo>
                <a:lnTo>
                  <a:pt x="8611790" y="535781"/>
                </a:lnTo>
                <a:lnTo>
                  <a:pt x="8629649" y="535781"/>
                </a:lnTo>
                <a:lnTo>
                  <a:pt x="8629649" y="556617"/>
                </a:lnTo>
                <a:lnTo>
                  <a:pt x="8585001" y="556617"/>
                </a:lnTo>
                <a:lnTo>
                  <a:pt x="8585001" y="125016"/>
                </a:lnTo>
                <a:lnTo>
                  <a:pt x="8534399" y="125016"/>
                </a:lnTo>
                <a:close/>
                <a:moveTo>
                  <a:pt x="1476375" y="89297"/>
                </a:moveTo>
                <a:lnTo>
                  <a:pt x="1955602" y="89297"/>
                </a:lnTo>
                <a:lnTo>
                  <a:pt x="1955602" y="116086"/>
                </a:lnTo>
                <a:lnTo>
                  <a:pt x="1663898" y="116086"/>
                </a:lnTo>
                <a:lnTo>
                  <a:pt x="1663898" y="199430"/>
                </a:lnTo>
                <a:lnTo>
                  <a:pt x="1955602" y="199430"/>
                </a:lnTo>
                <a:lnTo>
                  <a:pt x="1955602" y="229195"/>
                </a:lnTo>
                <a:lnTo>
                  <a:pt x="1663898" y="229195"/>
                </a:lnTo>
                <a:lnTo>
                  <a:pt x="1663898" y="458391"/>
                </a:lnTo>
                <a:lnTo>
                  <a:pt x="1934765" y="458391"/>
                </a:lnTo>
                <a:lnTo>
                  <a:pt x="1934765" y="315516"/>
                </a:lnTo>
                <a:lnTo>
                  <a:pt x="1961554" y="315516"/>
                </a:lnTo>
                <a:lnTo>
                  <a:pt x="1961554" y="485180"/>
                </a:lnTo>
                <a:lnTo>
                  <a:pt x="1476375" y="485180"/>
                </a:lnTo>
                <a:lnTo>
                  <a:pt x="1476375" y="458391"/>
                </a:lnTo>
                <a:lnTo>
                  <a:pt x="1637109" y="458391"/>
                </a:lnTo>
                <a:lnTo>
                  <a:pt x="1637109" y="229195"/>
                </a:lnTo>
                <a:lnTo>
                  <a:pt x="1476375" y="229195"/>
                </a:lnTo>
                <a:lnTo>
                  <a:pt x="1476375" y="199430"/>
                </a:lnTo>
                <a:lnTo>
                  <a:pt x="1637109" y="199430"/>
                </a:lnTo>
                <a:lnTo>
                  <a:pt x="1637109" y="116086"/>
                </a:lnTo>
                <a:lnTo>
                  <a:pt x="1476375" y="116086"/>
                </a:lnTo>
                <a:close/>
                <a:moveTo>
                  <a:pt x="339328" y="71438"/>
                </a:moveTo>
                <a:lnTo>
                  <a:pt x="339328" y="455414"/>
                </a:lnTo>
                <a:lnTo>
                  <a:pt x="625078" y="455414"/>
                </a:lnTo>
                <a:lnTo>
                  <a:pt x="625078" y="71438"/>
                </a:lnTo>
                <a:close/>
                <a:moveTo>
                  <a:pt x="26789" y="71438"/>
                </a:moveTo>
                <a:lnTo>
                  <a:pt x="26789" y="455414"/>
                </a:lnTo>
                <a:lnTo>
                  <a:pt x="312539" y="455414"/>
                </a:lnTo>
                <a:lnTo>
                  <a:pt x="312539" y="71438"/>
                </a:lnTo>
                <a:close/>
                <a:moveTo>
                  <a:pt x="12704563" y="44648"/>
                </a:moveTo>
                <a:lnTo>
                  <a:pt x="12704563" y="208359"/>
                </a:lnTo>
                <a:lnTo>
                  <a:pt x="12886133" y="208359"/>
                </a:lnTo>
                <a:lnTo>
                  <a:pt x="12886133" y="44648"/>
                </a:lnTo>
                <a:close/>
                <a:moveTo>
                  <a:pt x="1407914" y="44648"/>
                </a:moveTo>
                <a:lnTo>
                  <a:pt x="1407914" y="532805"/>
                </a:lnTo>
                <a:lnTo>
                  <a:pt x="2006203" y="532805"/>
                </a:lnTo>
                <a:lnTo>
                  <a:pt x="2006203" y="44648"/>
                </a:lnTo>
                <a:close/>
                <a:moveTo>
                  <a:pt x="6539507" y="26789"/>
                </a:moveTo>
                <a:lnTo>
                  <a:pt x="6539507" y="309563"/>
                </a:lnTo>
                <a:lnTo>
                  <a:pt x="6640710" y="309563"/>
                </a:lnTo>
                <a:cubicBezTo>
                  <a:pt x="6731991" y="309563"/>
                  <a:pt x="6777631" y="260945"/>
                  <a:pt x="6777631" y="163711"/>
                </a:cubicBezTo>
                <a:cubicBezTo>
                  <a:pt x="6775647" y="74414"/>
                  <a:pt x="6730007" y="28774"/>
                  <a:pt x="6640710" y="26789"/>
                </a:cubicBezTo>
                <a:close/>
                <a:moveTo>
                  <a:pt x="5548907" y="26789"/>
                </a:moveTo>
                <a:lnTo>
                  <a:pt x="5548907" y="309563"/>
                </a:lnTo>
                <a:lnTo>
                  <a:pt x="5650111" y="309563"/>
                </a:lnTo>
                <a:cubicBezTo>
                  <a:pt x="5741393" y="309563"/>
                  <a:pt x="5787032" y="260945"/>
                  <a:pt x="5787032" y="163711"/>
                </a:cubicBezTo>
                <a:cubicBezTo>
                  <a:pt x="5785048" y="74414"/>
                  <a:pt x="5739408" y="28774"/>
                  <a:pt x="5650111" y="26789"/>
                </a:cubicBezTo>
                <a:close/>
                <a:moveTo>
                  <a:pt x="14371438" y="17859"/>
                </a:moveTo>
                <a:lnTo>
                  <a:pt x="14398227" y="17859"/>
                </a:lnTo>
                <a:lnTo>
                  <a:pt x="14398227" y="44648"/>
                </a:lnTo>
                <a:lnTo>
                  <a:pt x="14713743" y="44648"/>
                </a:lnTo>
                <a:lnTo>
                  <a:pt x="14713743" y="71438"/>
                </a:lnTo>
                <a:lnTo>
                  <a:pt x="14398227" y="71438"/>
                </a:lnTo>
                <a:lnTo>
                  <a:pt x="14398227" y="157758"/>
                </a:lnTo>
                <a:lnTo>
                  <a:pt x="14454782" y="157758"/>
                </a:lnTo>
                <a:lnTo>
                  <a:pt x="14734579" y="95250"/>
                </a:lnTo>
                <a:lnTo>
                  <a:pt x="14740531" y="122039"/>
                </a:lnTo>
                <a:lnTo>
                  <a:pt x="14585750" y="157758"/>
                </a:lnTo>
                <a:lnTo>
                  <a:pt x="14713743" y="157758"/>
                </a:lnTo>
                <a:lnTo>
                  <a:pt x="14713743" y="184547"/>
                </a:lnTo>
                <a:lnTo>
                  <a:pt x="14457758" y="184547"/>
                </a:lnTo>
                <a:lnTo>
                  <a:pt x="14210704" y="235148"/>
                </a:lnTo>
                <a:lnTo>
                  <a:pt x="14713743" y="235148"/>
                </a:lnTo>
                <a:lnTo>
                  <a:pt x="14713743" y="556617"/>
                </a:lnTo>
                <a:lnTo>
                  <a:pt x="14100571" y="556617"/>
                </a:lnTo>
                <a:lnTo>
                  <a:pt x="14100571" y="258961"/>
                </a:lnTo>
                <a:lnTo>
                  <a:pt x="14038063" y="273844"/>
                </a:lnTo>
                <a:lnTo>
                  <a:pt x="14032110" y="247055"/>
                </a:lnTo>
                <a:lnTo>
                  <a:pt x="14323813" y="184547"/>
                </a:lnTo>
                <a:lnTo>
                  <a:pt x="14058899" y="184547"/>
                </a:lnTo>
                <a:lnTo>
                  <a:pt x="14058899" y="157758"/>
                </a:lnTo>
                <a:lnTo>
                  <a:pt x="14371438" y="157758"/>
                </a:lnTo>
                <a:lnTo>
                  <a:pt x="14371438" y="71438"/>
                </a:lnTo>
                <a:lnTo>
                  <a:pt x="14058899" y="71438"/>
                </a:lnTo>
                <a:lnTo>
                  <a:pt x="14058899" y="44648"/>
                </a:lnTo>
                <a:lnTo>
                  <a:pt x="14371438" y="44648"/>
                </a:lnTo>
                <a:close/>
                <a:moveTo>
                  <a:pt x="12677774" y="17859"/>
                </a:moveTo>
                <a:lnTo>
                  <a:pt x="12912922" y="17859"/>
                </a:lnTo>
                <a:lnTo>
                  <a:pt x="12912922" y="235148"/>
                </a:lnTo>
                <a:lnTo>
                  <a:pt x="12677774" y="235148"/>
                </a:lnTo>
                <a:close/>
                <a:moveTo>
                  <a:pt x="11606211" y="17859"/>
                </a:moveTo>
                <a:lnTo>
                  <a:pt x="11945540" y="17859"/>
                </a:lnTo>
                <a:lnTo>
                  <a:pt x="11945540" y="44648"/>
                </a:lnTo>
                <a:lnTo>
                  <a:pt x="11710391" y="44648"/>
                </a:lnTo>
                <a:lnTo>
                  <a:pt x="11680625" y="98227"/>
                </a:lnTo>
                <a:lnTo>
                  <a:pt x="11945540" y="98227"/>
                </a:lnTo>
                <a:lnTo>
                  <a:pt x="11945540" y="425648"/>
                </a:lnTo>
                <a:lnTo>
                  <a:pt x="11918750" y="425648"/>
                </a:lnTo>
                <a:lnTo>
                  <a:pt x="11918750" y="125016"/>
                </a:lnTo>
                <a:lnTo>
                  <a:pt x="11633000" y="125016"/>
                </a:lnTo>
                <a:lnTo>
                  <a:pt x="11633000" y="425648"/>
                </a:lnTo>
                <a:lnTo>
                  <a:pt x="11603235" y="425648"/>
                </a:lnTo>
                <a:lnTo>
                  <a:pt x="11603235" y="98227"/>
                </a:lnTo>
                <a:lnTo>
                  <a:pt x="11650860" y="98227"/>
                </a:lnTo>
                <a:lnTo>
                  <a:pt x="11677649" y="44648"/>
                </a:lnTo>
                <a:lnTo>
                  <a:pt x="11606211" y="44648"/>
                </a:lnTo>
                <a:close/>
                <a:moveTo>
                  <a:pt x="11317485" y="17859"/>
                </a:moveTo>
                <a:lnTo>
                  <a:pt x="11537750" y="17859"/>
                </a:lnTo>
                <a:lnTo>
                  <a:pt x="11561563" y="151805"/>
                </a:lnTo>
                <a:lnTo>
                  <a:pt x="11534774" y="157758"/>
                </a:lnTo>
                <a:lnTo>
                  <a:pt x="11516915" y="44648"/>
                </a:lnTo>
                <a:lnTo>
                  <a:pt x="11341297" y="44648"/>
                </a:lnTo>
                <a:lnTo>
                  <a:pt x="11320461" y="157758"/>
                </a:lnTo>
                <a:lnTo>
                  <a:pt x="11293672" y="151805"/>
                </a:lnTo>
                <a:close/>
                <a:moveTo>
                  <a:pt x="10311407" y="17859"/>
                </a:moveTo>
                <a:lnTo>
                  <a:pt x="10338196" y="17859"/>
                </a:lnTo>
                <a:lnTo>
                  <a:pt x="10338196" y="98227"/>
                </a:lnTo>
                <a:lnTo>
                  <a:pt x="10570368" y="98227"/>
                </a:lnTo>
                <a:lnTo>
                  <a:pt x="10570368" y="125016"/>
                </a:lnTo>
                <a:lnTo>
                  <a:pt x="10338196" y="125016"/>
                </a:lnTo>
                <a:lnTo>
                  <a:pt x="10338196" y="556617"/>
                </a:lnTo>
                <a:lnTo>
                  <a:pt x="10311407" y="556617"/>
                </a:lnTo>
                <a:lnTo>
                  <a:pt x="10311407" y="125016"/>
                </a:lnTo>
                <a:lnTo>
                  <a:pt x="10043516" y="125016"/>
                </a:lnTo>
                <a:lnTo>
                  <a:pt x="10043516" y="98227"/>
                </a:lnTo>
                <a:lnTo>
                  <a:pt x="10311407" y="98227"/>
                </a:lnTo>
                <a:close/>
                <a:moveTo>
                  <a:pt x="9915524" y="17859"/>
                </a:moveTo>
                <a:lnTo>
                  <a:pt x="9986961" y="17859"/>
                </a:lnTo>
                <a:lnTo>
                  <a:pt x="9986961" y="44648"/>
                </a:lnTo>
                <a:lnTo>
                  <a:pt x="9915524" y="44648"/>
                </a:lnTo>
                <a:close/>
                <a:moveTo>
                  <a:pt x="8698110" y="17859"/>
                </a:moveTo>
                <a:lnTo>
                  <a:pt x="9189243" y="17859"/>
                </a:lnTo>
                <a:lnTo>
                  <a:pt x="9189243" y="139898"/>
                </a:lnTo>
                <a:lnTo>
                  <a:pt x="9162454" y="139898"/>
                </a:lnTo>
                <a:lnTo>
                  <a:pt x="9162454" y="44648"/>
                </a:lnTo>
                <a:lnTo>
                  <a:pt x="8724899" y="44648"/>
                </a:lnTo>
                <a:lnTo>
                  <a:pt x="8724899" y="139898"/>
                </a:lnTo>
                <a:lnTo>
                  <a:pt x="8698110" y="139898"/>
                </a:lnTo>
                <a:close/>
                <a:moveTo>
                  <a:pt x="8534399" y="17859"/>
                </a:moveTo>
                <a:lnTo>
                  <a:pt x="8605837" y="17859"/>
                </a:lnTo>
                <a:lnTo>
                  <a:pt x="8605837" y="44648"/>
                </a:lnTo>
                <a:lnTo>
                  <a:pt x="8534399" y="44648"/>
                </a:lnTo>
                <a:close/>
                <a:moveTo>
                  <a:pt x="4238625" y="17859"/>
                </a:moveTo>
                <a:lnTo>
                  <a:pt x="4268391" y="17859"/>
                </a:lnTo>
                <a:lnTo>
                  <a:pt x="4268391" y="535781"/>
                </a:lnTo>
                <a:lnTo>
                  <a:pt x="4673203" y="535781"/>
                </a:lnTo>
                <a:lnTo>
                  <a:pt x="4673203" y="196453"/>
                </a:lnTo>
                <a:lnTo>
                  <a:pt x="4497585" y="261938"/>
                </a:lnTo>
                <a:lnTo>
                  <a:pt x="4488657" y="235148"/>
                </a:lnTo>
                <a:lnTo>
                  <a:pt x="4673203" y="166688"/>
                </a:lnTo>
                <a:lnTo>
                  <a:pt x="4673203" y="17859"/>
                </a:lnTo>
                <a:lnTo>
                  <a:pt x="4699992" y="17859"/>
                </a:lnTo>
                <a:lnTo>
                  <a:pt x="4699992" y="154781"/>
                </a:lnTo>
                <a:lnTo>
                  <a:pt x="4801195" y="119063"/>
                </a:lnTo>
                <a:lnTo>
                  <a:pt x="4810125" y="142875"/>
                </a:lnTo>
                <a:lnTo>
                  <a:pt x="4699992" y="184547"/>
                </a:lnTo>
                <a:lnTo>
                  <a:pt x="4699992" y="535781"/>
                </a:lnTo>
                <a:lnTo>
                  <a:pt x="4798218" y="535781"/>
                </a:lnTo>
                <a:lnTo>
                  <a:pt x="4798218" y="556617"/>
                </a:lnTo>
                <a:lnTo>
                  <a:pt x="4143374" y="556617"/>
                </a:lnTo>
                <a:lnTo>
                  <a:pt x="4143374" y="535781"/>
                </a:lnTo>
                <a:lnTo>
                  <a:pt x="4238625" y="535781"/>
                </a:lnTo>
                <a:lnTo>
                  <a:pt x="4238625" y="184547"/>
                </a:lnTo>
                <a:lnTo>
                  <a:pt x="4128493" y="142875"/>
                </a:lnTo>
                <a:lnTo>
                  <a:pt x="4140398" y="119063"/>
                </a:lnTo>
                <a:lnTo>
                  <a:pt x="4238625" y="154781"/>
                </a:lnTo>
                <a:close/>
                <a:moveTo>
                  <a:pt x="312539" y="17859"/>
                </a:moveTo>
                <a:lnTo>
                  <a:pt x="339328" y="17859"/>
                </a:lnTo>
                <a:lnTo>
                  <a:pt x="339328" y="44648"/>
                </a:lnTo>
                <a:lnTo>
                  <a:pt x="654844" y="44648"/>
                </a:lnTo>
                <a:lnTo>
                  <a:pt x="654844" y="482203"/>
                </a:lnTo>
                <a:lnTo>
                  <a:pt x="339328" y="482203"/>
                </a:lnTo>
                <a:lnTo>
                  <a:pt x="339328" y="556617"/>
                </a:lnTo>
                <a:lnTo>
                  <a:pt x="312539" y="556617"/>
                </a:lnTo>
                <a:lnTo>
                  <a:pt x="312539" y="482203"/>
                </a:lnTo>
                <a:lnTo>
                  <a:pt x="0" y="482203"/>
                </a:lnTo>
                <a:lnTo>
                  <a:pt x="0" y="44648"/>
                </a:lnTo>
                <a:lnTo>
                  <a:pt x="312539" y="44648"/>
                </a:lnTo>
                <a:close/>
                <a:moveTo>
                  <a:pt x="1381125" y="14883"/>
                </a:moveTo>
                <a:lnTo>
                  <a:pt x="2035969" y="14883"/>
                </a:lnTo>
                <a:lnTo>
                  <a:pt x="2035969" y="556617"/>
                </a:lnTo>
                <a:lnTo>
                  <a:pt x="1381125" y="556617"/>
                </a:lnTo>
                <a:close/>
                <a:moveTo>
                  <a:pt x="12969477" y="5953"/>
                </a:moveTo>
                <a:lnTo>
                  <a:pt x="12993290" y="14883"/>
                </a:lnTo>
                <a:lnTo>
                  <a:pt x="12984360" y="47625"/>
                </a:lnTo>
                <a:lnTo>
                  <a:pt x="13329641" y="47625"/>
                </a:lnTo>
                <a:lnTo>
                  <a:pt x="13329641" y="479227"/>
                </a:lnTo>
                <a:lnTo>
                  <a:pt x="13302852" y="479227"/>
                </a:lnTo>
                <a:lnTo>
                  <a:pt x="13302852" y="74414"/>
                </a:lnTo>
                <a:lnTo>
                  <a:pt x="12945665" y="74414"/>
                </a:lnTo>
                <a:close/>
                <a:moveTo>
                  <a:pt x="7472957" y="2977"/>
                </a:moveTo>
                <a:lnTo>
                  <a:pt x="7833121" y="2977"/>
                </a:lnTo>
                <a:lnTo>
                  <a:pt x="7833121" y="26789"/>
                </a:lnTo>
                <a:lnTo>
                  <a:pt x="7666433" y="26789"/>
                </a:lnTo>
                <a:lnTo>
                  <a:pt x="7666433" y="568523"/>
                </a:lnTo>
                <a:lnTo>
                  <a:pt x="7636667" y="568523"/>
                </a:lnTo>
                <a:lnTo>
                  <a:pt x="7636667" y="26789"/>
                </a:lnTo>
                <a:lnTo>
                  <a:pt x="7472957" y="26789"/>
                </a:lnTo>
                <a:close/>
                <a:moveTo>
                  <a:pt x="6509741" y="2977"/>
                </a:moveTo>
                <a:lnTo>
                  <a:pt x="6634757" y="2977"/>
                </a:lnTo>
                <a:cubicBezTo>
                  <a:pt x="6749851" y="4961"/>
                  <a:pt x="6808389" y="58539"/>
                  <a:pt x="6810374" y="163711"/>
                </a:cubicBezTo>
                <a:cubicBezTo>
                  <a:pt x="6806405" y="272852"/>
                  <a:pt x="6749851" y="329406"/>
                  <a:pt x="6640710" y="333375"/>
                </a:cubicBezTo>
                <a:lnTo>
                  <a:pt x="6539507" y="333375"/>
                </a:lnTo>
                <a:lnTo>
                  <a:pt x="6539507" y="568523"/>
                </a:lnTo>
                <a:lnTo>
                  <a:pt x="6509741" y="568523"/>
                </a:lnTo>
                <a:close/>
                <a:moveTo>
                  <a:pt x="5519141" y="2977"/>
                </a:moveTo>
                <a:lnTo>
                  <a:pt x="5644157" y="2977"/>
                </a:lnTo>
                <a:cubicBezTo>
                  <a:pt x="5759251" y="4961"/>
                  <a:pt x="5817790" y="58539"/>
                  <a:pt x="5819775" y="163711"/>
                </a:cubicBezTo>
                <a:cubicBezTo>
                  <a:pt x="5815807" y="272852"/>
                  <a:pt x="5759251" y="329406"/>
                  <a:pt x="5650111" y="333375"/>
                </a:cubicBezTo>
                <a:lnTo>
                  <a:pt x="5548907" y="333375"/>
                </a:lnTo>
                <a:lnTo>
                  <a:pt x="5548907" y="568523"/>
                </a:lnTo>
                <a:lnTo>
                  <a:pt x="5519141" y="568523"/>
                </a:lnTo>
                <a:close/>
                <a:moveTo>
                  <a:pt x="2848570" y="0"/>
                </a:moveTo>
                <a:lnTo>
                  <a:pt x="2875359" y="8930"/>
                </a:lnTo>
                <a:lnTo>
                  <a:pt x="2860476" y="59531"/>
                </a:lnTo>
                <a:lnTo>
                  <a:pt x="3417093" y="59531"/>
                </a:lnTo>
                <a:lnTo>
                  <a:pt x="3417093" y="86320"/>
                </a:lnTo>
                <a:lnTo>
                  <a:pt x="2851547" y="86320"/>
                </a:lnTo>
                <a:lnTo>
                  <a:pt x="2830711" y="151805"/>
                </a:lnTo>
                <a:lnTo>
                  <a:pt x="3417093" y="151805"/>
                </a:lnTo>
                <a:lnTo>
                  <a:pt x="3417093" y="178594"/>
                </a:lnTo>
                <a:lnTo>
                  <a:pt x="2821781" y="178594"/>
                </a:lnTo>
                <a:lnTo>
                  <a:pt x="2797969" y="255984"/>
                </a:lnTo>
                <a:lnTo>
                  <a:pt x="3417093" y="255984"/>
                </a:lnTo>
                <a:lnTo>
                  <a:pt x="3357563" y="556617"/>
                </a:lnTo>
                <a:lnTo>
                  <a:pt x="2806898" y="556617"/>
                </a:lnTo>
                <a:lnTo>
                  <a:pt x="2762250" y="386953"/>
                </a:lnTo>
                <a:lnTo>
                  <a:pt x="2789038" y="381000"/>
                </a:lnTo>
                <a:lnTo>
                  <a:pt x="2827734" y="535781"/>
                </a:lnTo>
                <a:lnTo>
                  <a:pt x="3333750" y="535781"/>
                </a:lnTo>
                <a:lnTo>
                  <a:pt x="3384352" y="282773"/>
                </a:lnTo>
                <a:lnTo>
                  <a:pt x="2762250" y="282773"/>
                </a:lnTo>
                <a:lnTo>
                  <a:pt x="2794991" y="178594"/>
                </a:lnTo>
                <a:lnTo>
                  <a:pt x="2762250" y="178594"/>
                </a:lnTo>
                <a:lnTo>
                  <a:pt x="2762250" y="151805"/>
                </a:lnTo>
                <a:lnTo>
                  <a:pt x="2803921" y="151805"/>
                </a:lnTo>
                <a:lnTo>
                  <a:pt x="2821781" y="86320"/>
                </a:lnTo>
                <a:lnTo>
                  <a:pt x="2762250" y="86320"/>
                </a:lnTo>
                <a:lnTo>
                  <a:pt x="2762250" y="59531"/>
                </a:lnTo>
                <a:lnTo>
                  <a:pt x="2830711" y="59531"/>
                </a:lnTo>
                <a:close/>
              </a:path>
            </a:pathLst>
          </a:custGeom>
          <a:solidFill>
            <a:prstClr val="whit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45713" tIns="22857" rIns="45713" bIns="228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 defTabSz="388586"/>
            <a:endParaRPr lang="zh-CN" altLang="en-US" sz="2999" dirty="0">
              <a:solidFill>
                <a:prstClr val="white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3352513" y="1154474"/>
            <a:ext cx="0" cy="2081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110</Words>
  <Application>Microsoft Office PowerPoint</Application>
  <PresentationFormat>全屏显示(16:9)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맑은 고딕</vt:lpstr>
      <vt:lpstr>等线</vt:lpstr>
      <vt:lpstr>方正细谭黑简体</vt:lpstr>
      <vt:lpstr>宋体</vt:lpstr>
      <vt:lpstr>Arial</vt:lpstr>
      <vt:lpstr>Calibri</vt:lpstr>
      <vt:lpstr>Wingdings</vt:lpstr>
      <vt:lpstr>方正兰亭超细黑简体</vt:lpstr>
      <vt:lpstr>Office Theme</vt:lpstr>
      <vt:lpstr>PowerPoint 演示文稿</vt:lpstr>
      <vt:lpstr> Enter Your Tittle 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pc</cp:lastModifiedBy>
  <cp:revision>13</cp:revision>
  <dcterms:created xsi:type="dcterms:W3CDTF">2014-04-01T16:27:38Z</dcterms:created>
  <dcterms:modified xsi:type="dcterms:W3CDTF">2017-02-15T06:16:02Z</dcterms:modified>
</cp:coreProperties>
</file>