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handoutMasterIdLst>
    <p:handoutMasterId r:id="rId38"/>
  </p:handoutMasterIdLst>
  <p:sldIdLst>
    <p:sldId id="256" r:id="rId5"/>
    <p:sldId id="371" r:id="rId6"/>
    <p:sldId id="259" r:id="rId7"/>
    <p:sldId id="374" r:id="rId8"/>
    <p:sldId id="344" r:id="rId9"/>
    <p:sldId id="375" r:id="rId10"/>
    <p:sldId id="376" r:id="rId11"/>
    <p:sldId id="377" r:id="rId12"/>
    <p:sldId id="378" r:id="rId13"/>
    <p:sldId id="379" r:id="rId14"/>
    <p:sldId id="380" r:id="rId15"/>
    <p:sldId id="381" r:id="rId16"/>
    <p:sldId id="382" r:id="rId17"/>
    <p:sldId id="383" r:id="rId18"/>
    <p:sldId id="384" r:id="rId19"/>
    <p:sldId id="350" r:id="rId20"/>
    <p:sldId id="336" r:id="rId21"/>
    <p:sldId id="352" r:id="rId22"/>
    <p:sldId id="353" r:id="rId23"/>
    <p:sldId id="356" r:id="rId24"/>
    <p:sldId id="354" r:id="rId25"/>
    <p:sldId id="355" r:id="rId26"/>
    <p:sldId id="357" r:id="rId27"/>
    <p:sldId id="282" r:id="rId28"/>
    <p:sldId id="332" r:id="rId29"/>
    <p:sldId id="358" r:id="rId30"/>
    <p:sldId id="360" r:id="rId31"/>
    <p:sldId id="362" r:id="rId32"/>
    <p:sldId id="364" r:id="rId33"/>
    <p:sldId id="366" r:id="rId34"/>
    <p:sldId id="373" r:id="rId35"/>
    <p:sldId id="367" r:id="rId3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9A30DD-1B44-4408-BABF-A40352446177}" v="2" dt="2022-12-19T01:25:04.8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I JUN HAO" userId="S::pia190014@siswa365.um.edu.my::88ee5571-93cf-4066-a8ae-7a5818d0ae2e" providerId="AD" clId="Web-{519A30DD-1B44-4408-BABF-A40352446177}"/>
    <pc:docChg chg="modSld">
      <pc:chgData name="LAI JUN HAO" userId="S::pia190014@siswa365.um.edu.my::88ee5571-93cf-4066-a8ae-7a5818d0ae2e" providerId="AD" clId="Web-{519A30DD-1B44-4408-BABF-A40352446177}" dt="2022-12-19T01:25:04.877" v="1" actId="20577"/>
      <pc:docMkLst>
        <pc:docMk/>
      </pc:docMkLst>
      <pc:sldChg chg="modSp">
        <pc:chgData name="LAI JUN HAO" userId="S::pia190014@siswa365.um.edu.my::88ee5571-93cf-4066-a8ae-7a5818d0ae2e" providerId="AD" clId="Web-{519A30DD-1B44-4408-BABF-A40352446177}" dt="2022-12-19T01:25:04.877" v="1" actId="20577"/>
        <pc:sldMkLst>
          <pc:docMk/>
          <pc:sldMk cId="1718178866" sldId="373"/>
        </pc:sldMkLst>
        <pc:spChg chg="mod">
          <ac:chgData name="LAI JUN HAO" userId="S::pia190014@siswa365.um.edu.my::88ee5571-93cf-4066-a8ae-7a5818d0ae2e" providerId="AD" clId="Web-{519A30DD-1B44-4408-BABF-A40352446177}" dt="2022-12-19T01:25:04.877" v="1" actId="20577"/>
          <ac:spMkLst>
            <pc:docMk/>
            <pc:sldMk cId="1718178866" sldId="373"/>
            <ac:spMk id="3" creationId="{1B19909B-B218-44BF-9352-454605497C5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B89883-73B7-4669-B56A-76BE35AF364A}" type="doc">
      <dgm:prSet loTypeId="urn:microsoft.com/office/officeart/2005/8/layout/cycle2" loCatId="cycle" qsTypeId="urn:microsoft.com/office/officeart/2005/8/quickstyle/simple4" qsCatId="simple" csTypeId="urn:microsoft.com/office/officeart/2005/8/colors/accent2_2" csCatId="accent2"/>
      <dgm:spPr/>
      <dgm:t>
        <a:bodyPr/>
        <a:lstStyle/>
        <a:p>
          <a:endParaRPr lang="en-US"/>
        </a:p>
      </dgm:t>
    </dgm:pt>
    <dgm:pt modelId="{2162D4B5-C3D3-4CB5-94F4-57D8978D698B}">
      <dgm:prSet/>
      <dgm:spPr/>
      <dgm:t>
        <a:bodyPr/>
        <a:lstStyle/>
        <a:p>
          <a:r>
            <a:rPr lang="en-US"/>
            <a:t>Look</a:t>
          </a:r>
        </a:p>
      </dgm:t>
    </dgm:pt>
    <dgm:pt modelId="{23C3062B-22A5-4C95-8331-FDA55E01ADE1}" type="parTrans" cxnId="{71C985AB-02D9-4E9D-A7B2-85DD336235F4}">
      <dgm:prSet/>
      <dgm:spPr/>
      <dgm:t>
        <a:bodyPr/>
        <a:lstStyle/>
        <a:p>
          <a:endParaRPr lang="en-US"/>
        </a:p>
      </dgm:t>
    </dgm:pt>
    <dgm:pt modelId="{FE3F1A96-6DC6-4C4D-B3CF-C66FEB23402E}" type="sibTrans" cxnId="{71C985AB-02D9-4E9D-A7B2-85DD336235F4}">
      <dgm:prSet/>
      <dgm:spPr/>
      <dgm:t>
        <a:bodyPr/>
        <a:lstStyle/>
        <a:p>
          <a:endParaRPr lang="en-US"/>
        </a:p>
      </dgm:t>
    </dgm:pt>
    <dgm:pt modelId="{85D65EAE-16D6-49D5-8C3F-1386B3F68EB5}">
      <dgm:prSet/>
      <dgm:spPr/>
      <dgm:t>
        <a:bodyPr/>
        <a:lstStyle/>
        <a:p>
          <a:r>
            <a:rPr lang="en-US"/>
            <a:t>Look closely at the headline</a:t>
          </a:r>
        </a:p>
      </dgm:t>
    </dgm:pt>
    <dgm:pt modelId="{7C7EC7D5-3804-432B-A912-5C8019C5654C}" type="parTrans" cxnId="{40772288-4CB9-449C-8E54-9465A15401F3}">
      <dgm:prSet/>
      <dgm:spPr/>
      <dgm:t>
        <a:bodyPr/>
        <a:lstStyle/>
        <a:p>
          <a:endParaRPr lang="en-US"/>
        </a:p>
      </dgm:t>
    </dgm:pt>
    <dgm:pt modelId="{144A429E-07A6-422C-BD8A-4B0366DAE66B}" type="sibTrans" cxnId="{40772288-4CB9-449C-8E54-9465A15401F3}">
      <dgm:prSet/>
      <dgm:spPr/>
      <dgm:t>
        <a:bodyPr/>
        <a:lstStyle/>
        <a:p>
          <a:endParaRPr lang="en-US"/>
        </a:p>
      </dgm:t>
    </dgm:pt>
    <dgm:pt modelId="{7B0AB782-2AA2-4C10-BA4F-35755872691C}">
      <dgm:prSet/>
      <dgm:spPr/>
      <dgm:t>
        <a:bodyPr/>
        <a:lstStyle/>
        <a:p>
          <a:r>
            <a:rPr lang="en-US"/>
            <a:t>Find out</a:t>
          </a:r>
        </a:p>
      </dgm:t>
    </dgm:pt>
    <dgm:pt modelId="{A1D3C1C7-2FF7-44FF-9F22-74AE477D6DFF}" type="parTrans" cxnId="{A0049F87-D355-4A5D-B87A-A63E86E8BA9F}">
      <dgm:prSet/>
      <dgm:spPr/>
      <dgm:t>
        <a:bodyPr/>
        <a:lstStyle/>
        <a:p>
          <a:endParaRPr lang="en-US"/>
        </a:p>
      </dgm:t>
    </dgm:pt>
    <dgm:pt modelId="{1D3435AF-AD0C-40D2-9713-22D1828E8C7B}" type="sibTrans" cxnId="{A0049F87-D355-4A5D-B87A-A63E86E8BA9F}">
      <dgm:prSet/>
      <dgm:spPr/>
      <dgm:t>
        <a:bodyPr/>
        <a:lstStyle/>
        <a:p>
          <a:endParaRPr lang="en-US"/>
        </a:p>
      </dgm:t>
    </dgm:pt>
    <dgm:pt modelId="{63997134-B1BC-4E42-A900-F95AA6B86710}">
      <dgm:prSet/>
      <dgm:spPr/>
      <dgm:t>
        <a:bodyPr/>
        <a:lstStyle/>
        <a:p>
          <a:r>
            <a:rPr lang="en-US"/>
            <a:t>Find out what you can about the source</a:t>
          </a:r>
        </a:p>
      </dgm:t>
    </dgm:pt>
    <dgm:pt modelId="{6F9C4E26-04E5-4DC1-9796-0ED226CA9726}" type="parTrans" cxnId="{D0A6AD1C-5BFB-4353-8C6A-DCA065959500}">
      <dgm:prSet/>
      <dgm:spPr/>
      <dgm:t>
        <a:bodyPr/>
        <a:lstStyle/>
        <a:p>
          <a:endParaRPr lang="en-US"/>
        </a:p>
      </dgm:t>
    </dgm:pt>
    <dgm:pt modelId="{F144F1DF-1779-4A90-9823-D9DADCEF90D5}" type="sibTrans" cxnId="{D0A6AD1C-5BFB-4353-8C6A-DCA065959500}">
      <dgm:prSet/>
      <dgm:spPr/>
      <dgm:t>
        <a:bodyPr/>
        <a:lstStyle/>
        <a:p>
          <a:endParaRPr lang="en-US"/>
        </a:p>
      </dgm:t>
    </dgm:pt>
    <dgm:pt modelId="{C4D45BF4-180B-4DE4-B359-FA9C5350A172}">
      <dgm:prSet/>
      <dgm:spPr/>
      <dgm:t>
        <a:bodyPr/>
        <a:lstStyle/>
        <a:p>
          <a:r>
            <a:rPr lang="en-US"/>
            <a:t>Examine</a:t>
          </a:r>
        </a:p>
      </dgm:t>
    </dgm:pt>
    <dgm:pt modelId="{74ACCA61-A152-43A9-9A95-A9A4A3EBB12E}" type="parTrans" cxnId="{242D7519-A984-4F8B-B8D7-38FBAA881C55}">
      <dgm:prSet/>
      <dgm:spPr/>
      <dgm:t>
        <a:bodyPr/>
        <a:lstStyle/>
        <a:p>
          <a:endParaRPr lang="en-US"/>
        </a:p>
      </dgm:t>
    </dgm:pt>
    <dgm:pt modelId="{01D257BE-71CE-48E9-B8C4-048FDFDEFCE7}" type="sibTrans" cxnId="{242D7519-A984-4F8B-B8D7-38FBAA881C55}">
      <dgm:prSet/>
      <dgm:spPr/>
      <dgm:t>
        <a:bodyPr/>
        <a:lstStyle/>
        <a:p>
          <a:endParaRPr lang="en-US"/>
        </a:p>
      </dgm:t>
    </dgm:pt>
    <dgm:pt modelId="{7F20B688-399D-40AC-9F3C-32BF60A7D9D6}">
      <dgm:prSet/>
      <dgm:spPr/>
      <dgm:t>
        <a:bodyPr/>
        <a:lstStyle/>
        <a:p>
          <a:r>
            <a:rPr lang="en-US"/>
            <a:t>Examine all “evidence” provided in the story</a:t>
          </a:r>
        </a:p>
      </dgm:t>
    </dgm:pt>
    <dgm:pt modelId="{AB9A3AD9-F08F-4BF1-9F19-21FACEB8177A}" type="parTrans" cxnId="{D328C731-5A9C-4629-A540-2E399B3F59FB}">
      <dgm:prSet/>
      <dgm:spPr/>
      <dgm:t>
        <a:bodyPr/>
        <a:lstStyle/>
        <a:p>
          <a:endParaRPr lang="en-US"/>
        </a:p>
      </dgm:t>
    </dgm:pt>
    <dgm:pt modelId="{F9E0C31E-F135-45C7-9F1A-B524779A2141}" type="sibTrans" cxnId="{D328C731-5A9C-4629-A540-2E399B3F59FB}">
      <dgm:prSet/>
      <dgm:spPr/>
      <dgm:t>
        <a:bodyPr/>
        <a:lstStyle/>
        <a:p>
          <a:endParaRPr lang="en-US"/>
        </a:p>
      </dgm:t>
    </dgm:pt>
    <dgm:pt modelId="{F3F5B9D0-4B6C-4CD2-901C-14145F20B0D7}">
      <dgm:prSet/>
      <dgm:spPr/>
      <dgm:t>
        <a:bodyPr/>
        <a:lstStyle/>
        <a:p>
          <a:r>
            <a:rPr lang="en-US"/>
            <a:t>Research</a:t>
          </a:r>
        </a:p>
      </dgm:t>
    </dgm:pt>
    <dgm:pt modelId="{1594BE08-A013-4A8E-97F7-25429B0B1DBE}" type="parTrans" cxnId="{65588E3B-F724-410C-A7C9-5C704A8263AF}">
      <dgm:prSet/>
      <dgm:spPr/>
      <dgm:t>
        <a:bodyPr/>
        <a:lstStyle/>
        <a:p>
          <a:endParaRPr lang="en-US"/>
        </a:p>
      </dgm:t>
    </dgm:pt>
    <dgm:pt modelId="{C5DD2D4F-F96A-483F-85B2-5A75C7BEB925}" type="sibTrans" cxnId="{65588E3B-F724-410C-A7C9-5C704A8263AF}">
      <dgm:prSet/>
      <dgm:spPr/>
      <dgm:t>
        <a:bodyPr/>
        <a:lstStyle/>
        <a:p>
          <a:endParaRPr lang="en-US"/>
        </a:p>
      </dgm:t>
    </dgm:pt>
    <dgm:pt modelId="{344F82F9-CB89-4F2F-BB58-5F66DAAA537C}">
      <dgm:prSet/>
      <dgm:spPr/>
      <dgm:t>
        <a:bodyPr/>
        <a:lstStyle/>
        <a:p>
          <a:r>
            <a:rPr lang="en-US"/>
            <a:t>Research what others have said about the story</a:t>
          </a:r>
        </a:p>
      </dgm:t>
    </dgm:pt>
    <dgm:pt modelId="{1BA16130-50DD-4E88-A759-A9ECD6EAF252}" type="parTrans" cxnId="{42C7341F-15BF-4573-8AB2-B10CB6318F24}">
      <dgm:prSet/>
      <dgm:spPr/>
      <dgm:t>
        <a:bodyPr/>
        <a:lstStyle/>
        <a:p>
          <a:endParaRPr lang="en-US"/>
        </a:p>
      </dgm:t>
    </dgm:pt>
    <dgm:pt modelId="{F341EF77-2F2C-4BD2-A337-2706AD710CB7}" type="sibTrans" cxnId="{42C7341F-15BF-4573-8AB2-B10CB6318F24}">
      <dgm:prSet/>
      <dgm:spPr/>
      <dgm:t>
        <a:bodyPr/>
        <a:lstStyle/>
        <a:p>
          <a:endParaRPr lang="en-US"/>
        </a:p>
      </dgm:t>
    </dgm:pt>
    <dgm:pt modelId="{CAD403A3-6115-48E2-9BAC-61F2D6785D87}">
      <dgm:prSet/>
      <dgm:spPr/>
      <dgm:t>
        <a:bodyPr/>
        <a:lstStyle/>
        <a:p>
          <a:r>
            <a:rPr lang="en-US"/>
            <a:t>Think about</a:t>
          </a:r>
        </a:p>
      </dgm:t>
    </dgm:pt>
    <dgm:pt modelId="{4CF0CF5A-55B7-40F8-A472-54A9AF919AFB}" type="parTrans" cxnId="{C7F82FE2-9886-4443-BA92-5D88B596B44D}">
      <dgm:prSet/>
      <dgm:spPr/>
      <dgm:t>
        <a:bodyPr/>
        <a:lstStyle/>
        <a:p>
          <a:endParaRPr lang="en-US"/>
        </a:p>
      </dgm:t>
    </dgm:pt>
    <dgm:pt modelId="{29C0DAE1-2B10-4D13-BD63-94E9847967D8}" type="sibTrans" cxnId="{C7F82FE2-9886-4443-BA92-5D88B596B44D}">
      <dgm:prSet/>
      <dgm:spPr/>
      <dgm:t>
        <a:bodyPr/>
        <a:lstStyle/>
        <a:p>
          <a:endParaRPr lang="en-US"/>
        </a:p>
      </dgm:t>
    </dgm:pt>
    <dgm:pt modelId="{69E22AE2-D888-492C-B140-38300053C825}">
      <dgm:prSet/>
      <dgm:spPr/>
      <dgm:t>
        <a:bodyPr/>
        <a:lstStyle/>
        <a:p>
          <a:r>
            <a:rPr lang="en-US"/>
            <a:t>Think about the intended audience-including yourself.</a:t>
          </a:r>
        </a:p>
      </dgm:t>
    </dgm:pt>
    <dgm:pt modelId="{5E7EA233-3A23-4ADE-A3D2-BAE9C2D74D65}" type="parTrans" cxnId="{1859D780-F346-4FCD-A57F-9600D9CB26E2}">
      <dgm:prSet/>
      <dgm:spPr/>
      <dgm:t>
        <a:bodyPr/>
        <a:lstStyle/>
        <a:p>
          <a:endParaRPr lang="en-US"/>
        </a:p>
      </dgm:t>
    </dgm:pt>
    <dgm:pt modelId="{AE20B10B-8C34-43B3-BC6F-69775501D50E}" type="sibTrans" cxnId="{1859D780-F346-4FCD-A57F-9600D9CB26E2}">
      <dgm:prSet/>
      <dgm:spPr/>
      <dgm:t>
        <a:bodyPr/>
        <a:lstStyle/>
        <a:p>
          <a:endParaRPr lang="en-US"/>
        </a:p>
      </dgm:t>
    </dgm:pt>
    <dgm:pt modelId="{86E1D2B1-4935-4AC6-86EC-A5C5A6D027E4}" type="pres">
      <dgm:prSet presAssocID="{1FB89883-73B7-4669-B56A-76BE35AF364A}" presName="cycle" presStyleCnt="0">
        <dgm:presLayoutVars>
          <dgm:dir/>
          <dgm:resizeHandles val="exact"/>
        </dgm:presLayoutVars>
      </dgm:prSet>
      <dgm:spPr/>
    </dgm:pt>
    <dgm:pt modelId="{93D38BE8-E2C1-4DDB-82CB-C06D634587F2}" type="pres">
      <dgm:prSet presAssocID="{2162D4B5-C3D3-4CB5-94F4-57D8978D698B}" presName="node" presStyleLbl="node1" presStyleIdx="0" presStyleCnt="5">
        <dgm:presLayoutVars>
          <dgm:bulletEnabled val="1"/>
        </dgm:presLayoutVars>
      </dgm:prSet>
      <dgm:spPr/>
    </dgm:pt>
    <dgm:pt modelId="{ED0CE45E-C37E-4595-9C2B-1EDE4EA0A62F}" type="pres">
      <dgm:prSet presAssocID="{FE3F1A96-6DC6-4C4D-B3CF-C66FEB23402E}" presName="sibTrans" presStyleLbl="sibTrans2D1" presStyleIdx="0" presStyleCnt="5"/>
      <dgm:spPr/>
    </dgm:pt>
    <dgm:pt modelId="{22E8B47F-8EB3-4CDE-93CB-314C1C5D0C6A}" type="pres">
      <dgm:prSet presAssocID="{FE3F1A96-6DC6-4C4D-B3CF-C66FEB23402E}" presName="connectorText" presStyleLbl="sibTrans2D1" presStyleIdx="0" presStyleCnt="5"/>
      <dgm:spPr/>
    </dgm:pt>
    <dgm:pt modelId="{402D9ACC-72CB-4741-B1A9-30BD2BAA1D0C}" type="pres">
      <dgm:prSet presAssocID="{7B0AB782-2AA2-4C10-BA4F-35755872691C}" presName="node" presStyleLbl="node1" presStyleIdx="1" presStyleCnt="5">
        <dgm:presLayoutVars>
          <dgm:bulletEnabled val="1"/>
        </dgm:presLayoutVars>
      </dgm:prSet>
      <dgm:spPr/>
    </dgm:pt>
    <dgm:pt modelId="{E33605BC-4D37-4EDC-B8BF-98895534B59C}" type="pres">
      <dgm:prSet presAssocID="{1D3435AF-AD0C-40D2-9713-22D1828E8C7B}" presName="sibTrans" presStyleLbl="sibTrans2D1" presStyleIdx="1" presStyleCnt="5"/>
      <dgm:spPr/>
    </dgm:pt>
    <dgm:pt modelId="{1EBF7808-88E0-43E4-B3BC-FCFBC0409781}" type="pres">
      <dgm:prSet presAssocID="{1D3435AF-AD0C-40D2-9713-22D1828E8C7B}" presName="connectorText" presStyleLbl="sibTrans2D1" presStyleIdx="1" presStyleCnt="5"/>
      <dgm:spPr/>
    </dgm:pt>
    <dgm:pt modelId="{BC6895F9-EE0F-4E28-B089-AC98C11ECF0F}" type="pres">
      <dgm:prSet presAssocID="{C4D45BF4-180B-4DE4-B359-FA9C5350A172}" presName="node" presStyleLbl="node1" presStyleIdx="2" presStyleCnt="5">
        <dgm:presLayoutVars>
          <dgm:bulletEnabled val="1"/>
        </dgm:presLayoutVars>
      </dgm:prSet>
      <dgm:spPr/>
    </dgm:pt>
    <dgm:pt modelId="{2DA263C3-1FD8-467E-8EC2-F7D7A095FBED}" type="pres">
      <dgm:prSet presAssocID="{01D257BE-71CE-48E9-B8C4-048FDFDEFCE7}" presName="sibTrans" presStyleLbl="sibTrans2D1" presStyleIdx="2" presStyleCnt="5"/>
      <dgm:spPr/>
    </dgm:pt>
    <dgm:pt modelId="{4C716FDE-8D83-45BF-944E-DFFBDA123528}" type="pres">
      <dgm:prSet presAssocID="{01D257BE-71CE-48E9-B8C4-048FDFDEFCE7}" presName="connectorText" presStyleLbl="sibTrans2D1" presStyleIdx="2" presStyleCnt="5"/>
      <dgm:spPr/>
    </dgm:pt>
    <dgm:pt modelId="{ADE55CD8-FBC2-44B6-8FDD-19D1FC0DEDD4}" type="pres">
      <dgm:prSet presAssocID="{F3F5B9D0-4B6C-4CD2-901C-14145F20B0D7}" presName="node" presStyleLbl="node1" presStyleIdx="3" presStyleCnt="5">
        <dgm:presLayoutVars>
          <dgm:bulletEnabled val="1"/>
        </dgm:presLayoutVars>
      </dgm:prSet>
      <dgm:spPr/>
    </dgm:pt>
    <dgm:pt modelId="{D53FE55A-4E3D-41B5-95DB-62C9FD288C53}" type="pres">
      <dgm:prSet presAssocID="{C5DD2D4F-F96A-483F-85B2-5A75C7BEB925}" presName="sibTrans" presStyleLbl="sibTrans2D1" presStyleIdx="3" presStyleCnt="5"/>
      <dgm:spPr/>
    </dgm:pt>
    <dgm:pt modelId="{7BD7F484-BAA1-4DA1-81B2-134AA2B320CC}" type="pres">
      <dgm:prSet presAssocID="{C5DD2D4F-F96A-483F-85B2-5A75C7BEB925}" presName="connectorText" presStyleLbl="sibTrans2D1" presStyleIdx="3" presStyleCnt="5"/>
      <dgm:spPr/>
    </dgm:pt>
    <dgm:pt modelId="{341653FC-9589-40A4-B4A9-F557F9019839}" type="pres">
      <dgm:prSet presAssocID="{CAD403A3-6115-48E2-9BAC-61F2D6785D87}" presName="node" presStyleLbl="node1" presStyleIdx="4" presStyleCnt="5">
        <dgm:presLayoutVars>
          <dgm:bulletEnabled val="1"/>
        </dgm:presLayoutVars>
      </dgm:prSet>
      <dgm:spPr/>
    </dgm:pt>
    <dgm:pt modelId="{A1128ED2-F326-456F-B4EF-52E6C8BEDC3A}" type="pres">
      <dgm:prSet presAssocID="{29C0DAE1-2B10-4D13-BD63-94E9847967D8}" presName="sibTrans" presStyleLbl="sibTrans2D1" presStyleIdx="4" presStyleCnt="5"/>
      <dgm:spPr/>
    </dgm:pt>
    <dgm:pt modelId="{FEB429CB-D457-47AF-83C5-CBEE06A592CE}" type="pres">
      <dgm:prSet presAssocID="{29C0DAE1-2B10-4D13-BD63-94E9847967D8}" presName="connectorText" presStyleLbl="sibTrans2D1" presStyleIdx="4" presStyleCnt="5"/>
      <dgm:spPr/>
    </dgm:pt>
  </dgm:ptLst>
  <dgm:cxnLst>
    <dgm:cxn modelId="{79D97804-5BF7-4CA9-ADC6-0856AF86DFFF}" type="presOf" srcId="{63997134-B1BC-4E42-A900-F95AA6B86710}" destId="{402D9ACC-72CB-4741-B1A9-30BD2BAA1D0C}" srcOrd="0" destOrd="1" presId="urn:microsoft.com/office/officeart/2005/8/layout/cycle2"/>
    <dgm:cxn modelId="{68AFE113-BA2E-4225-93E2-1B34ED4EDDB7}" type="presOf" srcId="{FE3F1A96-6DC6-4C4D-B3CF-C66FEB23402E}" destId="{ED0CE45E-C37E-4595-9C2B-1EDE4EA0A62F}" srcOrd="0" destOrd="0" presId="urn:microsoft.com/office/officeart/2005/8/layout/cycle2"/>
    <dgm:cxn modelId="{FA966F19-B76D-43E1-87BE-30CD55B0FF3F}" type="presOf" srcId="{C4D45BF4-180B-4DE4-B359-FA9C5350A172}" destId="{BC6895F9-EE0F-4E28-B089-AC98C11ECF0F}" srcOrd="0" destOrd="0" presId="urn:microsoft.com/office/officeart/2005/8/layout/cycle2"/>
    <dgm:cxn modelId="{242D7519-A984-4F8B-B8D7-38FBAA881C55}" srcId="{1FB89883-73B7-4669-B56A-76BE35AF364A}" destId="{C4D45BF4-180B-4DE4-B359-FA9C5350A172}" srcOrd="2" destOrd="0" parTransId="{74ACCA61-A152-43A9-9A95-A9A4A3EBB12E}" sibTransId="{01D257BE-71CE-48E9-B8C4-048FDFDEFCE7}"/>
    <dgm:cxn modelId="{D0A6AD1C-5BFB-4353-8C6A-DCA065959500}" srcId="{7B0AB782-2AA2-4C10-BA4F-35755872691C}" destId="{63997134-B1BC-4E42-A900-F95AA6B86710}" srcOrd="0" destOrd="0" parTransId="{6F9C4E26-04E5-4DC1-9796-0ED226CA9726}" sibTransId="{F144F1DF-1779-4A90-9823-D9DADCEF90D5}"/>
    <dgm:cxn modelId="{DF800B1F-8DC8-4B12-A85C-231C812E824A}" type="presOf" srcId="{29C0DAE1-2B10-4D13-BD63-94E9847967D8}" destId="{FEB429CB-D457-47AF-83C5-CBEE06A592CE}" srcOrd="1" destOrd="0" presId="urn:microsoft.com/office/officeart/2005/8/layout/cycle2"/>
    <dgm:cxn modelId="{42C7341F-15BF-4573-8AB2-B10CB6318F24}" srcId="{F3F5B9D0-4B6C-4CD2-901C-14145F20B0D7}" destId="{344F82F9-CB89-4F2F-BB58-5F66DAAA537C}" srcOrd="0" destOrd="0" parTransId="{1BA16130-50DD-4E88-A759-A9ECD6EAF252}" sibTransId="{F341EF77-2F2C-4BD2-A337-2706AD710CB7}"/>
    <dgm:cxn modelId="{D328C731-5A9C-4629-A540-2E399B3F59FB}" srcId="{C4D45BF4-180B-4DE4-B359-FA9C5350A172}" destId="{7F20B688-399D-40AC-9F3C-32BF60A7D9D6}" srcOrd="0" destOrd="0" parTransId="{AB9A3AD9-F08F-4BF1-9F19-21FACEB8177A}" sibTransId="{F9E0C31E-F135-45C7-9F1A-B524779A2141}"/>
    <dgm:cxn modelId="{65588E3B-F724-410C-A7C9-5C704A8263AF}" srcId="{1FB89883-73B7-4669-B56A-76BE35AF364A}" destId="{F3F5B9D0-4B6C-4CD2-901C-14145F20B0D7}" srcOrd="3" destOrd="0" parTransId="{1594BE08-A013-4A8E-97F7-25429B0B1DBE}" sibTransId="{C5DD2D4F-F96A-483F-85B2-5A75C7BEB925}"/>
    <dgm:cxn modelId="{66B69E65-0EB4-4B7E-A990-C39282F1B829}" type="presOf" srcId="{1D3435AF-AD0C-40D2-9713-22D1828E8C7B}" destId="{1EBF7808-88E0-43E4-B3BC-FCFBC0409781}" srcOrd="1" destOrd="0" presId="urn:microsoft.com/office/officeart/2005/8/layout/cycle2"/>
    <dgm:cxn modelId="{B74E5E48-9D20-4019-ABB6-5280D8F62DC8}" type="presOf" srcId="{1FB89883-73B7-4669-B56A-76BE35AF364A}" destId="{86E1D2B1-4935-4AC6-86EC-A5C5A6D027E4}" srcOrd="0" destOrd="0" presId="urn:microsoft.com/office/officeart/2005/8/layout/cycle2"/>
    <dgm:cxn modelId="{23DBF676-4085-4475-A478-EFEA98CB6227}" type="presOf" srcId="{CAD403A3-6115-48E2-9BAC-61F2D6785D87}" destId="{341653FC-9589-40A4-B4A9-F557F9019839}" srcOrd="0" destOrd="0" presId="urn:microsoft.com/office/officeart/2005/8/layout/cycle2"/>
    <dgm:cxn modelId="{1859D780-F346-4FCD-A57F-9600D9CB26E2}" srcId="{CAD403A3-6115-48E2-9BAC-61F2D6785D87}" destId="{69E22AE2-D888-492C-B140-38300053C825}" srcOrd="0" destOrd="0" parTransId="{5E7EA233-3A23-4ADE-A3D2-BAE9C2D74D65}" sibTransId="{AE20B10B-8C34-43B3-BC6F-69775501D50E}"/>
    <dgm:cxn modelId="{171D0A81-D6C6-464F-99FB-490B942A9CED}" type="presOf" srcId="{C5DD2D4F-F96A-483F-85B2-5A75C7BEB925}" destId="{7BD7F484-BAA1-4DA1-81B2-134AA2B320CC}" srcOrd="1" destOrd="0" presId="urn:microsoft.com/office/officeart/2005/8/layout/cycle2"/>
    <dgm:cxn modelId="{9B061E82-5E44-4706-9C33-CDCFEC0A171C}" type="presOf" srcId="{29C0DAE1-2B10-4D13-BD63-94E9847967D8}" destId="{A1128ED2-F326-456F-B4EF-52E6C8BEDC3A}" srcOrd="0" destOrd="0" presId="urn:microsoft.com/office/officeart/2005/8/layout/cycle2"/>
    <dgm:cxn modelId="{A0049F87-D355-4A5D-B87A-A63E86E8BA9F}" srcId="{1FB89883-73B7-4669-B56A-76BE35AF364A}" destId="{7B0AB782-2AA2-4C10-BA4F-35755872691C}" srcOrd="1" destOrd="0" parTransId="{A1D3C1C7-2FF7-44FF-9F22-74AE477D6DFF}" sibTransId="{1D3435AF-AD0C-40D2-9713-22D1828E8C7B}"/>
    <dgm:cxn modelId="{40772288-4CB9-449C-8E54-9465A15401F3}" srcId="{2162D4B5-C3D3-4CB5-94F4-57D8978D698B}" destId="{85D65EAE-16D6-49D5-8C3F-1386B3F68EB5}" srcOrd="0" destOrd="0" parTransId="{7C7EC7D5-3804-432B-A912-5C8019C5654C}" sibTransId="{144A429E-07A6-422C-BD8A-4B0366DAE66B}"/>
    <dgm:cxn modelId="{EFD7508A-5F66-4C5D-830B-9F072DCE226F}" type="presOf" srcId="{344F82F9-CB89-4F2F-BB58-5F66DAAA537C}" destId="{ADE55CD8-FBC2-44B6-8FDD-19D1FC0DEDD4}" srcOrd="0" destOrd="1" presId="urn:microsoft.com/office/officeart/2005/8/layout/cycle2"/>
    <dgm:cxn modelId="{69F8ADA8-C783-4B18-8009-A83885813DD0}" type="presOf" srcId="{01D257BE-71CE-48E9-B8C4-048FDFDEFCE7}" destId="{2DA263C3-1FD8-467E-8EC2-F7D7A095FBED}" srcOrd="0" destOrd="0" presId="urn:microsoft.com/office/officeart/2005/8/layout/cycle2"/>
    <dgm:cxn modelId="{71C985AB-02D9-4E9D-A7B2-85DD336235F4}" srcId="{1FB89883-73B7-4669-B56A-76BE35AF364A}" destId="{2162D4B5-C3D3-4CB5-94F4-57D8978D698B}" srcOrd="0" destOrd="0" parTransId="{23C3062B-22A5-4C95-8331-FDA55E01ADE1}" sibTransId="{FE3F1A96-6DC6-4C4D-B3CF-C66FEB23402E}"/>
    <dgm:cxn modelId="{F61F70AD-53E1-4126-869A-358058271438}" type="presOf" srcId="{7F20B688-399D-40AC-9F3C-32BF60A7D9D6}" destId="{BC6895F9-EE0F-4E28-B089-AC98C11ECF0F}" srcOrd="0" destOrd="1" presId="urn:microsoft.com/office/officeart/2005/8/layout/cycle2"/>
    <dgm:cxn modelId="{17ECE7B5-CD64-485A-BD6B-6110D94B2193}" type="presOf" srcId="{01D257BE-71CE-48E9-B8C4-048FDFDEFCE7}" destId="{4C716FDE-8D83-45BF-944E-DFFBDA123528}" srcOrd="1" destOrd="0" presId="urn:microsoft.com/office/officeart/2005/8/layout/cycle2"/>
    <dgm:cxn modelId="{1BC41BC3-FF15-4C67-8CE6-42DFF315F422}" type="presOf" srcId="{F3F5B9D0-4B6C-4CD2-901C-14145F20B0D7}" destId="{ADE55CD8-FBC2-44B6-8FDD-19D1FC0DEDD4}" srcOrd="0" destOrd="0" presId="urn:microsoft.com/office/officeart/2005/8/layout/cycle2"/>
    <dgm:cxn modelId="{764851C9-B457-4BF1-BDA0-F35960393A14}" type="presOf" srcId="{2162D4B5-C3D3-4CB5-94F4-57D8978D698B}" destId="{93D38BE8-E2C1-4DDB-82CB-C06D634587F2}" srcOrd="0" destOrd="0" presId="urn:microsoft.com/office/officeart/2005/8/layout/cycle2"/>
    <dgm:cxn modelId="{AFE3ABCA-AF59-48D6-8C7A-678C4D50AAE5}" type="presOf" srcId="{FE3F1A96-6DC6-4C4D-B3CF-C66FEB23402E}" destId="{22E8B47F-8EB3-4CDE-93CB-314C1C5D0C6A}" srcOrd="1" destOrd="0" presId="urn:microsoft.com/office/officeart/2005/8/layout/cycle2"/>
    <dgm:cxn modelId="{27A89DD1-6624-4104-B5D0-94C504540F22}" type="presOf" srcId="{69E22AE2-D888-492C-B140-38300053C825}" destId="{341653FC-9589-40A4-B4A9-F557F9019839}" srcOrd="0" destOrd="1" presId="urn:microsoft.com/office/officeart/2005/8/layout/cycle2"/>
    <dgm:cxn modelId="{C40882D7-D42C-4C9B-B449-7EA6564860A0}" type="presOf" srcId="{C5DD2D4F-F96A-483F-85B2-5A75C7BEB925}" destId="{D53FE55A-4E3D-41B5-95DB-62C9FD288C53}" srcOrd="0" destOrd="0" presId="urn:microsoft.com/office/officeart/2005/8/layout/cycle2"/>
    <dgm:cxn modelId="{C7F82FE2-9886-4443-BA92-5D88B596B44D}" srcId="{1FB89883-73B7-4669-B56A-76BE35AF364A}" destId="{CAD403A3-6115-48E2-9BAC-61F2D6785D87}" srcOrd="4" destOrd="0" parTransId="{4CF0CF5A-55B7-40F8-A472-54A9AF919AFB}" sibTransId="{29C0DAE1-2B10-4D13-BD63-94E9847967D8}"/>
    <dgm:cxn modelId="{9E55F7E8-30E7-48F8-9289-E12618B3EADF}" type="presOf" srcId="{85D65EAE-16D6-49D5-8C3F-1386B3F68EB5}" destId="{93D38BE8-E2C1-4DDB-82CB-C06D634587F2}" srcOrd="0" destOrd="1" presId="urn:microsoft.com/office/officeart/2005/8/layout/cycle2"/>
    <dgm:cxn modelId="{8F89C9ED-1532-4D4F-B31C-8EC62139659D}" type="presOf" srcId="{1D3435AF-AD0C-40D2-9713-22D1828E8C7B}" destId="{E33605BC-4D37-4EDC-B8BF-98895534B59C}" srcOrd="0" destOrd="0" presId="urn:microsoft.com/office/officeart/2005/8/layout/cycle2"/>
    <dgm:cxn modelId="{E30C5FFE-7741-4F75-BE32-CDF2D5B6C139}" type="presOf" srcId="{7B0AB782-2AA2-4C10-BA4F-35755872691C}" destId="{402D9ACC-72CB-4741-B1A9-30BD2BAA1D0C}" srcOrd="0" destOrd="0" presId="urn:microsoft.com/office/officeart/2005/8/layout/cycle2"/>
    <dgm:cxn modelId="{54F9B381-49DF-4F67-8839-90978A0D5F9F}" type="presParOf" srcId="{86E1D2B1-4935-4AC6-86EC-A5C5A6D027E4}" destId="{93D38BE8-E2C1-4DDB-82CB-C06D634587F2}" srcOrd="0" destOrd="0" presId="urn:microsoft.com/office/officeart/2005/8/layout/cycle2"/>
    <dgm:cxn modelId="{1068B45B-E099-414D-89D7-DE1B3A7FEDE7}" type="presParOf" srcId="{86E1D2B1-4935-4AC6-86EC-A5C5A6D027E4}" destId="{ED0CE45E-C37E-4595-9C2B-1EDE4EA0A62F}" srcOrd="1" destOrd="0" presId="urn:microsoft.com/office/officeart/2005/8/layout/cycle2"/>
    <dgm:cxn modelId="{2FA49289-3428-45F9-B085-B9F97D60048E}" type="presParOf" srcId="{ED0CE45E-C37E-4595-9C2B-1EDE4EA0A62F}" destId="{22E8B47F-8EB3-4CDE-93CB-314C1C5D0C6A}" srcOrd="0" destOrd="0" presId="urn:microsoft.com/office/officeart/2005/8/layout/cycle2"/>
    <dgm:cxn modelId="{7ABB1ADB-16B5-4CE0-9835-2E7531D52732}" type="presParOf" srcId="{86E1D2B1-4935-4AC6-86EC-A5C5A6D027E4}" destId="{402D9ACC-72CB-4741-B1A9-30BD2BAA1D0C}" srcOrd="2" destOrd="0" presId="urn:microsoft.com/office/officeart/2005/8/layout/cycle2"/>
    <dgm:cxn modelId="{C2B2F475-78EF-4AFD-AF47-D9D6ECC68AE6}" type="presParOf" srcId="{86E1D2B1-4935-4AC6-86EC-A5C5A6D027E4}" destId="{E33605BC-4D37-4EDC-B8BF-98895534B59C}" srcOrd="3" destOrd="0" presId="urn:microsoft.com/office/officeart/2005/8/layout/cycle2"/>
    <dgm:cxn modelId="{46F1B327-05F9-4669-A54B-6BBDFA65AF75}" type="presParOf" srcId="{E33605BC-4D37-4EDC-B8BF-98895534B59C}" destId="{1EBF7808-88E0-43E4-B3BC-FCFBC0409781}" srcOrd="0" destOrd="0" presId="urn:microsoft.com/office/officeart/2005/8/layout/cycle2"/>
    <dgm:cxn modelId="{E98FC306-CA79-40EE-B71F-7CF77D2CFA9A}" type="presParOf" srcId="{86E1D2B1-4935-4AC6-86EC-A5C5A6D027E4}" destId="{BC6895F9-EE0F-4E28-B089-AC98C11ECF0F}" srcOrd="4" destOrd="0" presId="urn:microsoft.com/office/officeart/2005/8/layout/cycle2"/>
    <dgm:cxn modelId="{E1A8C933-4E9D-4ECF-A814-26BA9067555B}" type="presParOf" srcId="{86E1D2B1-4935-4AC6-86EC-A5C5A6D027E4}" destId="{2DA263C3-1FD8-467E-8EC2-F7D7A095FBED}" srcOrd="5" destOrd="0" presId="urn:microsoft.com/office/officeart/2005/8/layout/cycle2"/>
    <dgm:cxn modelId="{C89E4C1D-CE25-4829-9789-C7B3BCDA73BD}" type="presParOf" srcId="{2DA263C3-1FD8-467E-8EC2-F7D7A095FBED}" destId="{4C716FDE-8D83-45BF-944E-DFFBDA123528}" srcOrd="0" destOrd="0" presId="urn:microsoft.com/office/officeart/2005/8/layout/cycle2"/>
    <dgm:cxn modelId="{58F07734-FE90-43B9-AA60-FC4CBE910274}" type="presParOf" srcId="{86E1D2B1-4935-4AC6-86EC-A5C5A6D027E4}" destId="{ADE55CD8-FBC2-44B6-8FDD-19D1FC0DEDD4}" srcOrd="6" destOrd="0" presId="urn:microsoft.com/office/officeart/2005/8/layout/cycle2"/>
    <dgm:cxn modelId="{26D63708-AF3B-4884-B0FB-5343F59A3B3D}" type="presParOf" srcId="{86E1D2B1-4935-4AC6-86EC-A5C5A6D027E4}" destId="{D53FE55A-4E3D-41B5-95DB-62C9FD288C53}" srcOrd="7" destOrd="0" presId="urn:microsoft.com/office/officeart/2005/8/layout/cycle2"/>
    <dgm:cxn modelId="{04942EF8-4E92-4C36-97BB-4622E77FCA0D}" type="presParOf" srcId="{D53FE55A-4E3D-41B5-95DB-62C9FD288C53}" destId="{7BD7F484-BAA1-4DA1-81B2-134AA2B320CC}" srcOrd="0" destOrd="0" presId="urn:microsoft.com/office/officeart/2005/8/layout/cycle2"/>
    <dgm:cxn modelId="{F7353F0F-97B7-4819-A049-3D5CB32E654D}" type="presParOf" srcId="{86E1D2B1-4935-4AC6-86EC-A5C5A6D027E4}" destId="{341653FC-9589-40A4-B4A9-F557F9019839}" srcOrd="8" destOrd="0" presId="urn:microsoft.com/office/officeart/2005/8/layout/cycle2"/>
    <dgm:cxn modelId="{8F8B9016-292E-46AA-A18F-5A42AF487CAE}" type="presParOf" srcId="{86E1D2B1-4935-4AC6-86EC-A5C5A6D027E4}" destId="{A1128ED2-F326-456F-B4EF-52E6C8BEDC3A}" srcOrd="9" destOrd="0" presId="urn:microsoft.com/office/officeart/2005/8/layout/cycle2"/>
    <dgm:cxn modelId="{B5DF5CF6-B7C7-45C6-8D1E-6F5DE8A99A20}" type="presParOf" srcId="{A1128ED2-F326-456F-B4EF-52E6C8BEDC3A}" destId="{FEB429CB-D457-47AF-83C5-CBEE06A592C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D38BE8-E2C1-4DDB-82CB-C06D634587F2}">
      <dsp:nvSpPr>
        <dsp:cNvPr id="0" name=""/>
        <dsp:cNvSpPr/>
      </dsp:nvSpPr>
      <dsp:spPr>
        <a:xfrm>
          <a:off x="1544684" y="613683"/>
          <a:ext cx="1271091" cy="1271091"/>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l" defTabSz="533400">
            <a:lnSpc>
              <a:spcPct val="90000"/>
            </a:lnSpc>
            <a:spcBef>
              <a:spcPct val="0"/>
            </a:spcBef>
            <a:spcAft>
              <a:spcPct val="35000"/>
            </a:spcAft>
            <a:buNone/>
          </a:pPr>
          <a:r>
            <a:rPr lang="en-US" sz="1200" kern="1200"/>
            <a:t>Look</a:t>
          </a:r>
        </a:p>
        <a:p>
          <a:pPr marL="57150" lvl="1" indent="-57150" algn="l" defTabSz="400050">
            <a:lnSpc>
              <a:spcPct val="90000"/>
            </a:lnSpc>
            <a:spcBef>
              <a:spcPct val="0"/>
            </a:spcBef>
            <a:spcAft>
              <a:spcPct val="15000"/>
            </a:spcAft>
            <a:buChar char="•"/>
          </a:pPr>
          <a:r>
            <a:rPr lang="en-US" sz="900" kern="1200"/>
            <a:t>Look closely at the headline</a:t>
          </a:r>
        </a:p>
      </dsp:txBody>
      <dsp:txXfrm>
        <a:off x="1730831" y="799830"/>
        <a:ext cx="898797" cy="898797"/>
      </dsp:txXfrm>
    </dsp:sp>
    <dsp:sp modelId="{ED0CE45E-C37E-4595-9C2B-1EDE4EA0A62F}">
      <dsp:nvSpPr>
        <dsp:cNvPr id="0" name=""/>
        <dsp:cNvSpPr/>
      </dsp:nvSpPr>
      <dsp:spPr>
        <a:xfrm rot="2160000">
          <a:off x="2775607" y="1590054"/>
          <a:ext cx="337914" cy="428993"/>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785287" y="1646060"/>
        <a:ext cx="236540" cy="257395"/>
      </dsp:txXfrm>
    </dsp:sp>
    <dsp:sp modelId="{402D9ACC-72CB-4741-B1A9-30BD2BAA1D0C}">
      <dsp:nvSpPr>
        <dsp:cNvPr id="0" name=""/>
        <dsp:cNvSpPr/>
      </dsp:nvSpPr>
      <dsp:spPr>
        <a:xfrm>
          <a:off x="3088827" y="1735569"/>
          <a:ext cx="1271091" cy="1271091"/>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l" defTabSz="533400">
            <a:lnSpc>
              <a:spcPct val="90000"/>
            </a:lnSpc>
            <a:spcBef>
              <a:spcPct val="0"/>
            </a:spcBef>
            <a:spcAft>
              <a:spcPct val="35000"/>
            </a:spcAft>
            <a:buNone/>
          </a:pPr>
          <a:r>
            <a:rPr lang="en-US" sz="1200" kern="1200"/>
            <a:t>Find out</a:t>
          </a:r>
        </a:p>
        <a:p>
          <a:pPr marL="57150" lvl="1" indent="-57150" algn="l" defTabSz="400050">
            <a:lnSpc>
              <a:spcPct val="90000"/>
            </a:lnSpc>
            <a:spcBef>
              <a:spcPct val="0"/>
            </a:spcBef>
            <a:spcAft>
              <a:spcPct val="15000"/>
            </a:spcAft>
            <a:buChar char="•"/>
          </a:pPr>
          <a:r>
            <a:rPr lang="en-US" sz="900" kern="1200"/>
            <a:t>Find out what you can about the source</a:t>
          </a:r>
        </a:p>
      </dsp:txBody>
      <dsp:txXfrm>
        <a:off x="3274974" y="1921716"/>
        <a:ext cx="898797" cy="898797"/>
      </dsp:txXfrm>
    </dsp:sp>
    <dsp:sp modelId="{E33605BC-4D37-4EDC-B8BF-98895534B59C}">
      <dsp:nvSpPr>
        <dsp:cNvPr id="0" name=""/>
        <dsp:cNvSpPr/>
      </dsp:nvSpPr>
      <dsp:spPr>
        <a:xfrm rot="6480000">
          <a:off x="3263466" y="3055147"/>
          <a:ext cx="337914" cy="428993"/>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3329816" y="3092740"/>
        <a:ext cx="236540" cy="257395"/>
      </dsp:txXfrm>
    </dsp:sp>
    <dsp:sp modelId="{BC6895F9-EE0F-4E28-B089-AC98C11ECF0F}">
      <dsp:nvSpPr>
        <dsp:cNvPr id="0" name=""/>
        <dsp:cNvSpPr/>
      </dsp:nvSpPr>
      <dsp:spPr>
        <a:xfrm>
          <a:off x="2499017" y="3550817"/>
          <a:ext cx="1271091" cy="1271091"/>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l" defTabSz="533400">
            <a:lnSpc>
              <a:spcPct val="90000"/>
            </a:lnSpc>
            <a:spcBef>
              <a:spcPct val="0"/>
            </a:spcBef>
            <a:spcAft>
              <a:spcPct val="35000"/>
            </a:spcAft>
            <a:buNone/>
          </a:pPr>
          <a:r>
            <a:rPr lang="en-US" sz="1200" kern="1200"/>
            <a:t>Examine</a:t>
          </a:r>
        </a:p>
        <a:p>
          <a:pPr marL="57150" lvl="1" indent="-57150" algn="l" defTabSz="400050">
            <a:lnSpc>
              <a:spcPct val="90000"/>
            </a:lnSpc>
            <a:spcBef>
              <a:spcPct val="0"/>
            </a:spcBef>
            <a:spcAft>
              <a:spcPct val="15000"/>
            </a:spcAft>
            <a:buChar char="•"/>
          </a:pPr>
          <a:r>
            <a:rPr lang="en-US" sz="900" kern="1200"/>
            <a:t>Examine all “evidence” provided in the story</a:t>
          </a:r>
        </a:p>
      </dsp:txBody>
      <dsp:txXfrm>
        <a:off x="2685164" y="3736964"/>
        <a:ext cx="898797" cy="898797"/>
      </dsp:txXfrm>
    </dsp:sp>
    <dsp:sp modelId="{2DA263C3-1FD8-467E-8EC2-F7D7A095FBED}">
      <dsp:nvSpPr>
        <dsp:cNvPr id="0" name=""/>
        <dsp:cNvSpPr/>
      </dsp:nvSpPr>
      <dsp:spPr>
        <a:xfrm rot="10800000">
          <a:off x="2020836" y="3971866"/>
          <a:ext cx="337914" cy="428993"/>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2122210" y="4057665"/>
        <a:ext cx="236540" cy="257395"/>
      </dsp:txXfrm>
    </dsp:sp>
    <dsp:sp modelId="{ADE55CD8-FBC2-44B6-8FDD-19D1FC0DEDD4}">
      <dsp:nvSpPr>
        <dsp:cNvPr id="0" name=""/>
        <dsp:cNvSpPr/>
      </dsp:nvSpPr>
      <dsp:spPr>
        <a:xfrm>
          <a:off x="590352" y="3550817"/>
          <a:ext cx="1271091" cy="1271091"/>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l" defTabSz="533400">
            <a:lnSpc>
              <a:spcPct val="90000"/>
            </a:lnSpc>
            <a:spcBef>
              <a:spcPct val="0"/>
            </a:spcBef>
            <a:spcAft>
              <a:spcPct val="35000"/>
            </a:spcAft>
            <a:buNone/>
          </a:pPr>
          <a:r>
            <a:rPr lang="en-US" sz="1200" kern="1200"/>
            <a:t>Research</a:t>
          </a:r>
        </a:p>
        <a:p>
          <a:pPr marL="57150" lvl="1" indent="-57150" algn="l" defTabSz="400050">
            <a:lnSpc>
              <a:spcPct val="90000"/>
            </a:lnSpc>
            <a:spcBef>
              <a:spcPct val="0"/>
            </a:spcBef>
            <a:spcAft>
              <a:spcPct val="15000"/>
            </a:spcAft>
            <a:buChar char="•"/>
          </a:pPr>
          <a:r>
            <a:rPr lang="en-US" sz="900" kern="1200"/>
            <a:t>Research what others have said about the story</a:t>
          </a:r>
        </a:p>
      </dsp:txBody>
      <dsp:txXfrm>
        <a:off x="776499" y="3736964"/>
        <a:ext cx="898797" cy="898797"/>
      </dsp:txXfrm>
    </dsp:sp>
    <dsp:sp modelId="{D53FE55A-4E3D-41B5-95DB-62C9FD288C53}">
      <dsp:nvSpPr>
        <dsp:cNvPr id="0" name=""/>
        <dsp:cNvSpPr/>
      </dsp:nvSpPr>
      <dsp:spPr>
        <a:xfrm rot="15120000">
          <a:off x="764990" y="3073338"/>
          <a:ext cx="337914" cy="428993"/>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831340" y="3207343"/>
        <a:ext cx="236540" cy="257395"/>
      </dsp:txXfrm>
    </dsp:sp>
    <dsp:sp modelId="{341653FC-9589-40A4-B4A9-F557F9019839}">
      <dsp:nvSpPr>
        <dsp:cNvPr id="0" name=""/>
        <dsp:cNvSpPr/>
      </dsp:nvSpPr>
      <dsp:spPr>
        <a:xfrm>
          <a:off x="541" y="1735569"/>
          <a:ext cx="1271091" cy="1271091"/>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l" defTabSz="533400">
            <a:lnSpc>
              <a:spcPct val="90000"/>
            </a:lnSpc>
            <a:spcBef>
              <a:spcPct val="0"/>
            </a:spcBef>
            <a:spcAft>
              <a:spcPct val="35000"/>
            </a:spcAft>
            <a:buNone/>
          </a:pPr>
          <a:r>
            <a:rPr lang="en-US" sz="1200" kern="1200"/>
            <a:t>Think about</a:t>
          </a:r>
        </a:p>
        <a:p>
          <a:pPr marL="57150" lvl="1" indent="-57150" algn="l" defTabSz="400050">
            <a:lnSpc>
              <a:spcPct val="90000"/>
            </a:lnSpc>
            <a:spcBef>
              <a:spcPct val="0"/>
            </a:spcBef>
            <a:spcAft>
              <a:spcPct val="15000"/>
            </a:spcAft>
            <a:buChar char="•"/>
          </a:pPr>
          <a:r>
            <a:rPr lang="en-US" sz="900" kern="1200"/>
            <a:t>Think about the intended audience-including yourself.</a:t>
          </a:r>
        </a:p>
      </dsp:txBody>
      <dsp:txXfrm>
        <a:off x="186688" y="1921716"/>
        <a:ext cx="898797" cy="898797"/>
      </dsp:txXfrm>
    </dsp:sp>
    <dsp:sp modelId="{A1128ED2-F326-456F-B4EF-52E6C8BEDC3A}">
      <dsp:nvSpPr>
        <dsp:cNvPr id="0" name=""/>
        <dsp:cNvSpPr/>
      </dsp:nvSpPr>
      <dsp:spPr>
        <a:xfrm rot="19440000">
          <a:off x="1231464" y="1601296"/>
          <a:ext cx="337914" cy="428993"/>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241144" y="1716888"/>
        <a:ext cx="236540" cy="25739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E31F91F1-AE95-470F-9192-28D5BB83D655}" type="datetime6">
              <a:rPr lang="en-US" smtClean="0"/>
              <a:t>December 22</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AE452A7C-C33B-45C4-97B2-E117CE89554B}" type="slidenum">
              <a:rPr lang="en-US" smtClean="0"/>
              <a:t>‹#›</a:t>
            </a:fld>
            <a:endParaRPr lang="en-US"/>
          </a:p>
        </p:txBody>
      </p:sp>
    </p:spTree>
    <p:extLst>
      <p:ext uri="{BB962C8B-B14F-4D97-AF65-F5344CB8AC3E}">
        <p14:creationId xmlns:p14="http://schemas.microsoft.com/office/powerpoint/2010/main" val="2706373110"/>
      </p:ext>
    </p:extLst>
  </p:cSld>
  <p:clrMap bg1="lt1" tx1="dk1" bg2="lt2" tx2="dk2" accent1="accent1" accent2="accent2" accent3="accent3" accent4="accent4" accent5="accent5" accent6="accent6" hlink="hlink" folHlink="folHlink"/>
  <p:hf hdr="0" ftr="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8T08:02:46.370"/>
    </inkml:context>
    <inkml:brush xml:id="br0">
      <inkml:brushProperty name="width" value="0.05" units="cm"/>
      <inkml:brushProperty name="height" value="0.05" units="cm"/>
    </inkml:brush>
  </inkml:definitions>
  <inkml:trace contextRef="#ctx0" brushRef="#br0">1285 138 4560 0 0,'1'-1'7'0'0,"-1"-1"0"0"0,1 0 0 0 0,0 0 0 0 0,0 1 0 0 0,0-1 0 0 0,1 1 0 0 0,-1-1 0 0 0,0 1 0 0 0,0-1 0 0 0,1 1 0 0 0,-1-1 0 0 0,1 1 0 0 0,-1 0 0 0 0,1 0 0 0 0,0 0 0 0 0,-1 0 0 0 0,1 0 0 0 0,0 0 0 0 0,0 1-1 0 0,2-2 1 0 0,5-1-5 0 0,0-2-4 0 0,0 2 64 0 0,68-36-169 0 0,-70 35 72 0 0,1 0 85 0 0,23-13-21 0 0,-24 13 228 0 0,1 0-163 0 0,21-13-92 0 0,-22 13 1961 0 0,-12 3-1843 0 0,0-1-81 0 0,-3-1-11 0 0,-24 7 143 0 0,-138 38 173 0 0,-330 113 877 0 0,161-53-1083 0 0,-108 39-113 0 0,436-134-17 0 0,23-5-135 0 0,23-3-544 0 0,-21 0 299 0 0,-4 0-100 0 0,-1 0 0 0 0,0-1-1 0 0,15-4 1 0 0,-3-3-476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3:00.607"/>
    </inkml:context>
    <inkml:brush xml:id="br0">
      <inkml:brushProperty name="width" value="0.05" units="cm"/>
      <inkml:brushProperty name="height" value="0.05" units="cm"/>
    </inkml:brush>
  </inkml:definitions>
  <inkml:trace contextRef="#ctx0" brushRef="#br0">13 55 5973,'0'0'292,"-2"-9"80,-6-28 72,5 28 1676,4 23-1995,3 43 9,-3-42 10,-1 18-26,2 106-35,-5 15 62,2-96-260,5 60 0,-4-116 90,0 0 0,0 0-1,0 0 1,0 0-1,1 0 1,-1-1 0,1 1-1,-1 0 1,1 0 0,0-1-1,1 4 1,-2-5 18,1 0 1,-1 0-1,0 0 0,1 0 0,-1 0 1,0 0-1,0 1 0,1-1 0,-1 0 1,0 0-1,1 0 0,-1 0 1,0 0-1,0 0 0,1 0 0,-1 0 1,0 0-1,1 0 0,-1-1 0,0 1 1,0 0-1,1 0 0,-1 0 0,0 0 1,1 0-1,-1 0 0,0-1 1,0 1-1,0 0 0,1 0 0,-1 0 1,0-1-1,0 1 0,0 0 0,1 0 1,-1-1-1,0 1 0,0 0 0,0-1 1,3-3-33,0-1 0,0 0-1,-1-1 1,1 1 0,2-10 0,12-51-137,-7 26 134,1 1-1,2 1 1,19-41 0,-28 73 62,-1 0 0,1 1 0,0-1 0,0 1 0,7-7 0,-10 11-10,0 0 1,0 1-1,0-1 1,0 0-1,-1 0 1,1 0-1,0 0 1,1 1-1,-1-1 1,0 0-1,0 1 1,0-1-1,0 1 1,0 0-1,1-1 1,-1 1-1,0 0 1,0-1-1,0 1 1,1 0-1,-1 0 1,0 0-1,1 0 1,-1 0-1,0 1 1,0-1-1,0 0 1,1 0-1,-1 1 1,0-1-1,0 1 1,0-1-1,0 1 1,0 0-1,2 1 1,-1 0 1,0 1 0,0 0-1,0 0 1,0 0 0,-1 0 0,1 0 0,-1 0 0,0 1-1,0-1 1,0 0 0,1 6 0,2 40 233,-3-38-183,-1 8-42,-1-1-1,0 1 1,-2-1 0,0 0-1,-8 27 1,10-42-62,9-31-4067,-1 17 2944</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3:00.954"/>
    </inkml:context>
    <inkml:brush xml:id="br0">
      <inkml:brushProperty name="width" value="0.05" units="cm"/>
      <inkml:brushProperty name="height" value="0.05" units="cm"/>
    </inkml:brush>
  </inkml:definitions>
  <inkml:trace contextRef="#ctx0" brushRef="#br0">47 324 6005,'2'-5'136,"1"1"0,-1-1 0,1 1 1,0 0-1,0 0 0,0 1 1,1-1-1,5-4 0,0-1-88,5-10-43,0 0 0,-2 0 0,0-1 0,-1-1 0,-1 0-1,10-31 1,-19 48 16,1 0-1,-1 0 0,0 0 1,0 0-1,-1 0 1,1 0-1,-1-1 0,0 1 1,0 0-1,-1 0 0,1 0 1,-3-8-1,3 9 23,-1 1-1,0 0 0,0-1 0,0 1 1,-1 0-1,1 0 0,-1-1 1,1 1-1,-1 0 0,1 0 1,-1 1-1,0-1 0,0 0 0,0 0 1,0 1-1,0 0 0,0-1 1,-1 1-1,1 0 0,0 0 0,-5-1 1,1 3-3,0 1 0,0 0 0,0 1 1,0-1-1,0 1 0,1 0 0,-1 1 0,1-1 1,-5 5-1,2 0 16,1-1 1,0 1 0,1 1-1,-1-1 1,2 1 0,-1 0-1,1 0 1,1 0 0,0 1-1,0 0 1,1 0 0,0 0-1,0 0 1,0 12-1,0-3 49,1 0 0,1 0 0,1 1 0,1-1 0,1 1 0,6 31 0,-7-47-123,1 1 0,-1-1 0,1 0 0,0 0 0,0 0 0,0 0 0,0 0 0,1 0 0,0-1 0,0 1 0,0-1 0,0 0 0,0 0 0,1 0 0,-1 0 0,1 0 0,0-1 0,0 0 0,0 0 0,0 0 0,0 0 0,0 0 0,0-1 0,1 0 0,-1 0 0,0 0 0,1 0 0,-1-1 0,1 0 0,-1 0 0,1 0 0,-1 0 0,1-1 0,-1 0 0,1 0 0,-1 0 0,1 0 0,-1-1 0,0 1 0,0-1 1,0 0-1,0 0 0,0-1 0,0 1 0,5-6 0,-5 5-180,-1 0 0,1-1 0,-1 1 0,0-1 0,0 0 0,0 0 0,0 0 0,-1 0 0,0 0 0,0 0 0,0-1 0,0 1 0,0-1 0,-1 0 0,2-9 0,1 2-821,1-1-26</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3:01.305"/>
    </inkml:context>
    <inkml:brush xml:id="br0">
      <inkml:brushProperty name="width" value="0.05" units="cm"/>
      <inkml:brushProperty name="height" value="0.05" units="cm"/>
    </inkml:brush>
  </inkml:definitions>
  <inkml:trace contextRef="#ctx0" brushRef="#br0">211 55 5941,'-3'-2'123,"1"0"0,-1 0 1,1-1-1,0 1 0,-1 0 1,1-1-1,0 0 0,-2-3 1,3 3-29,-1 0 1,0 0-1,0 1 0,0-1 1,0 1-1,-1 0 0,1-1 1,-4-1-1,4 3-48,1 0 0,-1 1-1,0-1 1,1 1 0,-1-1-1,0 1 1,1 0 0,-1 0-1,0 0 1,0 0 0,1 0-1,-1 0 1,0 0 0,1 1-1,-1-1 1,0 0 0,1 1-1,-1 0 1,1-1 0,-1 1-1,-2 1 1,-5 3 1,1 0-1,0 1 0,0 0 1,0 0-1,0 1 0,1-1 1,0 2-1,1-1 1,-1 1-1,2 0 0,-1 0 1,1 1-1,0-1 1,1 1-1,0 0 0,0 1 1,-3 13-1,4-11-5,0 1 0,1-1 1,1 1-1,0 0 0,1-1 0,0 1 0,1 0 1,0 0-1,1-1 0,1 1 0,0-1 0,0 0 0,8 18 1,-7-24-29,-1 1 1,1 0-1,1-1 0,-1 0 1,1 0-1,0 0 1,0 0-1,1-1 1,0 0-1,0 0 1,0 0-1,0-1 1,1 0-1,0 0 1,-1-1-1,2 0 0,7 3 1,-10-4-82,1-1-1,-1 0 1,0 0-1,1 0 1,0 0 0,-1-1-1,1 0 1,-1 0 0,1-1-1,-1 1 1,1-1 0,-1-1-1,1 1 1,-1-1 0,0 0-1,1 0 1,-1 0 0,0-1-1,-1 1 1,1-1 0,0 0-1,-1-1 1,0 1 0,6-6-1,-8 6-134,1 0 1,-1 0-1,0 0 0,0-1 0,0 1 0,-1-1 0,1 1 1,-1-1-1,1 1 0,-1-1 0,0 0 0,-1 0 1,1 1-1,-1-1 0,1-4 0,-1-12-813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3:01.654"/>
    </inkml:context>
    <inkml:brush xml:id="br0">
      <inkml:brushProperty name="width" value="0.05" units="cm"/>
      <inkml:brushProperty name="height" value="0.05" units="cm"/>
    </inkml:brush>
  </inkml:definitions>
  <inkml:trace contextRef="#ctx0" brushRef="#br0">5 11 7869,'-4'-10'567,"7"9"-114,8 19-194,-5 8-27,-2-1 0,0 2-1,-2-1 1,0 29 0,-1-16-10,-3 111 131,0-97-476,2 1 0,10 87 0,-3-120-1553,-7-21 1623,0 0-1,1 0 1,-1 0-1,0 0 1,0 0 0,1 0-1,-1 0 1,0-1-1,0 1 1,1 0-1,-1 0 1,0 0 0,0 0-1,0-1 1,1 1-1,-1 0 1,0 0-1,0-1 1,0 1-1,0 0 1,1 0 0,-1-1-1,0 1 1,0 0-1,0 0 1,0-1-1,0 1 1,0 0 0,0-1-1,0 1 1,0 0-1,0 0 1,0-1-1,0 1 1,0-1-1,6-47-2609,-5 39 2617,2-14-612,2-6-292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3:01.986"/>
    </inkml:context>
    <inkml:brush xml:id="br0">
      <inkml:brushProperty name="width" value="0.05" units="cm"/>
      <inkml:brushProperty name="height" value="0.05" units="cm"/>
    </inkml:brush>
  </inkml:definitions>
  <inkml:trace contextRef="#ctx0" brushRef="#br0">243 16 6041,'17'-11'1622,"-11"6"349,-15 14-1080,-3 0-883,0-1 1,-1 0-1,0-1 1,0 0-1,-1-1 0,1-1 1,-20 5-1,18-6-9,0 1-1,1 1 1,-1 0 0,1 1-1,1 0 1,-21 15-1,33-21 1,0 0-1,0-1 1,0 1-1,0 0 1,0 0-1,0 0 1,0 0-1,1 0 1,-1 1-1,0-1 1,0 0-1,1 0 1,-1 0-1,1 1 1,-1-1-1,1 0 1,0 1-1,0-1 1,-1 0-1,1 1 1,0-1-1,0 0 1,0 1-1,0-1 1,1 3-1,0-2 5,0 1-1,0 0 1,1-1-1,-1 0 1,1 1-1,-1-1 1,1 0-1,0 0 0,0 0 1,0 0-1,4 3 1,4 2 17,-1-1-1,1 0 1,1 0 0,-1-1 0,12 4 0,-8-4-6,0-1 0,0-1 0,0 0 1,0-1-1,1 0 0,-1-1 1,0-1-1,1 0 0,27-4 0,-41 3-55,1 1-1,-1 0 0,0-1 0,0 1 1,0-1-1,0 1 0,0-1 0,0 0 1,0 0-1,0 1 0,0-1 1,0 0-1,-1 0 0,1 0 0,0 0 1,0 0-1,-1 0 0,1 0 0,-1 0 1,1 0-1,-1 0 0,1 0 0,-1 0 1,0-1-1,1 1 0,-1 0 1,0 0-1,0 0 0,0-1 0,0 1 1,0-2-1,-9-39-3368,5 31 2475,1-2-487</inkml:trace>
  <inkml:trace contextRef="#ctx0" brushRef="#br0" timeOffset="1">444 105 10997,'0'1'500,"-5"3"-208,13-2-24,-8-4-240,5 1-3888,0-3 1788</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3:02.556"/>
    </inkml:context>
    <inkml:brush xml:id="br0">
      <inkml:brushProperty name="width" value="0.05" units="cm"/>
      <inkml:brushProperty name="height" value="0.05" units="cm"/>
    </inkml:brush>
  </inkml:definitions>
  <inkml:trace contextRef="#ctx0" brushRef="#br0">141 43 5092,'0'-2'61,"0"0"0,0 1 0,0-1-1,0 0 1,0 1 0,0-1 0,-1 1-1,1-1 1,-1 0 0,1 1 0,-1-1-1,0 1 1,1-1 0,-1 1-1,0 0 1,0-1 0,0 1 0,0 0-1,0-1 1,0 1 0,0 0 0,-1 0-1,1 0 1,0 0 0,-1 0 0,1 0-1,0 1 1,-1-1 0,1 0-1,-1 1 1,0-1 0,1 1 0,-1-1-1,1 1 1,-1 0 0,0 0 0,1-1-1,-1 1 1,0 1 0,1-1 0,-1 0-1,1 0 1,-4 1 0,3 0 11,0 0 1,0 0-1,0 0 1,-1 1-1,1-1 1,1 1-1,-1-1 1,0 1-1,0 0 1,1-1-1,-1 1 1,0 0-1,-1 4 1,-18 27 270,13-13 23,1 0 0,-9 41 0,8-31-141,7-23-207,0-1 0,0 1 0,1-1 0,-1 0 0,2 1 0,-1-1 0,1 1 0,0-1 0,0 0 0,0 1 0,1-1 0,0 0 0,1 0 0,-1 0 0,7 11 0,-7-14-20,0 0 0,0 0 1,0-1-1,0 1 0,1 0 0,-1-1 0,1 1 0,-1-1 0,1 0 0,0 0 0,0 0 0,0-1 0,0 1 0,0 0 0,1-1 0,-1 0 0,0 0 0,1 0 1,-1 0-1,1-1 0,-1 1 0,0-1 0,1 0 0,-1 0 0,1 0 0,-1 0 0,1-1 0,-1 1 0,1-1 0,-1 0 0,4-2 0,1-1-7,-1 0 0,0-1 1,0-1-1,0 1 0,0-1 0,-1 0 0,0-1 0,-1 1 0,1-1 0,5-10 0,-8 11 9,-1 1 1,0-1-1,0 1 0,0-1 0,-1 0 0,0 0 0,0 0 0,-1 1 1,1-1-1,-1 0 0,-1 0 0,1 0 0,-1 0 0,0 0 0,0 0 1,-1 1-1,1-1 0,-5-8 0,4 8 1,0 1-1,0 0 1,0 0-1,-1 0 1,1 1 0,-1-1-1,0 1 1,-1-1-1,1 1 1,-1 0 0,0 0-1,0 1 1,0-1-1,-1 1 1,1 0 0,-1 0-1,1 0 1,-1 0-1,0 1 1,-7-2 0,8 3-52,0 1 0,1-1 1,-1 1-1,0 0 1,0 0-1,0 1 0,1-1 1,-1 1-1,0 0 0,1 0 1,-1 0-1,-4 2 1,8-3-54,0 0 1,0 1-1,0-1 1,0 1-1,-1-1 1,1 0-1,0 1 1,0-1-1,0 1 1,0-1-1,0 1 1,0-1-1,0 0 1,0 1-1,0-1 1,0 1-1,1-1 1,-1 0-1,0 1 1,0-1-1,0 0 1,0 1-1,1-1 1,-1 1-1,0-1 1,0 0-1,1 1 1,-1-1-1,0 0 1,0 0-1,1 1 1,-1-1-1,0 0 1,1 0-1,0 1 1,6 3-1263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3:02.919"/>
    </inkml:context>
    <inkml:brush xml:id="br0">
      <inkml:brushProperty name="width" value="0.05" units="cm"/>
      <inkml:brushProperty name="height" value="0.05" units="cm"/>
    </inkml:brush>
  </inkml:definitions>
  <inkml:trace contextRef="#ctx0" brushRef="#br0">32 37 7797,'-1'0'38,"1"0"1,-1 0 0,0 0-1,1 0 1,-1 0 0,0 0-1,0 0 1,1 0 0,-1 0-1,0 0 1,1 0 0,-1 0 0,0 0-1,1 1 1,-1-1 0,1 0-1,-1 1 1,0-1 0,1 0-1,-1 1 1,1-1 0,-1 0-1,1 1 1,-1-1 0,1 1-1,-1-1 1,1 1 0,-1 0-1,0 1 1,1 0 0,-1-1 0,1 1-1,0 0 1,-1-1 0,1 1 0,0 0-1,0 0 1,0-1 0,0 1-1,1 3 1,2 9 37,0-1 0,9 21 0,-5-15 223,31 104 485,-38-123-786,0 0 1,0-1-1,0 1 1,-1 0-1,1 0 1,0 0 0,0 0-1,0 0 1,-1 0-1,1 0 1,0 0-1,0 0 1,-1 0-1,1 0 1,0 0 0,0 0-1,0 0 1,-1 1-1,1-1 1,0 0-1,0 0 1,0 0-1,0 0 1,-1 0 0,1 0-1,0 0 1,0 1-1,0-1 1,0 0-1,-1 0 1,1 0-1,0 0 1,0 1 0,0-1-1,0 0 1,0 0-1,0 0 1,0 0-1,0 1 1,0-1-1,-1 0 1,1 0 0,0 1-1,0-1 1,0 0-1,0 0 1,0 0-1,0 1 1,0-1-1,0 0 1,1 0 0,-1 0-1,0 1 1,0-1-1,0 0 1,0 1-1,-1-2-5,0 0-1,-1 0 1,1 0-1,0-1 1,0 1-1,0 0 0,0 0 1,0 0-1,0-1 1,0 1-1,1-1 1,-2-1-1,-19-66-185,14 49 236,0 0 0,2 0 0,0-1 0,1 0 0,-1-27 0,5 47-41,0 0 0,1 0 0,-1 0 0,0 1 0,1-1 0,-1 0 0,1 0 1,-1 1-1,0-1 0,1 0 0,0 1 0,-1-1 0,1 0 0,-1 1 0,1-1 0,0 1 1,0-1-1,-1 1 0,1-1 0,0 1 0,0 0 0,-1-1 0,1 1 0,0 0 1,0 0-1,0-1 0,0 1 0,-1 0 0,2 0 0,35-4 22,-20 3 14,-17 1-55,1 0 0,0 0 0,0-1 0,0 1 0,-1 0 0,1 0 0,0-1 0,0 1 0,-1 0 0,1-1 0,0 1 0,0-1 0,-1 1 0,1-1 0,-1 1 1,1-1-1,0 1 0,-1-1 0,1 1 0,-1-1 0,1 0 0,0-1 0,0-7-3166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3:03.489"/>
    </inkml:context>
    <inkml:brush xml:id="br0">
      <inkml:brushProperty name="width" value="0.05" units="cm"/>
      <inkml:brushProperty name="height" value="0.05" units="cm"/>
    </inkml:brush>
  </inkml:definitions>
  <inkml:trace contextRef="#ctx0" brushRef="#br0">399 76 6629,'0'-2'55,"-1"0"1,1 0-1,0 1 0,-1-1 1,1 0-1,0 0 1,0 0-1,0 0 1,1 0-1,-1 0 1,0 0-1,1 0 1,-1 0-1,1 0 1,0 1-1,-1-1 0,2-2 1,4-18 695,-8 22-711,0 1-1,0-1 1,0 1-1,0 0 1,-1 0 0,1-1-1,0 1 1,0 1-1,0-1 1,-2 2-1,-7 7 58,0 1 0,1 0-1,0 0 1,1 1 0,1 0-1,0 1 1,0 0 0,1 1-1,1-1 1,0 1-1,1 0 1,0 1 0,1-1-1,1 1 1,-2 21 0,5-32-92,0 0 0,0 0 0,0 0 0,0 0 0,1 0 0,-1 0 0,1 0 0,0 0 0,1 0 0,-1 0 0,1 0 0,0-1 0,-1 1 0,2-1 0,-1 1 0,0-1 0,1 0 0,-1 1 0,7 4 0,-7-7-6,0 1-1,0-1 0,0 0 0,1 0 0,-1 0 0,0 0 0,1 0 0,-1 0 0,0-1 0,1 1 1,-1-1-1,1 0 0,-1 0 0,1 0 0,-1 0 0,1 0 0,-1 0 0,1-1 0,-1 1 0,1-1 0,-1 1 1,0-1-1,1 0 0,-1 0 0,0 0 0,0-1 0,1 1 0,-1 0 0,0-1 0,0 1 0,-1-1 1,4-2-1,5-7 3,1 0 0,-2 0 1,1-1-1,-2-1 0,1 1 1,-2-1-1,0-1 0,0 1 1,5-19-1,-9 24 0,0-1 1,0 0-1,-1 0 0,-1 0 1,1-1-1,-1 1 0,-1 0 0,0-1 1,0 1-1,-1 0 0,0-1 0,-1 1 1,1 0-1,-2 0 0,-5-16 1,7 24-1,1 0-1,-1-1 1,1 1 0,-1 0 0,1 0 0,-1-1 0,0 1 0,1 0 0,-1 0 0,0 0 0,0 0 0,0 0 0,0 0-1,0 0 1,0 0 0,0 0 0,-1 1 0,1-1 0,0 0 0,0 1 0,0-1 0,-1 1 0,1-1 0,0 1-1,-1-1 1,-1 1 0,2 1 1,-1-1-1,1 1 1,0 0-1,0 0 0,0 0 1,0 0-1,0 0 1,0 1-1,0-1 0,0 0 1,0 0-1,1 1 1,-1-1-1,0 0 0,1 1 1,-1-1-1,1 1 1,-1-1-1,1 1 0,0-1 1,0 1-1,0-1 1,0 1-1,0-1 1,0 2-1,-1 16 24,1 0 0,1 0 0,1 0-1,0-1 1,8 30 0,35 89 68,-15-51-115,-30-55 77,-9 45 51,-34 141-1,42-213-84,0 0 1,0 1-1,0-1 1,-1 0-1,0 0 1,0 0-1,0 0 0,-1 0 1,1 0-1,-1 0 1,0-1-1,0 1 0,0-1 1,0 0-1,-1 0 1,1 0-1,-1-1 1,0 1-1,0-1 0,0 0 1,0 0-1,-6 2 1,-6 3 101,2 0-9,-1-1-1,0 0 1,0-1-1,0-1 1,-1 0-1,0-1 1,0-1-1,0 0 1,1-1 0,-1-1-1,0-1 1,0 0-1,0-1 1,0 0-1,-30-10 1,28 8 13,12 3-101,-1 0 0,1-1-1,-1 1 1,1-1-1,0-1 1,0 1-1,0-1 1,0 0-1,0 0 1,-9-8 0,16 8-209,0 0 0,0 0 1,0 0-1,1 1 0,-1-1 1,1 0-1,0 0 0,0 1 1,0-1-1,3-3 0,-2 3-383,10-12-1292,2-3-584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3:07.237"/>
    </inkml:context>
    <inkml:brush xml:id="br0">
      <inkml:brushProperty name="width" value="0.05" units="cm"/>
      <inkml:brushProperty name="height" value="0.05" units="cm"/>
    </inkml:brush>
  </inkml:definitions>
  <inkml:trace contextRef="#ctx0" brushRef="#br0">487 45 3972,'1'-2'55,"-1"-1"-1,2 1 1,-1-1-1,0 1 0,0 0 1,1-1-1,-1 1 0,1 0 1,0 0-1,0 0 1,-1 0-1,1 1 0,5-4 1,6-7-72,-23 23 602,-6 7-502,0 0-1,2 2 0,0 0 0,-14 26 0,-11 17 164,-92 120 1017,-108 164-142,222-316-1285,17-31 144,0 0-1,0 0 0,0 0 1,0 0-1,0 0 1,0 0-1,0 0 0,0 0 1,0 1-1,0-1 1,0 0-1,0 0 1,0 0-1,0 0 0,0 0 1,0 0-1,0 0 1,0 0-1,1 0 1,9-17-639,3-11-1740,-8 21 1481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3:07.866"/>
    </inkml:context>
    <inkml:brush xml:id="br0">
      <inkml:brushProperty name="width" value="0.05" units="cm"/>
      <inkml:brushProperty name="height" value="0.05" units="cm"/>
    </inkml:brush>
  </inkml:definitions>
  <inkml:trace contextRef="#ctx0" brushRef="#br0">148 7 6629,'0'-1'-15,"-1"1"1,0-1 0,1 1 0,-1-1 0,0 1 0,0-1 0,1 1-1,-1-1 1,0 1 0,0-1 0,0 1 0,0 0 0,0 0 0,1-1-1,-1 1 1,0 0 0,0 0 0,0 0 0,0 0 0,0 0 0,0 0-1,0 0 1,0 0 0,0 1 0,1-1 0,-1 0 0,-1 1 0,1 1 31,0 1 1,1-1 0,-1 0 0,1 1-1,0-1 1,-1 0 0,1 1-1,0-1 1,1 0 0,-1 1 0,1 3-1,0 9 55,-1-1-1,-1 1 1,0 0-1,-1 0 0,-1-1 1,0 1-1,-7 18 1,-43 98 528,39-101-406,6-11-110,2-8-66,1 0 0,1 0 0,0 0 1,-3 18-1,6-29-17,1 1-1,0-1 1,0 0-1,0 1 1,0-1-1,0 0 1,0 1-1,0-1 1,0 0-1,0 1 1,-1-1-1,1 0 0,1 1 1,-1-1-1,0 0 1,0 1-1,0-1 1,0 0-1,0 1 1,0-1-1,0 0 1,0 1-1,0-1 1,1 0-1,-1 1 1,0-1-1,0 0 1,1 0-1,-1 1 1,0-1-1,0 0 1,1 0-1,-1 1 1,0-1-1,0 0 1,1 0-1,-1 0 1,1 1-1,14-7 77,13-17-29,-13 6-52,-4 2 29,2 1 1,0 1-1,0 0 0,1 0 1,1 2-1,0 0 0,17-10 1,-8 9 0,85-49 166,-108 59-165,0 1 0,0 0 0,0 0 0,-1 0 0,1 0 0,-1 0 0,1-1 0,0 1 0,-1 0 0,0-1 0,1 1-1,-1 0 1,0-1 0,0 1 0,0 0 0,0-1 0,0 1 0,0 0 0,0-1 0,0 1 0,-1 0 0,0-3 0,-11-40 276,6 24-191,2-4-130,3 17-74,0 0 0,-1 0 0,0 0 0,0 0-1,0 0 1,-4-7 0,5 9-2617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2:57.286"/>
    </inkml:context>
    <inkml:brush xml:id="br0">
      <inkml:brushProperty name="width" value="0.05" units="cm"/>
      <inkml:brushProperty name="height" value="0.05" units="cm"/>
    </inkml:brush>
  </inkml:definitions>
  <inkml:trace contextRef="#ctx0" brushRef="#br0">342 21 4992,'7'-13'79,"-3"5"130,-2 13 530,-45 49 1041,-59 80-1558,-91 134-150,191-266-71,0 1 0,0 0 0,1 0 0,-1 0 0,1 0-1,0 0 1,-1 0 0,1 0 0,1 0 0,-1 0 0,0 6-1,1-8 5,0-1 1,0 1-1,1 0 0,-1-1 0,0 1 0,0 0 0,1-1 0,-1 1 0,0-1 0,1 1 0,-1 0 0,0-1 0,1 1 0,-1-1 0,1 1 1,-1-1-1,1 1 0,-1-1 0,1 0 0,0 1 0,0-1 0,25 5 160,61-12-110,-60 3-42,-1 2 0,31 1 0,-25 4-12,-22-2-2,-1 0-1,1 0 1,-1-1 0,1 0 0,15-3 0,-23 2 5,0 0-1,0 0 1,1 0 0,-1 0-1,0-1 1,-1 1 0,1-1-1,0 1 1,0-1-1,-1 0 1,1 0 0,-1 0-1,1 0 1,-1 0 0,0 0-1,0 0 1,0 0-1,0 0 1,0-1 0,0 1-1,-1 0 1,1-1 0,-1 1-1,1-1 1,-1-2-1,2-13-81,-1 0-1,-1-25 0,-1 24 12,-1-47-120,1 35 80,0 0 0,6-46 0,-3 63 108,0-1 11,0 0 0,1 1 0,1 0 1,7-20-1,-10 32 32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3:08.846"/>
    </inkml:context>
    <inkml:brush xml:id="br0">
      <inkml:brushProperty name="width" value="0.05" units="cm"/>
      <inkml:brushProperty name="height" value="0.05" units="cm"/>
    </inkml:brush>
  </inkml:definitions>
  <inkml:trace contextRef="#ctx0" brushRef="#br0">19 46 5701,'-18'-37'564,"18"37"-546,0 0 1,0 0-1,0 0 1,0 0 0,1 0-1,-1 0 1,0 0 0,0-1-1,0 1 1,0 0 0,1 0-1,-1 0 1,0 0 0,0 0-1,0 0 1,0 0-1,0 0 1,1-1 0,-1 1-1,0 0 1,0 0 0,0 0-1,0 0 1,0-1 0,0 1-1,0 0 1,0 0-1,0 0 1,0 0 0,0-1-1,0 1 1,0 0 0,1 0-1,-1 0 1,0 0 0,-1-1-1,1 1 1,0 0-1,0 0 1,0 0 0,0-1-1,0 1 1,0 0 0,0 0-1,0 0 1,0 0 0,0-1-1,0 1 1,0 0-1,0 0 1,-1 0 0,1 0-1,0 0 1,0 0 0,0-1-1,0 1 1,0 0 0,-1 0-1,1 0 1,0 0-1,0 0 1,0 0 0,0 0-1,-1 0 1,1 0 0,0 0-1,0 0 1,0 0 38,1 0 1,0 0 0,0 1-1,-1-1 1,1 0-1,0 1 1,-1-1 0,1 1-1,0-1 1,-1 1-1,1-1 1,0 1-1,-1-1 1,1 1 0,-1 0-1,1-1 1,-1 1-1,0 0 1,1 0-1,-1-1 1,0 1 0,1 1-1,-1 1-3,1 1 0,-1 0 0,0 0 0,-1 0 0,1-1 0,-2 8 0,-1 11 28,6 37 106,2 0 0,3 0 0,24 94 0,36 94-130,-68-246-150,11-1-669,-10-2 694,0 1 1,0-1-1,0 0 1,0 1-1,-1-1 1,1 0-1,0 1 1,-1-1-1,0 0 1,1 0-1,-1 0 1,0 0-1,0 1 1,0-1-1,0-3 1,-2-29-995,-2-21-756,2 23 658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3:09.225"/>
    </inkml:context>
    <inkml:brush xml:id="br0">
      <inkml:brushProperty name="width" value="0.05" units="cm"/>
      <inkml:brushProperty name="height" value="0.05" units="cm"/>
    </inkml:brush>
  </inkml:definitions>
  <inkml:trace contextRef="#ctx0" brushRef="#br0">0 198 6453,'0'0'-10,"10"-16"110,28-51 12,-29 50 310,7 5-324,48-34-4,-48 34 654,5 7-538,66-15 4,-82 19-180,0 1 0,0-1 0,-1 1 0,1 0 0,0 0 0,0 0 0,-1 0 0,1 1 0,0 0 0,0 0 0,-1 0 0,1 1 0,-1 0 0,1 0 0,-1 0 0,0 0 0,0 0 0,0 1 0,0 0 0,0 0 0,-1 0 0,1 0 0,-1 1 0,5 5 0,-2-3-4,-2-2 26,0 1 0,0 0 0,0 0 1,-1 1-1,0-1 0,0 1 0,0-1 0,-1 1 0,0 0 1,0 0-1,0 0 0,-1 0 0,1 1 0,-2-1 1,1 0-1,-1 0 0,0 1 0,0-1 0,0 0 0,-1 1 1,0-1-1,-1 0 0,-3 11 0,2-7 19,-1-1-1,0 1 0,-1-1 1,0 0-1,0 0 0,-1-1 1,0 0-1,-1 0 1,0 0-1,0-1 0,0 0 1,-1 0-1,-16 11 0,15-13-98,0-1 0,0 1 0,0-1-1,0-1 1,0 1 0,-1-2 0,0 1-1,0-1 1,1-1 0,-1 0 0,0 0 0,0-1-1,-18-2 1,28 2 1,-1 0 1,1-1-1,0 1 1,0 0-1,0 0 1,0 0-1,0 0 0,0-1 1,0 1-1,0 0 1,0 0-1,0 0 0,0-1 1,0 1-1,0 0 1,0 0-1,0 0 0,0 0 1,0-1-1,0 1 1,0 0-1,0 0 1,1 0-1,-1 0 0,0-1 1,0 1-1,0 0 1,0 0-1,0 0 0,0 0 1,0 0-1,1-1 1,-1 1-1,0 0 0,0 0 1,0 0-1,0 0 1,1 0-1,-1 0 1,0 0-1,0 0 0,0 0 1,0 0-1,1 0 1,-1 0-1,0 0 0,0 0 1,0 0-1,1 0 1,-1 0-1,9-6-497,37-20-2746,-24 18 1993</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3:09.713"/>
    </inkml:context>
    <inkml:brush xml:id="br0">
      <inkml:brushProperty name="width" value="0.05" units="cm"/>
      <inkml:brushProperty name="height" value="0.05" units="cm"/>
    </inkml:brush>
  </inkml:definitions>
  <inkml:trace contextRef="#ctx0" brushRef="#br0">108 46 4328,'0'0'1705,"-4"-2"-1599,2 0-57,1 1-18,0 0-1,0 0 1,0 0-1,0 1 1,0-1-1,-1 0 1,1 1-1,0-1 1,0 1-1,0-1 1,-1 1-1,-2-1 1,-4 6 113,3-2-95,0-1 1,0 2 0,0-1 0,0 0-1,1 1 1,0 0 0,0 0-1,0 0 1,0 1 0,0-1 0,1 1-1,0 0 1,0 0 0,0 0-1,1 0 1,0 1 0,0-1 0,-3 10-1,4-9 0,0 0 0,1 0 1,-1 0-1,1 0 0,0 0 0,0 0 0,1 0 0,0 0 0,0 0 0,0 0 0,1 0 0,0-1 0,3 7 0,-4-10 218,7 1-205,22 7-32,-29-9-27,0-1-1,0 0 0,-1 0 1,1 1-1,0-1 0,-1 0 1,1 0-1,0 0 0,0 0 1,-1 0-1,1 0 0,0 0 0,0 0 1,-1 0-1,1-1 0,0 1 1,0 0-1,-1 0 0,1-1 1,0 1-1,-1 0 0,1-1 1,-1 1-1,1 0 0,0-2 0,44-20 67,-34 17 87,-4-14-89,-3 8-58,2-3 0,0 0 0,-2-1 0,0 1 0,0-1-1,-1 0 1,-1 1 0,0-23 0,-2 36-6,0 0 0,0-1 0,-1 1 0,1-1 0,0 1 0,-1-1 1,1 1-1,-1 0 0,0-1 0,1 1 0,-1 0 0,0 0 0,0-1 0,0 1 0,0 0 0,0 0 1,0 0-1,-2-2 0,0 1-4,2 0-59,-4 1-122,-14-1 78,14 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3:10.226"/>
    </inkml:context>
    <inkml:brush xml:id="br0">
      <inkml:brushProperty name="width" value="0.05" units="cm"/>
      <inkml:brushProperty name="height" value="0.05" units="cm"/>
    </inkml:brush>
  </inkml:definitions>
  <inkml:trace contextRef="#ctx0" brushRef="#br0">7 20 3196,'4'-14'162,"-4"14"-150,1 0-1,-1-1 0,0 1 1,0 0-1,0 0 0,0-1 1,0 1-1,0 0 0,1 0 0,-1-1 1,0 1-1,0 0 0,0 0 1,1 0-1,-1-1 0,0 1 1,0 0-1,1 0 0,-1 0 0,0 0 1,0-1-1,1 1 0,-1 0 1,0 0-1,0 0 0,1 0 1,-1 0-1,0 0 0,1 0 0,-1 0 1,0 0-1,0 0 0,1 0 1,-1 0-1,0 0 0,1 0 1,-1 0-1,0 0 0,0 0 1,1 0-1,-1 1 0,0-1 0,0 0 1,1 0-1,-1 1 48,0-1 0,0 1 0,0-1 0,0 1-1,0 0 1,0-1 0,0 1 0,0-1 0,-1 1 0,1-1 0,0 1 0,0-1 0,-1 1-1,1-1 1,0 1 0,0-1 0,-1 1 0,1-1 0,0 1 0,-1-1 0,1 0 0,-1 1-1,1-1 1,-1 0 0,1 1 0,-1-1 0,1 0 0,-1 0 0,1 1 0,-1-1 0,1 0 0,-1 0-1,0 0 1,-6 5 390,6-1-381,1-1 0,-1 1 0,0 0 0,1 0 0,0 0 0,0 0 0,0 0 1,1 0-1,-1 0 0,1 0 0,1 6 0,2 10 125,12 122 906,2 32-511,-3-7-1400,-28-218-2324,11 40 2277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3:10.580"/>
    </inkml:context>
    <inkml:brush xml:id="br0">
      <inkml:brushProperty name="width" value="0.05" units="cm"/>
      <inkml:brushProperty name="height" value="0.05" units="cm"/>
    </inkml:brush>
  </inkml:definitions>
  <inkml:trace contextRef="#ctx0" brushRef="#br0">3 4 6177,'1'-4'-165,"1"9"965,0 14 227,-6 50-195,2-52-823,1 0 1,0 0-1,1 0 1,1 0-1,6 32 0,-7-49-17,0 0 0,0 0 0,0 0 0,0 0-1,0 0 1,1 0 0,-1 0 0,0 0 0,0 0-1,0 0 1,0 0 0,0-1 0,0 1 0,0 0-1,0 0 1,0 0 0,1 0 0,-1 0 0,0 0-1,0 0 1,0 0 0,0 0 0,0 0 0,0 0-1,0 0 1,0 0 0,1 0 0,-1 0-1,0 0 1,0 0 0,0 1 0,0-1 0,0 0-1,0 0 1,0 0 0,0 0 0,1 0 0,-1 0-1,0 0 1,0 0 0,0 0 0,0 0 0,0 0-1,0 0 1,0 0 0,0 1 0,0-1 0,0 0-1,0 0 1,0 0 0,0 0 0,0 0 0,0 0-1,0 0 1,0 0 0,0 1 0,0-1-1,0 0 1,0 0 0,0 0 0,0 0 0,0 0-1,0 0 1,0 0 0,0 0 0,0 1 0,0-1-1,0 0 1,4-12-569,1-18-759,-5-5-215,0 14 650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3:10.928"/>
    </inkml:context>
    <inkml:brush xml:id="br0">
      <inkml:brushProperty name="width" value="0.05" units="cm"/>
      <inkml:brushProperty name="height" value="0.05" units="cm"/>
    </inkml:brush>
  </inkml:definitions>
  <inkml:trace contextRef="#ctx0" brushRef="#br0">0 1 3744,'0'0'-36,"0"1"28,6-1-64,1 2-48,-1-1-112,-4-1-240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3:11.276"/>
    </inkml:context>
    <inkml:brush xml:id="br0">
      <inkml:brushProperty name="width" value="0.05" units="cm"/>
      <inkml:brushProperty name="height" value="0.05" units="cm"/>
    </inkml:brush>
  </inkml:definitions>
  <inkml:trace contextRef="#ctx0" brushRef="#br0">22 18 5769,'4'-12'730,"-4"11"-707,0 1-1,1 0 1,-1 0 0,0 0 0,0 0 0,0 0-1,0 0 1,0 0 0,0 0 0,0 0 0,0 0-1,0 0 1,0 0 0,1-1 0,-1 1 0,0 0 0,0 0-1,0 0 1,0 0 0,0 0 0,0 0 0,0 0-1,0 0 1,0-1 0,0 1 0,0 0 0,0 0-1,0 0 1,0 0 0,0 0 0,0 0 0,0-1 0,0 1-1,0 0 1,0 0 0,0 0 0,0 0 0,0 0-1,0 0 1,-1 0 0,1 0 0,0-1 0,0 1-1,0 0 1,0 0 0,0 0 0,0 0 0,0 0-1,0 0 1,0 0 0,0 0 0,-1 0 0,1 0 0,0 0-1,0 0 1,0 0 0,0 0 0,0 0 0,0 0-1,0 0 1,0 0 0,-1 0 0,1 0 0,0 0-1,0 0 1,0 0 0,0 0 0,0 0 0,-1 2 50,0 1 0,0 0 1,0 0-1,1 0 0,-1-1 1,1 1-1,0 0 0,0 0 1,0 0-1,0 0 0,1 3 1,0 3 12,0 148 262,-3 170 479,-7-275-836,7-42-204,-1 1-1,2 0 0,-2 15 1,1-56-4310,2 15 3315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3:11.654"/>
    </inkml:context>
    <inkml:brush xml:id="br0">
      <inkml:brushProperty name="width" value="0.05" units="cm"/>
      <inkml:brushProperty name="height" value="0.05" units="cm"/>
    </inkml:brush>
  </inkml:definitions>
  <inkml:trace contextRef="#ctx0" brushRef="#br0">1 155 4560,'1'-1'76,"-1"-1"0,1 1-1,0-1 1,0 1-1,0-1 1,1 1-1,-1 0 1,0-1-1,0 1 1,1 0 0,-1 0-1,0 0 1,1 0-1,-1 0 1,1 0-1,0 1 1,2-2-1,33-14-108,0 1-32,-2-2-1,49-31 0,-26 14 19,-58 34 51,1-1-1,-1 1 1,0 0-1,1 0 1,-1 0-1,0-1 1,1 1-1,-1 0 1,0 0-1,1 0 1,-1 0-1,0 0 1,1 0 0,-1 0-1,0 0 1,1 0-1,-1 0 1,0 0-1,1 0 1,-1 0-1,1 0 1,-1 0-1,0 0 1,1 0-1,-1 0 1,0 0-1,1 1 1,-1-1-1,0 0 1,1 0-1,-1 0 1,0 1-1,0-1 1,1 0 0,3 16 288,-9 24 330,4-35-548,-1 24 135,2-1-1,0 1 0,2 0 0,1-1 0,8 32 1,-4-30-30,-4-21-131,-1 0 0,0-1 1,-1 1-1,1 12 0,-6-132-3946,6 82 2859</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3:11.984"/>
    </inkml:context>
    <inkml:brush xml:id="br0">
      <inkml:brushProperty name="width" value="0.05" units="cm"/>
      <inkml:brushProperty name="height" value="0.05" units="cm"/>
    </inkml:brush>
  </inkml:definitions>
  <inkml:trace contextRef="#ctx0" brushRef="#br0">1 104 5837,'54'-68'222,"-44"54"2065,1-4-1919,-9 15 420,0 9-602,3 20-4,-4-19 186,4 22-282,32 189 115,-16-108-166,-12-72-35,-2 0 0,4 73 0,-11-109-80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3:12.316"/>
    </inkml:context>
    <inkml:brush xml:id="br0">
      <inkml:brushProperty name="width" value="0.05" units="cm"/>
      <inkml:brushProperty name="height" value="0.05" units="cm"/>
    </inkml:brush>
  </inkml:definitions>
  <inkml:trace contextRef="#ctx0" brushRef="#br0">1 52 6041,'0'-4'185,"2"-8"878,-1 11-1013,0 1 0,0-1 0,0 1 0,0 0-1,0-1 1,0 1 0,0 0 0,0 0 0,0 0 0,0 0 0,0 0 0,0 0-1,0 0 1,0 0 0,0 0 0,0 0 0,1 1 0,17 1 83,0-2-1,-1 0 1,1 0 0,0-2 0,0-1-1,31-8 1,12-1-180,-52 11-61,0-1-3376,-13-3 2355</inkml:trace>
  <inkml:trace contextRef="#ctx0" brushRef="#br0" timeOffset="1">94 293 8153,'4'-1'197,"1"0"1,-1 0-1,1 0 0,-1 1 1,1-1-1,-1 1 1,1 0-1,5 1 1,-5-1-98,16 0-141,-1-2 0,0 0 0,0-2 0,0 0 0,-1-1 1,31-12-1,-48 16-83,0 0 0,-1 0 0,1 0 0,0-1 0,-1 1 0,1-1 0,-1 1 0,0-1 0,1 1 0,-1-1 0,0 0 0,0 0 0,0 0 0,0 0 0,-1 0 0,1 0 0,0 0 0,-1 0 0,1 0 0,-1 0 0,0 0 0,0 0 0,0 0 0,0 0 0,0 0 0,0 0 0,0 0 0,-1 0 0,1 0 0,-1 0 0,0 0 0,1 0 0,-2-2 1,-1-5-930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2:58.093"/>
    </inkml:context>
    <inkml:brush xml:id="br0">
      <inkml:brushProperty name="width" value="0.05" units="cm"/>
      <inkml:brushProperty name="height" value="0.05" units="cm"/>
    </inkml:brush>
  </inkml:definitions>
  <inkml:trace contextRef="#ctx0" brushRef="#br0">183 118 4824,'6'-25'1574,"-5"22"-1500,0 1 1,0-1-1,0 1 0,0-1 1,0 0-1,0 0 0,-1 1 1,0-1-1,1 0 0,-1 0 0,0 1 1,0-1-1,-1 0 0,1 0 1,0 0-1,-1 1 0,0-1 1,0 0-1,0 1 0,0-1 1,0 1-1,0-1 0,-3-4 1,1 5-41,1 0 1,0 0-1,0 0 0,-1 0 1,0 0-1,1 1 1,-1-1-1,0 1 1,1-1-1,-1 1 1,0 0-1,0 0 0,0 1 1,0-1-1,0 1 1,0-1-1,0 1 1,0 0-1,0 0 1,-1 0-1,-2 1 0,1-1-24,1 1 0,-1 0 0,0 0 0,0 1 0,1-1 0,-1 1 0,1 0 0,0 0 0,-1 0 0,1 1 0,0-1 0,0 1-1,1 0 1,-1 0 0,1 1 0,-4 3 0,2 0 6,0-1 0,1 1 0,0 0 0,1 0 1,0 1-1,0-1 0,0 1 0,-3 15 0,2 5 63,1 0 1,2 1-1,0-1 0,5 40 1,33 199 504,-4-30-303,-8 145-312,-24-350 127,-1-19-360,0-11-238,0-5-360,-5-41-2218,3 24 1732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3:12.742"/>
    </inkml:context>
    <inkml:brush xml:id="br0">
      <inkml:brushProperty name="width" value="0.05" units="cm"/>
      <inkml:brushProperty name="height" value="0.05" units="cm"/>
    </inkml:brush>
  </inkml:definitions>
  <inkml:trace contextRef="#ctx0" brushRef="#br0">177 119 4924,'0'-2'3,"0"-1"-1,1 0 1,-1 1-1,1-1 0,0 0 1,0 1-1,0-1 1,0 1-1,0 0 0,3-5 1,-2 5 17,-1 0 0,1-1 0,-1 1 0,0-1 0,0 1 0,0-1 0,0 0 0,-1 1 0,1-1-1,0-5 1,-1 5 11,0 0-1,0 0 0,0 0 1,0 0-1,-1 0 0,0 0 0,1 0 1,-1 0-1,0 0 0,0 0 0,-1 0 1,1 0-1,-3-3 0,3 5-23,0 0-1,0 0 1,0 0-1,0 1 1,-1-1-1,1 0 1,0 1-1,0-1 1,-1 1-1,1 0 1,0-1-1,-1 1 1,1 0-1,0 0 1,-1 0-1,1 0 1,-1 0-1,1 0 1,0 0-1,-1 0 0,1 0 1,0 1-1,-1-1 1,1 1-1,0-1 1,-1 1-1,1-1 1,0 1-1,0 0 1,0 0-1,-2 1 1,-5 3 29,0 1-1,0 0 1,1 1 0,0-1-1,0 1 1,1 1 0,0-1-1,0 1 1,1 0 0,-7 15-1,2-3 90,1 0 1,1 1-1,-9 33 0,16-49-96,-5 18 42,1 1 0,-3 42 1,7-61-69,1 0 1,0 0 0,0 0-1,0 0 1,1 1 0,0-1-1,0 0 1,0 0 0,1 0 0,-1 0-1,1-1 1,0 1 0,1 0-1,-1-1 1,1 1 0,0-1-1,0 0 1,0 0 0,6 5-1,-8-8-5,1 0 0,-1 0 0,1 0 0,-1 0 1,1 0-1,0 0 0,-1-1 0,1 1 0,0-1 0,-1 1 0,1-1 0,0 0 0,0 0 0,0 0 0,-1 0 0,1 0 0,0 0 0,0 0 0,0 0 0,-1-1 0,1 1 0,0-1 0,-1 1 0,1-1 0,0 0 0,-1 0 0,1 1 0,-1-1 0,1 0 0,-1 0 1,1-1-1,-1 1 0,0 0 0,0 0 0,1-1 0,-1 1 0,1-3 0,7-7-99,-2 0 0,1-1 0,10-22 0,-13 23-14,7-19 13,0 1-1,-3-1 1,0-1 0,7-54 0,-14 50 554,-2 33-206,0 4-29,-1 19-34,-1 28 41,1-29-153,1 1 1,2 26-1,12 67-156,-15-113 74,1-1 0,0 0 0,0 0 0,0 0 0,0 0 0,0 0 0,0 1 0,0-1 0,0 0 0,0 0 0,0 0 0,0 0 0,0 0 0,0 1 0,0-1 0,0 0 0,0 0 0,0 0 0,0 0 0,0 0 0,0 0 0,0 1 0,0-1 0,1 0 0,-1 0 0,0 0 0,0 0 0,0 0 0,0 0 0,0 0 0,0 1 0,0-1 0,0 0 0,1 0 0,-1 0 0,0 0 0,0 0 0,0 0 0,0 0 0,0 0 0,0 0 0,1 0 0,-1 0 0,0 0 0,0 0 0,0 0 0,0 0 0,0 0 0,1 0 0,-1 0 0,0 0 0,0 0 0,0 0 0,0 0 0,0 0 0,1 0 0,-1 0 0,0 0 0,0 0 0,0 0 1,0 0-1,0 0 0,4-11-1745,-4 2 658</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3:13.090"/>
    </inkml:context>
    <inkml:brush xml:id="br0">
      <inkml:brushProperty name="width" value="0.05" units="cm"/>
      <inkml:brushProperty name="height" value="0.05" units="cm"/>
    </inkml:brush>
  </inkml:definitions>
  <inkml:trace contextRef="#ctx0" brushRef="#br0">117 73 4428,'0'-1'57,"0"-1"-1,0 0 0,0 1 0,0-1 1,0 1-1,0-1 0,0 0 0,-1 1 1,1-1-1,-1 1 0,1-1 1,-1 1-1,1-1 0,-1 1 0,-1-2 1,-14-24 274,16 26-283,-1-1 1,0 1-1,0 0 1,0-1-1,0 1 1,0 0-1,0 0 1,0 0-1,0 0 1,-1 0-1,1 0 1,0 0-1,-1 1 1,1-1-1,0 0 1,-1 1-1,1-1 1,-1 1-1,1-1 1,-1 1-1,1 0 1,-1 0-1,1 0 1,-1 0-1,0 0 1,1 0-1,-1 0 1,1 0-1,-3 1 1,2 0-3,-1 0 0,1 1 0,0-1 1,0 1-1,0-1 0,0 1 0,0 0 1,0 0-1,0 0 0,0 0 0,1 0 0,-1 0 1,1 1-1,0-1 0,0 0 0,-1 1 1,0 3-1,-3 10 80,1 0 1,0 0-1,1 1 1,1-1 0,-1 25-1,8 86 281,-4-101-346,0-19-41,0 0-1,0 0 1,0-1 0,1 1-1,0-1 1,0 1 0,1-1-1,0 0 1,0 0 0,0 0-1,1 0 1,0 0 0,9 9-1,-11-12-27,0-1 0,1 0 0,-1 0 0,1 0 0,0 0 0,0-1 0,0 1 0,-1-1 0,1 1 0,1-1 0,-1 0 0,0 0 0,0-1 0,0 1 0,0-1 0,1 1 0,-1-1 0,0 0 0,1 0 0,-1 0 0,0-1 0,0 1-1,0-1 1,1 0 0,-1 0 0,0 0 0,0 0 0,0-1 0,0 1 0,0-1 0,3-2 0,-3 2-74,-1 0 0,1 0 0,-1 0 1,1-1-1,-1 1 0,0-1 0,0 1 0,0-1 0,0 0 0,0 0 0,0 0 0,-1 0 0,2-4 0,9-45-2408,-9 38 1746,0-7-467</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3:13.453"/>
    </inkml:context>
    <inkml:brush xml:id="br0">
      <inkml:brushProperty name="width" value="0.05" units="cm"/>
      <inkml:brushProperty name="height" value="0.05" units="cm"/>
    </inkml:brush>
  </inkml:definitions>
  <inkml:trace contextRef="#ctx0" brushRef="#br0">4 22 6981,'-4'-20'-54,"5"18"493,3 9 146,6 22-227,-1 1 0,-1 0 0,5 43 1,3 97 198,-8-62-558,2-55 31,-4-25-417,-5-22-407,-3-8-606,-14-31-1348,11 14 1531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3:13.799"/>
    </inkml:context>
    <inkml:brush xml:id="br0">
      <inkml:brushProperty name="width" value="0.05" units="cm"/>
      <inkml:brushProperty name="height" value="0.05" units="cm"/>
    </inkml:brush>
  </inkml:definitions>
  <inkml:trace contextRef="#ctx0" brushRef="#br0">0 69 7189,'1'0'43,"-1"-1"0,1 1 0,-1-1 0,1 1 0,0-1 0,-1 1 0,1 0 1,0-1-1,-1 1 0,1 0 0,0-1 0,0 1 0,-1 0 0,1 0 0,0 0 0,0 0 1,-1 0-1,1 0 0,0 0 0,0 0 0,1 0 0,26 4 328,-5-1-284,-14-3-164,1-1-1,-1 0 0,0 0 0,0-1 0,0 0 0,0 0 0,0-1 0,0 0 0,-1 0 0,1-1 0,-1-1 0,0 1 0,0-1 1,0-1-1,7-6 0,-13 6-867,-4 0-499,2 2 228</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3:14.147"/>
    </inkml:context>
    <inkml:brush xml:id="br0">
      <inkml:brushProperty name="width" value="0.05" units="cm"/>
      <inkml:brushProperty name="height" value="0.05" units="cm"/>
    </inkml:brush>
  </inkml:definitions>
  <inkml:trace contextRef="#ctx0" brushRef="#br0">0 1 7225,'0'0'328,"8"23"-424</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3:14.480"/>
    </inkml:context>
    <inkml:brush xml:id="br0">
      <inkml:brushProperty name="width" value="0.05" units="cm"/>
      <inkml:brushProperty name="height" value="0.05" units="cm"/>
    </inkml:brush>
  </inkml:definitions>
  <inkml:trace contextRef="#ctx0" brushRef="#br0">272 41 4960,'-3'-6'409,"-1"0"-1,0 0 0,0 1 0,0 0 0,-6-6 0,10 10-362,-1 1 0,0 0 0,0 0 0,0 0 0,1 0 0,-1-1 0,0 1 0,0 0 0,0 0 0,0 1 0,0-1 0,1 0-1,-1 0 1,0 0 0,0 0 0,0 1 0,1-1 0,-1 0 0,0 1 0,0-1 0,1 1 0,-1-1 0,0 1 0,1-1 0,-1 1 0,0-1-1,1 1 1,-1 0 0,0 0 0,-26 28 239,18-20-141,-20 20 263,1 1-1,2 1 0,-24 37 0,43-59-374,1 1 0,0 1 0,1-1 0,0 1 0,1 0 0,0 0 0,1 0 0,0 1-1,0-1 1,1 1 0,1 0 0,0-1 0,1 1 0,0 0 0,2 15 0,-1-22-37,1 0 1,0 0-1,-1 0 1,2 0-1,-1 0 1,0-1-1,1 1 0,0-1 1,0 0-1,0 0 1,1 0-1,0 0 1,-1-1-1,1 1 1,0-1-1,1 0 1,-1 0-1,0 0 1,1-1-1,0 1 1,0-1-1,-1 0 1,1-1-1,0 1 1,1-1-1,-1 0 0,0 0 1,0-1-1,0 1 1,0-1-1,1 0 1,-1-1-1,0 1 1,0-1-1,0 0 1,0-1-1,7-1 1,-9 1-89,0 1 1,0 0 0,0-1-1,0 0 1,-1 0 0,1 0-1,0 0 1,-1 0 0,0 0-1,1-1 1,-1 1 0,0-1-1,0 0 1,0 1 0,-1-1-1,1 0 1,-1 0 0,1 0-1,0-6 1,1 0-620,0-1 0,-1 1 0,-1-1 0,0 0 0,0-14 0,-1 11-317</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3:14.827"/>
    </inkml:context>
    <inkml:brush xml:id="br0">
      <inkml:brushProperty name="width" value="0.05" units="cm"/>
      <inkml:brushProperty name="height" value="0.05" units="cm"/>
    </inkml:brush>
  </inkml:definitions>
  <inkml:trace contextRef="#ctx0" brushRef="#br0">118 52 4460,'-5'-36'1856,"4"35"-1785,1 0-1,0 0 1,-1 0 0,1 0-1,-1 0 1,1 0 0,-1 0-1,1 0 1,-1 1 0,1-1 0,-1 0-1,0 0 1,0 0 0,1 1-1,-1-1 1,-2-1 0,-7 11 548,-5 8-300,8-9-239,0 0 0,0 0 0,0 1-1,1 0 1,1 0 0,0 1 0,0-1 0,1 1-1,0 0 1,0 0 0,1 0 0,1 1 0,-2 10 0,2-8 2,0 0 0,1 0 1,1 0-1,0 0 0,0 0 0,2 0 1,-1-1-1,2 1 0,0 0 1,6 18-1,-8-29-82,0 0 0,0 1 0,0-1-1,0 0 1,0 0 0,1 0 0,-1 1 0,1-1 0,-1-1 0,1 1 0,0 0-1,0 0 1,0-1 0,-1 1 0,2-1 0,-1 1 0,0-1 0,0 0 0,0 0-1,1 0 1,-1 0 0,0 0 0,1-1 0,-1 1 0,1-1 0,-1 1 0,1-1 0,3 0-1,-3-1-14,0 1 0,0-1 0,0 0 0,0 0 0,0 0 0,0-1 0,-1 1-1,1-1 1,0 0 0,-1 1 0,1-1 0,-1 0 0,1-1 0,-1 1 0,0 0-1,0-1 1,0 1 0,0-1 0,-1 1 0,1-1 0,-1 0 0,2-3 0,0-3-36,1-1 0,-1 1 1,-1-1-1,0 0 0,0 0 0,-1 0 1,0-15-1,-9-71-244,3 53 41,4 36-251,0 1 0,0 1 1,-1-1-1,0 0 0,0 0 1,-3-6-1,4 11 343,1-1-567,0 1-196</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3:15.444"/>
    </inkml:context>
    <inkml:brush xml:id="br0">
      <inkml:brushProperty name="width" value="0.05" units="cm"/>
      <inkml:brushProperty name="height" value="0.05" units="cm"/>
    </inkml:brush>
  </inkml:definitions>
  <inkml:trace contextRef="#ctx0" brushRef="#br0">10 183 6005,'-9'-8'501,"12"16"87,3 4 465,-3 4-913,8 51-8,-9-43 2,-3-22 94,0-9-352,-3-95 228,4 89 70,6-1-105,18-42 8,-18 44-43,-1 13-15,16 13-15,-20-13-1,0-1 0,0 1 1,0 0-1,0 0 0,0 0 1,0 1-1,-1-1 0,1 0 1,0 0-1,0 0 0,-1 1 1,1-1-1,-1 0 0,1 1 1,-1 1-1,29 68 47,-28-68-48,1-1 1,-1 1-1,-1 0 1,1 0-1,0 0 1,-1 0-1,1 0 1,-1 0-1,0 0 1,0 0-1,0 0 1,0 0 0,-1 0-1,1 0 1,-1 0-1,-1 3 1,-1 7-24,3-10-36,4-17-325,14-41 459,3 0-1,32-62 0,-52 115-54,0 0-1,0 0 0,0 0 1,1 0-1,-1 0 0,1 0 1,0 0-1,-1 0 0,1 1 0,0-1 1,0 1-1,0-1 0,0 1 1,0 0-1,0 0 0,1 0 1,-1 0-1,0 0 0,1 0 0,-1 1 1,0-1-1,1 1 0,-1-1 1,1 1-1,-1 0 0,1 0 1,-1 0-1,0 0 0,1 1 0,-1-1 1,1 1-1,-1-1 0,0 1 1,1 0-1,-1 0 0,4 2 1,-1 0 35,0 0 1,0 0-1,-1 1 1,0-1-1,1 1 1,-1 0-1,0 1 1,-1-1-1,1 1 1,-1-1-1,0 1 1,0 0-1,-1 0 1,1 1-1,1 5 1,-1-1 62,-1 0-1,-1 0 1,0 0 0,0 0 0,0 0 0,-2 0 0,1 0 0,-1 0 0,-1 0 0,0 0 0,-5 16 0,0-5 44,-1-1 0,-1-1 0,0 0 0,-20 29 0,46-135-4456,-8 53 1681,-5 14 1233</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3:15.870"/>
    </inkml:context>
    <inkml:brush xml:id="br0">
      <inkml:brushProperty name="width" value="0.05" units="cm"/>
      <inkml:brushProperty name="height" value="0.05" units="cm"/>
    </inkml:brush>
  </inkml:definitions>
  <inkml:trace contextRef="#ctx0" brushRef="#br0">0 1 7689,'0'0'376,"29"0"168</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8T08:49:00.386"/>
    </inkml:context>
    <inkml:brush xml:id="br0">
      <inkml:brushProperty name="width" value="0.05" units="cm"/>
      <inkml:brushProperty name="height" value="0.05" units="cm"/>
    </inkml:brush>
  </inkml:definitions>
  <inkml:trace contextRef="#ctx0" brushRef="#br0">72 363 4296 0 0,'-21'12'369'0'0,"17"-10"-261"0"0,1 0-1 0 0,0-1 0 0 0,-1 1 0 0 0,1 0 1 0 0,0 1-1 0 0,1-1 0 0 0,-1 0 0 0 0,-4 5 1 0 0,7-7-107 0 0,0 1 1 0 0,-1-1-1 0 0,1 0 1 0 0,0 0-1 0 0,0 0 1 0 0,0 1 0 0 0,0-1-1 0 0,0 0 1 0 0,0 0-1 0 0,-1 1 1 0 0,1-1-1 0 0,0 0 1 0 0,0 0 0 0 0,0 1-1 0 0,0-1 1 0 0,0 0-1 0 0,0 0 1 0 0,0 1-1 0 0,0-1 1 0 0,0 0 0 0 0,0 0-1 0 0,0 1 1 0 0,0-1-1 0 0,0 0 1 0 0,0 0-1 0 0,0 1 1 0 0,0-1 0 0 0,1 0-1 0 0,-1 0 1 0 0,0 0-1 0 0,0 1 1 0 0,0-1-1 0 0,0 0 1 0 0,0 0 0 0 0,0 1-1 0 0,1-1 1 0 0,-1 0-1 0 0,0 0 1 0 0,0 0 0 0 0,1 1 3 0 0,-1-1 0 0 0,0 0 1 0 0,0 0-1 0 0,0 0 1 0 0,0 0-1 0 0,0 0 1 0 0,0 0-1 0 0,1 0 1 0 0,-1 0-1 0 0,0 1 1 0 0,0-1-1 0 0,0 0 1 0 0,0 0-1 0 0,0 0 1 0 0,0 0-1 0 0,0 0 1 0 0,0 0-1 0 0,0 1 1 0 0,0-1-1 0 0,0 0 1 0 0,0 0-1 0 0,0 0 1 0 0,0 0-1 0 0,0 1 1 0 0,0-1-1 0 0,0 0 1 0 0,0 0-1 0 0,0 0 1 0 0,0 0-1 0 0,0 0 1 0 0,0 1-1 0 0,0-1 1 0 0,0 0-1 0 0,0 0 0 0 0,0 0 1 0 0,0 0-1 0 0,0 0 1 0 0,0 0-1 0 0,0 1 1 0 0,-1-1-1 0 0,1 0 1 0 0,0 0-1 0 0,0 0 1 0 0,0 0-1 0 0,0 0 1 0 0,0 0-1 0 0,0 0 1 0 0,0 0-1 0 0,-1 1 1 0 0,1-1-1 0 0,-14 20 781 0 0,9-10-604 0 0,7-6-70 0 0,5-6-27 0 0,0-1-1 0 0,0 0 1 0 0,-1 0-1 0 0,1 0 0 0 0,-1-1 1 0 0,7-5-1 0 0,8-4 1 0 0,254-150 535 0 0,-163 97-645 0 0,209-90 0 0 0,-272 134 243 0 0,-48 22-55 0 0,-2 0-156 0 0,0 0 1 0 0,0 0-1 0 0,0 0 0 0 0,1 0 1 0 0,-1 0-1 0 0,0 0 0 0 0,0 0 0 0 0,1 0 1 0 0,-1 0-1 0 0,0 1 0 0 0,0-1 1 0 0,1 0-1 0 0,-1 0 0 0 0,0 1 0 0 0,0-1 1 0 0,1 0-1 0 0,-1 1 0 0 0,0-1 1 0 0,1 1-1 0 0,-1-1 0 0 0,1 1 0 0 0,-1-1 1 0 0,1 1-1 0 0,-1-1 0 0 0,1 1 1 0 0,-1 0-1 0 0,1-1 0 0 0,-1 1 0 0 0,1 0 1 0 0,0-1-1 0 0,-1 1 0 0 0,1 0 1 0 0,0 0-1 0 0,0-1 0 0 0,-1 1 0 0 0,1 0 1 0 0,0 0-1 0 0,0-1 0 0 0,0 1 1 0 0,0 0-1 0 0,0 0 0 0 0,0 0 0 0 0,0-1 1 0 0,0 1-1 0 0,1 0 0 0 0,-1 0 1 0 0,0-1-1 0 0,0 1 0 0 0,0 0 0 0 0,1 0 1 0 0,-1-1-1 0 0,1 1 0 0 0,-1 0 1 0 0,1 0-1 0 0,14 4-235 0 0,-12-5-618 0 0,-12-1-457 0 0,-1 1-129 0 0,5-1 640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2:58.456"/>
    </inkml:context>
    <inkml:brush xml:id="br0">
      <inkml:brushProperty name="width" value="0.05" units="cm"/>
      <inkml:brushProperty name="height" value="0.05" units="cm"/>
    </inkml:brush>
  </inkml:definitions>
  <inkml:trace contextRef="#ctx0" brushRef="#br0">1 221 6005,'0'-1'56,"0"-1"0,0 1 0,0-1 0,1 1 1,-1-1-1,0 0 0,1 1 0,-1 0 0,1-1 1,0 1-1,0-1 0,-1 1 0,1 0 0,0-1 1,0 1-1,0 0 0,0 0 0,1 0 0,-1 0 1,2-1-1,4-7 70,9-9-168,0-1-1,2 2 0,0 0 0,28-19 0,12-12-1341,-44 25-286,-12 19 863</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8T08:49:01.113"/>
    </inkml:context>
    <inkml:brush xml:id="br0">
      <inkml:brushProperty name="width" value="0.05" units="cm"/>
      <inkml:brushProperty name="height" value="0.05" units="cm"/>
    </inkml:brush>
  </inkml:definitions>
  <inkml:trace contextRef="#ctx0" brushRef="#br0">130 15 4036 0 0,'0'0'8'0'0,"0"-1"-1"0"0,0 1 0 0 0,0-1 0 0 0,0 1 0 0 0,0-1 0 0 0,0 0 0 0 0,0 1 0 0 0,0-1 1 0 0,0 1-1 0 0,0-1 0 0 0,1 1 0 0 0,-1-1 0 0 0,0 1 0 0 0,0-1 0 0 0,1 1 0 0 0,-1-1 1 0 0,0 1-1 0 0,1-1 0 0 0,-1 1 0 0 0,0 0 0 0 0,1-1 0 0 0,-1 1 0 0 0,1-1 1 0 0,-1 1-1 0 0,1 0 0 0 0,-1-1 0 0 0,1 1 0 0 0,-1 0 0 0 0,1 0 0 0 0,-1 0 0 0 0,1-1 1 0 0,-1 1-1 0 0,1 0 0 0 0,-1 0 0 0 0,1 0 0 0 0,-1 0 0 0 0,1 0 0 0 0,-1 0 0 0 0,1 0 1 0 0,0 0-1 0 0,-1 0 0 0 0,1 0 0 0 0,0 0 0 0 0,0 0 15 0 0,0 1 0 0 0,1-1 1 0 0,-1 0-1 0 0,0 1 0 0 0,0-1 0 0 0,0 1 0 0 0,0-1 0 0 0,0 1 0 0 0,0-1 1 0 0,0 1-1 0 0,0 0 0 0 0,0 0 0 0 0,0-1 0 0 0,0 1 0 0 0,0 0 1 0 0,0 0-1 0 0,0 0 0 0 0,-1 0 0 0 0,2 1 0 0 0,-1 1 46 0 0,-1 0 0 0 0,1 0 1 0 0,0 0-1 0 0,-1 0 0 0 0,0 0 0 0 0,0 0 0 0 0,0-1 1 0 0,0 1-1 0 0,0 0 0 0 0,0 0 0 0 0,-1 0 0 0 0,1 0 1 0 0,-1 0-1 0 0,-2 4 0 0 0,-20 45 12 0 0,9-22 51 0 0,-15 46 98 0 0,4 0 0 0 0,-28 149-1 0 0,48-197-187 0 0,-1-3-13 0 0,2 0 0 0 0,-1 34 1 0 0,31-108-37 0 0,-23 42 6 0 0,85-157-46 0 0,-77 147 43 0 0,1 0 0 0 0,0 1 0 0 0,1 1 0 0 0,0 0 0 0 0,2 1 0 0 0,0 0 0 0 0,20-14 0 0 0,-27 23 9 0 0,0 0 0 0 0,1 1 1 0 0,-1-1-1 0 0,1 2 1 0 0,15-5-1 0 0,-20 7-2 0 0,1-1 0 0 0,1 1 1 0 0,-1 1-1 0 0,0-1 0 0 0,0 1 0 0 0,0 0 1 0 0,0 0-1 0 0,0 0 0 0 0,0 1 0 0 0,0 0 1 0 0,10 3-1 0 0,-14-3-3 0 0,1 0-1 0 0,-1 0 1 0 0,0 0 0 0 0,1 1-1 0 0,-1-1 1 0 0,0 1 0 0 0,0-1-1 0 0,0 1 1 0 0,-1-1 0 0 0,1 1-1 0 0,0-1 1 0 0,0 1 0 0 0,-1 0-1 0 0,1-1 1 0 0,-1 1-1 0 0,1 0 1 0 0,-1 0 0 0 0,0-1-1 0 0,0 1 1 0 0,0 0 0 0 0,0 0-1 0 0,0 0 1 0 0,0-1 0 0 0,0 1-1 0 0,-1 3 1 0 0,-9 46 88 0 0,3-20 62 0 0,-1 0 0 0 0,-2 0-1 0 0,-1-1 1 0 0,-2 0 0 0 0,-28 48 0 0 0,33-68-205 0 0,11-22-746 0 0,13-23-1431 0 0,-9 20 1333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8T08:49:01.807"/>
    </inkml:context>
    <inkml:brush xml:id="br0">
      <inkml:brushProperty name="width" value="0.05" units="cm"/>
      <inkml:brushProperty name="height" value="0.05" units="cm"/>
    </inkml:brush>
  </inkml:definitions>
  <inkml:trace contextRef="#ctx0" brushRef="#br0">0 527 5260 0 0,'0'0'-180'0'0,"15"-11"189"0"0,9-6 96 0 0,31-28-1 0 0,11-9-103 0 0,-50 42-8 0 0,-1 0 0 0 0,0 0 0 0 0,19-21 0 0 0,-29 26 26 0 0,1 1-1 0 0,-1-1 1 0 0,0 0-1 0 0,-1-1 1 0 0,1 1-1 0 0,-1-1 1 0 0,-1 0-1 0 0,0 0 1 0 0,0 0-1 0 0,2-10 1 0 0,-4 16-14 0 0,-1-1 0 0 0,1 1 0 0 0,-1-1 0 0 0,0 1 0 0 0,0-1 0 0 0,-1 1 0 0 0,1-1 0 0 0,0 1 0 0 0,-1-1 0 0 0,1 1 0 0 0,-1-1 0 0 0,0 1 0 0 0,0 0 1 0 0,0-1-1 0 0,0 1 0 0 0,0 0 0 0 0,-1 0 0 0 0,1 0 0 0 0,-1 0 0 0 0,1 0 0 0 0,-1 0 0 0 0,0 0 0 0 0,0 0 0 0 0,1 1 0 0 0,-1-1 0 0 0,0 1 1 0 0,-1-1-1 0 0,1 1 0 0 0,-3-2 0 0 0,2 2-3 0 0,0 0 0 0 0,1 0 0 0 0,-1 0 1 0 0,0 0-1 0 0,0 1 0 0 0,0-1 0 0 0,0 1 1 0 0,0-1-1 0 0,0 1 0 0 0,0 0 0 0 0,-1 1 1 0 0,1-1-1 0 0,0 0 0 0 0,0 1 0 0 0,0-1 0 0 0,0 1 1 0 0,1 0-1 0 0,-1 0 0 0 0,0 0 0 0 0,0 1 1 0 0,0-1-1 0 0,1 1 0 0 0,-1-1 0 0 0,-2 3 1 0 0,-3 4 10 0 0,0 0 0 0 0,0 1 1 0 0,1 0-1 0 0,0 0 1 0 0,1 1-1 0 0,0-1 1 0 0,0 1-1 0 0,1 1 0 0 0,-8 21 1 0 0,7-15 60 0 0,2 0 0 0 0,0 1-1 0 0,0 0 1 0 0,2 0 0 0 0,-1 29 0 0 0,3-43-69 0 0,0 0 1 0 0,0 0-1 0 0,0 0 1 0 0,1 0-1 0 0,-1 0 1 0 0,1 0-1 0 0,0 0 0 0 0,0 0 1 0 0,1 0-1 0 0,-1 0 1 0 0,1-1-1 0 0,0 1 1 0 0,0-1-1 0 0,0 1 1 0 0,0-1-1 0 0,0 0 0 0 0,1 0 1 0 0,0 0-1 0 0,0 0 1 0 0,-1 0-1 0 0,2-1 1 0 0,-1 1-1 0 0,0-1 1 0 0,0 0-1 0 0,6 3 0 0 0,-4-3-5 0 0,1 0-1 0 0,0 0 0 0 0,-1-1 0 0 0,1 0 0 0 0,0 0 0 0 0,-1-1 0 0 0,1 1 1 0 0,0-1-1 0 0,0 0 0 0 0,0-1 0 0 0,-1 0 0 0 0,1 0 0 0 0,0 0 0 0 0,-1 0 1 0 0,1-1-1 0 0,-1 0 0 0 0,7-3 0 0 0,3-3 3 0 0,0 0 1 0 0,-1-1-1 0 0,0 0 1 0 0,-1-1-1 0 0,0-1 1 0 0,-1 0-1 0 0,0 0 1 0 0,0-2-1 0 0,-1 1 1 0 0,-1-1-1 0 0,0-1 1 0 0,-1 0-1 0 0,14-29 1 0 0,-14 22-17 0 0,0 0-1 0 0,-1-1 1 0 0,-2 1 0 0 0,0-2 0 0 0,-1 1 0 0 0,-1-1 0 0 0,-2 1 0 0 0,0-1-1 0 0,-2-38 1 0 0,-10-3 112 0 0,7 54-150 0 0,-3 15 73 0 0,-6 17-10 0 0,-23 158 103 0 0,26-117 39 0 0,-3-1-1 0 0,-24 70 1 0 0,30-120-88 0 0,7-18-235 0 0,5-26-869 0 0,-5 27 686 0 0,5-22-569 0 0,-4 11 200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8T08:49:02.203"/>
    </inkml:context>
    <inkml:brush xml:id="br0">
      <inkml:brushProperty name="width" value="0.05" units="cm"/>
      <inkml:brushProperty name="height" value="0.05" units="cm"/>
    </inkml:brush>
  </inkml:definitions>
  <inkml:trace contextRef="#ctx0" brushRef="#br0">231 0 4164 0 0,'1'1'44'0'0,"1"1"-1"0"0,-1-1 0 0 0,0 1 1 0 0,0-1-1 0 0,0 1 0 0 0,1-1 1 0 0,-1 1-1 0 0,-1-1 0 0 0,1 1 1 0 0,0 0-1 0 0,0 0 1 0 0,-1-1-1 0 0,1 1 0 0 0,-1 0 1 0 0,1 0-1 0 0,-1 0 0 0 0,0 0 1 0 0,0 0-1 0 0,0-1 0 0 0,0 1 1 0 0,0 0-1 0 0,0 3 0 0 0,-8 49 350 0 0,5-42-332 0 0,-16 68 433 0 0,-4 0 0 0 0,-43 100 0 0 0,36-102-229 0 0,-5 6-39 0 0,15-36-162 0 0,-21 72 0 0 0,54-226-3412 0 0,-8 79 2644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8T08:49:02.629"/>
    </inkml:context>
    <inkml:brush xml:id="br0">
      <inkml:brushProperty name="width" value="0.05" units="cm"/>
      <inkml:brushProperty name="height" value="0.05" units="cm"/>
    </inkml:brush>
  </inkml:definitions>
  <inkml:trace contextRef="#ctx0" brushRef="#br0">44 41 4396 0 0,'7'-5'77'0'0,"-1"1"0"0"0,1-1 0 0 0,0 1 0 0 0,0 0 0 0 0,1 1 0 0 0,-1 0 0 0 0,1 0 0 0 0,0 1 0 0 0,-1 0-1 0 0,1 0 1 0 0,0 0 0 0 0,0 1 0 0 0,1 1 0 0 0,11-1 0 0 0,-12 1-59 0 0,0 0 0 0 0,1 1 0 0 0,-1 0 0 0 0,0 0 0 0 0,0 1 0 0 0,0 0 0 0 0,0 0 0 0 0,-1 1-1 0 0,1 0 1 0 0,-1 0 0 0 0,1 1 0 0 0,-1-1 0 0 0,0 2 0 0 0,9 7 0 0 0,-13-10 45 0 0,0 1-1 0 0,0 1 0 0 0,0-1 0 0 0,-1 0 1 0 0,1 1-1 0 0,-1 0 0 0 0,0-1 1 0 0,0 1-1 0 0,0 0 0 0 0,-1 0 1 0 0,1 0-1 0 0,-1 0 0 0 0,0 0 0 0 0,0 0 1 0 0,0 9-1 0 0,-1-7 20 0 0,0 1 0 0 0,0 0 0 0 0,-1 0 0 0 0,0-1 0 0 0,-1 1 0 0 0,1-1 0 0 0,-1 1 0 0 0,-1-1 0 0 0,-3 9 0 0 0,0-3 48 0 0,-1 0 0 0 0,-1-1 0 0 0,0 1 0 0 0,0-1 0 0 0,-1-1 0 0 0,0 1 0 0 0,-1-2 0 0 0,0 1 0 0 0,-13 8-1 0 0,13-11-97 0 0,0-1-1 0 0,0 0 1 0 0,-1-1-1 0 0,0 0 1 0 0,0 0-1 0 0,-20 5 0 0 0,26-9-23 0 0,-1 0 0 0 0,0 0-1 0 0,0 0 1 0 0,0-1 0 0 0,0 0-1 0 0,0 0 1 0 0,0-1 0 0 0,0 1-1 0 0,0-1 1 0 0,1 0-1 0 0,-1-1 1 0 0,0 0 0 0 0,0 0-1 0 0,1 0 1 0 0,-7-3 0 0 0,11 4-17 0 0,0 1 0 0 0,0-1 0 0 0,0 0 0 0 0,0 1 1 0 0,0-1-1 0 0,0 0 0 0 0,0 0 0 0 0,0 1 1 0 0,0-1-1 0 0,0 0 0 0 0,0 0 0 0 0,0 0 1 0 0,1 0-1 0 0,-1 0 0 0 0,0 0 0 0 0,1 0 0 0 0,-1-1 1 0 0,1 1-1 0 0,-1 0 0 0 0,1 0 0 0 0,-1 0 1 0 0,1-1-1 0 0,0 0 0 0 0,0 1-104 0 0,0 0 0 0 0,1 0 1 0 0,-1 0-1 0 0,1 0 0 0 0,-1 0 0 0 0,1 0 0 0 0,-1 0 0 0 0,1 0 0 0 0,-1 1 1 0 0,1-1-1 0 0,0 0 0 0 0,0 1 0 0 0,-1-1 0 0 0,1 0 0 0 0,0 1 1 0 0,0-1-1 0 0,0 1 0 0 0,0-1 0 0 0,0 1 0 0 0,-1-1 0 0 0,1 1 0 0 0,0 0 1 0 0,0-1-1 0 0,0 1 0 0 0,0 0 0 0 0,0 0 0 0 0,0 0 0 0 0,2-1 1 0 0,4 0-983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8T08:49:07.295"/>
    </inkml:context>
    <inkml:brush xml:id="br0">
      <inkml:brushProperty name="width" value="0.05" units="cm"/>
      <inkml:brushProperty name="height" value="0.05" units="cm"/>
    </inkml:brush>
  </inkml:definitions>
  <inkml:trace contextRef="#ctx0" brushRef="#br0">0 18 5192 0 0,'21'-6'-700'0'0,"-14"6"709"0"0,1 0 1 0 0,-1-1-1 0 0,0 0 0 0 0,10-2 1 0 0,25-3 35 0 0,-39 6 4 0 0,-1 0 0 0 0,0 0 1 0 0,0 0-1 0 0,1 0 1 0 0,-1 1-1 0 0,0-1 0 0 0,0 1 1 0 0,0-1-1 0 0,1 1 1 0 0,-1 0-1 0 0,0 0 0 0 0,0 0 1 0 0,0 0-1 0 0,3 2 0 0 0,4 3-15 0 0,0 0 0 0 0,0 0 0 0 0,1-1-1 0 0,0-1 1 0 0,0 1 0 0 0,1-2 0 0 0,-1 0-1 0 0,1 0 1 0 0,-1 0 0 0 0,1-2-1 0 0,0 1 1 0 0,14-1 0 0 0,21 0-40 0 0,70-8-1 0 0,-110 6 17 0 0,17-1 387 0 0,44-10 1 0 0,-92 6 637 0 0,-25 12-2562 0 0,48-6 960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49:08.272"/>
    </inkml:context>
    <inkml:brush xml:id="br0">
      <inkml:brushProperty name="width" value="0.05" units="cm"/>
      <inkml:brushProperty name="height" value="0.05" units="cm"/>
    </inkml:brush>
  </inkml:definitions>
  <inkml:trace contextRef="#ctx0" brushRef="#br0">1 189 6421,'0'0'-402,"4"-6"-38,13-18 436,-12 18 981,-3 36-812,-2-22-141,0 0 0,0 0 1,0 1-1,-1-1 0,-2 11 1,-1-1-6,-4 51 94,7-37-66,2-27-59,8-18-4,65-103 32,-66 101-6,0-1 0,-1 1 1,-1-2-1,-1 1 1,0 0-1,-1-1 0,3-23 1,-7 34 24,1-1 0,0 1 0,0 0 0,0-1 1,1 1-1,4-11 0,-5 15-35,0 0-1,0 0 1,0 0-1,1 1 1,-1-1-1,0 0 0,1 1 1,-1-1-1,1 1 1,-1 0-1,1-1 1,0 1-1,-1 0 1,1 0-1,0 0 1,0 0-1,0 0 1,0 0-1,0 1 1,0-1-1,0 1 1,0-1-1,3 1 1,5-1 0,1 1 1,-1 0-1,0 0 1,1 1 0,-1 1-1,0 0 1,0 0-1,14 5 1,-21-6 11,0 1-1,0-1 1,0 1 0,0 0-1,-1 0 1,1 0 0,0 0-1,-1 0 1,0 1 0,1-1 0,-1 1-1,0-1 1,0 1 0,0 0-1,-1 0 1,1 0 0,-1 0-1,1 0 1,-1 0 0,0 0-1,0 0 1,-1 1 0,1-1 0,-1 0-1,1 1 1,-1-1 0,0 0-1,0 1 1,-1 3 0,-1 14 31,-1 1 1,-1 0 0,0-1 0,-2 0 0,-1 0-1,0-1 1,-2 0 0,-15 28 0,42-78-41,2 1-1,1 1 1,1 1 0,2 0 0,0 2-1,45-35 1,-63 56-6,1 0 1,0 0-1,1 0 1,-1 1-1,0 0 1,1 1-1,0 0 0,0 0 1,-1 0-1,1 1 1,13 0-1,-17 1 6,-1 0 0,0 0 0,0 0-1,0 1 1,1-1 0,-1 1 0,0 0 0,0 0-1,0 0 1,0 1 0,0-1 0,-1 0 0,1 1-1,0 0 1,-1 0 0,1 0 0,-1 0 0,1 0-1,-1 0 1,0 1 0,0-1 0,0 1 0,0-1-1,-1 1 1,1 0 0,-1 0 0,1 0 0,-1 0-1,0 0 1,0 0 0,0 3 0,0 6 63,0-1 0,0 1 0,-1-1 0,-1 1 0,0-1 1,-1 1-1,0-1 0,-1 0 0,-6 19 0,-3 12-62,11-39 4,0 1 0,0-1 1,0 0-1,-1 0 0,0 0 0,0 0 0,0 0 0,0 0 0,-3 4 0,6-8-211,0 1 0,0 0 0,1-1-1,-1 0 1,0 1 0,0-1-1,0 0 1,0 1 0,0-1-1,0 0 1,0 0 0,0 0-1,0 0 1,0 0 0,0 0-1,-1 0 1,1 0 0,0-1-1,0-1 1,4-7-448</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49:08.933"/>
    </inkml:context>
    <inkml:brush xml:id="br0">
      <inkml:brushProperty name="width" value="0.05" units="cm"/>
      <inkml:brushProperty name="height" value="0.05" units="cm"/>
    </inkml:brush>
  </inkml:definitions>
  <inkml:trace contextRef="#ctx0" brushRef="#br0">258 61 4200,'6'-15'-69,"5"-16"549,-11 30-466,0 1-1,0-1 1,0 1-1,0-1 1,0 1 0,0-1-1,0 1 1,0-1-1,0 1 1,0-1 0,0 1-1,-1-1 1,1 1-1,0-1 1,0 1 0,0-1-1,-1 1 1,1 0-1,0-1 1,-1 1-1,1-1 1,0 1 0,-1 0-1,1-1 1,-1 1-1,1 0 1,-1 0 0,1-1-1,-1 1 1,1 0-1,0 0 1,-1 0 0,1-1-1,-1 1 1,1 0-1,-1 0 1,1 0-1,-1 0 1,0 0 0,1 0-1,-1 0 1,1 0-1,-1 0 1,1 0 0,-1 0-1,1 1 1,-1-1-1,1 0 1,-1 0-1,-29 3 352,23-3-323,0 0-1,0 1 1,1 0-1,-1 0 0,0 1 1,1-1-1,-10 5 1,3 1 60,0 0 0,1 1 0,0 0 0,0 1 0,1 1 1,-18 18-1,22-20-70,1-1 1,-1 1 0,2 1-1,-1-1 1,1 1 0,0 0 0,1 0-1,0 1 1,0-1 0,-3 15-1,6-20-31,1 0-1,-1-1 1,1 1-1,-1 0 1,1-1-1,0 1 0,1 0 1,-1-1-1,1 1 1,-1 0-1,1-1 1,0 1-1,0-1 0,1 1 1,2 5-1,-2-7 4,-1-1-1,1 0 0,-1 0 1,1 1-1,-1-1 0,1 0 0,0 0 1,0-1-1,-1 1 0,1 0 1,0-1-1,0 1 0,0-1 1,0 1-1,0-1 0,0 0 0,0 0 1,0 0-1,0 0 0,0 0 1,-1 0-1,1 0 0,0-1 1,0 1-1,0-1 0,0 1 0,0-1 1,0 0-1,-1 0 0,3-1 1,11-5-30,0-1 0,0 0-1,-1-1 1,0-1 0,16-14 0,58-62-199,-70 68 150,-3 2 89,-1 0 1,22-33-1,-43 64 73,1 0-1,0 0 0,1 1 1,-4 23-1,-10 29 82,14-55-168,5-13-51,-1 0-1,1 1 1,0-1 0,-1 0 0,1 1-1,0-1 1,-1 1 0,1-1-1,0 0 1,0 1 0,0-1 0,-1 1-1,1-1 1,0 1 0,0-1 0,0 0-1,0 1 1,0-1 0,0 1-1,0-1 1,0 1 0,0-1 0,0 1-1,0-1 1,0 1 0,0-1-1,0 0 1,1 1 0,-1-1 0,0 1-1,0-1 1,0 0 0,1 1 0,-1-1-1,0 1 1,0-1 0,1 0-1,0 1 1,0-3-846,1-2 237</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49:09.598"/>
    </inkml:context>
    <inkml:brush xml:id="br0">
      <inkml:brushProperty name="width" value="0.05" units="cm"/>
      <inkml:brushProperty name="height" value="0.05" units="cm"/>
    </inkml:brush>
  </inkml:definitions>
  <inkml:trace contextRef="#ctx0" brushRef="#br0">106 3 5869,'0'0'-246,"1"0"243,-1 0 0,0 0-1,1 0 1,-1 0-1,1 0 1,-1 0 0,0 0-1,1 0 1,-1 0 0,0 0-1,1 0 1,-1 0-1,0 0 1,1 1 0,-1-1-1,0 0 1,1 0-1,-1 0 1,0 0 0,0 1-1,1-1 1,-1 0 0,0 0-1,0 1 1,1-1-1,-1 0 1,0 0 0,0 1-1,0-1 1,1 0-1,-1 1 1,0-1 0,0 0-1,0 1 1,0-1 0,0 0-1,0 1 1,0-1-1,0 0 1,0 1 0,0-1-1,0 1 1,-1 12 73,-1 0-1,0 0 1,-1-1 0,-1 1-1,0-1 1,-8 17 0,-9 30 305,20-56-347,-2 7-11,1 0 0,0 0 0,1-1-1,0 14 1,0-22-12,1 0 0,0 1 0,0-1-1,0 1 1,0-1 0,1 1 0,-1-1 0,0 1 0,1-1-1,-1 1 1,1-1 0,-1 1 0,1-1 0,-1 0-1,1 1 1,0-1 0,0 0 0,0 0 0,0 0 0,0 0-1,0 1 1,0-1 0,0 0 0,0-1 0,0 1 0,1 0-1,-1 0 1,0 0 0,1-1 0,-1 1 0,0-1 0,1 1-1,-1-1 1,1 1 0,-1-1 0,1 0 0,-1 0-1,2 0 1,3-1 11,-1 0 0,1 0 0,0 0 0,-1-1 1,0 0-1,0-1 0,1 1 0,-1-1 0,0 0 0,-1 0 0,9-6 0,46-45-61,-35 28 136,25-33-1,-42 49-82,0 0-1,-1 0 1,0-1 0,0 1-1,-1-1 1,-1-1-1,4-12 1,-6 17-15,-2 7 6,1 0 0,-1-1 0,0 1 0,0 0 0,0 0 1,0 0-1,0 0 0,0 0 0,0 0 0,0 0 0,0 0 0,0 0 0,0 0 0,1 0 0,-1 0 0,0-1 0,0 1 0,0 0 0,0 0 0,0 0 0,0 0 0,0 0 1,0 0-1,0 0 0,0 0 0,0-1 0,0 1 0,0 0 0,0 0 0,0 0 0,0 0 0,0 0 0,0 0 0,0 0 0,0 0 0,0-1 0,0 1 0,-1 0 0,1 0 1,0 0-1,0 0 0,0 0 0,0 0 0,0 0 0,0 0 0,0 0 0,0 0 0,0-1 0,0 1 0,0 0 0,0 0 0,-1 0 0,1 0 0,0 0 0,0 0 0,0 0 1,0 0-1,0 0 0,0 0 0,0 0 0,0 0 0,-1 0 0,1 0 0,-6 29-10,-3 21 15,-12 115 40,18-106 27,0 19 91,-18 105 0,16-165 63,1 1-1,-2-1 1,0 0 0,-13 24-1,16-36-124,0 0-1,0-1 1,0 1-1,-1-1 1,0 0 0,0 0-1,0 0 1,-1 0-1,1-1 1,-1 0-1,0 0 1,-1 0-1,1-1 1,-1 1-1,1-1 1,-9 3 0,10-6-71,-1 1 0,1 0 0,-1-1 1,0 0-1,1 0 0,-1 0 0,0-1 1,1 0-1,-1 0 0,1 0 0,-1 0 1,1-1-1,0 1 0,-1-1 1,1 0-1,0 0 0,0-1 0,0 1 1,-5-6-1,2 2-23,0 0 0,0-1 0,1 0 0,-1 0 1,2 0-1,-1-1 0,1 0 0,-8-15 0,13 18-337,-1 0-1,1 0 1,0 0 0,0-1-1,0 1 1,1 0-1,0 0 1,0 0-1,2-7 1,0 2-1038</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8T08:49:12.313"/>
    </inkml:context>
    <inkml:brush xml:id="br0">
      <inkml:brushProperty name="width" value="0.05" units="cm"/>
      <inkml:brushProperty name="height" value="0.05" units="cm"/>
    </inkml:brush>
  </inkml:definitions>
  <inkml:trace contextRef="#ctx0" brushRef="#br0">1 8 4824 0 0,'3'-8'69'0'0,"-6"19"396"0"0,5-1-251 0 0,11 27-18 0 0,8-4-123 0 0,68 105-47 0 0,-71-111-20 0 0,2-1 0 0 0,35 38 1 0 0,-5-6-28 0 0,32 51 27 0 0,32 45 20 0 0,-81-111 17 0 0,64 65-1 0 0,-31-38-23 0 0,-52-54-17 0 0,-1-2 0 0 0,2 0 0 0 0,0-1 0 0 0,1 0 0 0 0,0-1 0 0 0,1-1 0 0 0,0 0 0 0 0,0-1 0 0 0,1-1 0 0 0,1-1 0 0 0,-1-1 0 0 0,23 6 0 0 0,-37-12 31 0 0,12 2-121 0 0,104 22 125 0 0,-111-22 18 0 0,-4-2-80 0 0,-2 0-54 0 0,-2-1 5 0 0,1 0 0 0 0,-1 0-1 0 0,1 0 1 0 0,-1 0-1 0 0,1 1 1 0 0,-1-1-1 0 0,0 1 1 0 0,1-1-1 0 0,-1 1 1 0 0,1-1-1 0 0,-1 1 1 0 0,2 1-1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49:12.944"/>
    </inkml:context>
    <inkml:brush xml:id="br0">
      <inkml:brushProperty name="width" value="0.05" units="cm"/>
      <inkml:brushProperty name="height" value="0.05" units="cm"/>
    </inkml:brush>
  </inkml:definitions>
  <inkml:trace contextRef="#ctx0" brushRef="#br0">382 5 4428,'2'0'297,"-8"-2"188,-10 0-18,-1 2-76,0 0 0,-34 6 0,45-5-339,-1 1 0,1 0 0,-1 1 0,1 0 0,0 0 1,0 0-1,0 1 0,1-1 0,-1 1 0,-6 7 0,-11 11 41,1 1-1,2 1 1,0 0 0,1 2-1,2 0 1,1 1-1,1 0 1,1 2-1,-15 44 1,27-68-87,0 0 1,1 1 0,0-1-1,0 0 1,0 1-1,1-1 1,0 0 0,0 1-1,0-1 1,1 1 0,0-1-1,0 0 1,0 0-1,1 1 1,-1-1 0,1 0-1,0 0 1,1 0 0,-1-1-1,1 1 1,6 7-1,-3-6-5,0 0 0,0 0 0,1 0 0,0-1-1,0 0 1,1 0 0,0-1 0,-1 0 0,1 0-1,1-1 1,-1 0 0,13 3 0,0-1 36,40 5 1,-55-9-36,-1-1 0,1 0 1,-1 0-1,1 0 0,-1-1 0,1 0 0,-1 0 1,1 0-1,-1-1 0,0 0 0,1 0 1,8-4-1,-12 3-117,0 1 1,0-1 0,0 1-1,-1-1 1,1 1 0,-1-1 0,0 0-1,1 0 1,-1 0 0,0 0-1,-1 0 1,1 0 0,0 0-1,-1 0 1,0 0 0,0 0-1,0 0 1,0-5 0,2 2-1133,1 1 617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2:58.820"/>
    </inkml:context>
    <inkml:brush xml:id="br0">
      <inkml:brushProperty name="width" value="0.05" units="cm"/>
      <inkml:brushProperty name="height" value="0.05" units="cm"/>
    </inkml:brush>
  </inkml:definitions>
  <inkml:trace contextRef="#ctx0" brushRef="#br0">166 86 5665,'-3'-6'10,"0"0"1,0-1 0,1 1 0,-1-1 0,1 1 0,1-1-1,0 0 1,0 0 0,0 0 0,1-12 0,-1 19-3,1 0 0,0 0 0,0 0 0,0 1 1,0-1-1,0 0 0,0 0 0,0 0 0,0 0 0,0 0 1,0 1-1,0-1 0,-1 0 0,1 0 0,0 0 0,0 0 0,0 0 1,0 0-1,0 0 0,0 0 0,-1 0 0,1 0 0,0 1 1,0-1-1,0 0 0,0 0 0,0 0 0,-1 0 0,1 0 0,0 0 1,0 0-1,0 0 0,0 0 0,-1 0 0,1 0 0,0 0 1,0 0-1,0-1 0,0 1 0,0 0 0,-1 0 0,1 0 0,0 0 1,0 0-1,0 0 0,0 0 0,0 0 0,0 0 0,-1 0 0,1-1 1,0 1-1,0 0 0,0 0 0,0 0 0,0 0 0,0 0 1,0 0-1,0-1 0,0 1 0,0 0 0,0 0 0,0 0 0,-1 0 1,1-1-1,-8 13 349,-13 26-294,2 0 1,1 2-1,2 0 0,2 0 0,2 2 0,2 0 0,-6 45 1,13-32-38,3-52-27,0-1 1,0 1-1,0-1 0,0 0 1,1 1-1,-1-1 0,1 0 0,0 1 1,-1-1-1,1 0 0,0 0 0,0 1 1,1-1-1,-1 0 0,0 0 1,1-1-1,-1 1 0,1 0 0,3 3 1,-4-5-4,0 0 1,0 0-1,1 1 1,-1-1 0,0 0-1,0 0 1,0 0 0,0-1-1,0 1 1,0 0-1,0 0 1,0-1 0,0 1-1,0 0 1,0-1-1,0 1 1,0-1 0,0 1-1,0-1 1,0 0-1,0 1 1,0-1 0,0 0-1,-1 0 1,1 0-1,0 1 1,0-3 0,21-27-45,-20 28 46,10-18-45,-2-1 0,0 0 0,-1-1 0,11-39-1,12-94 231,-31 150-159,0-4 37,1 1 0,-1-1 0,0 1 1,-1-1-1,0 0 0,0 1 0,-4-16 0,7 76 510,34 214-79,-33-252-1006,2-18-782,1-23-582,-4 14 1171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49:13.560"/>
    </inkml:context>
    <inkml:brush xml:id="br0">
      <inkml:brushProperty name="width" value="0.05" units="cm"/>
      <inkml:brushProperty name="height" value="0.05" units="cm"/>
    </inkml:brush>
  </inkml:definitions>
  <inkml:trace contextRef="#ctx0" brushRef="#br0">289 110 3776,'2'-7'118,"0"0"0,0-1 0,-1 1 0,0 0 0,-1 0 0,0-1 0,0 1 0,0 0 0,-1-1 0,0 1 0,-3-10 0,4 16-106,-1 1 1,1-1 0,-1 0-1,1 0 1,-1 0-1,0 1 1,1-1 0,-1 0-1,0 1 1,1-1-1,-1 1 1,0-1-1,0 1 1,0-1 0,0 1-1,0-1 1,1 1-1,-1 0 1,0-1 0,0 1-1,0 0 1,0 0-1,0 0 1,0 0 0,0 0-1,0 0 1,0 0-1,0 0 1,0 0 0,0 0-1,0 1 1,0-1-1,-1 1 1,-40 10 46,34-8-31,1 0 0,-1 0-1,1 1 0,0 0 0,0 0 1,0 1-1,1-1 0,0 1 1,0 1-1,0-1 0,-8 11 1,-5 8 270,-22 37 1,37-55-247,-5 8-31,0 1-1,1 0 1,1 0-1,0 1 1,2 0 0,-1 1-1,2-1 1,0 1-1,1 0 1,-2 31-1,5-47-19,0 0 0,0 0-1,0 0 1,0 0-1,0 0 1,0 0 0,1 0-1,-1 0 1,0 0-1,1 0 1,-1 0 0,0 0-1,1 0 1,-1 0 0,1 0-1,-1 0 1,1 0-1,0-1 1,-1 1 0,1 0-1,0 0 1,0-1-1,-1 1 1,3 1 0,-1-2 3,-1 1 0,1-1 0,0 1 0,0-1 0,0 0-1,0 1 1,0-1 0,0 0 0,0 0 0,0 0 0,-1-1 0,4 0 0,3-1-2,0 0-1,0-1 1,-1 0-1,1 0 1,8-6-1,8-8-28,-1-1 0,0-1 0,-2-1 1,0-1-1,-2-1 0,0-1 0,-1 0 0,-1-1 0,16-32 0,-29 48 55,-1 1 0,1-1 0,-1 0 0,0 1 0,-1-1 1,3-12-1,-8 38 134,0 0 1,-1 1 0,0-1 0,-9 21 0,-5 19 168,4-17-78,10-32-223,1 1 1,0 0-1,0-1 1,1 1-1,-2 17 0,3-20 41,-2-8-581,3 1 414,-1-1 1,1 0-1,0 0 1,0 0 0,-1 1-1,1-1 1,0 0-1,0 0 1,0 1-1,0-1 1,0 0 0,0 0-1,0 0 1,0 1-1,1-1 1,-1 0-1,0 0 1,0 1 0,1-2-1,6-16-1139,-2 6 583</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49:14.239"/>
    </inkml:context>
    <inkml:brush xml:id="br0">
      <inkml:brushProperty name="width" value="0.05" units="cm"/>
      <inkml:brushProperty name="height" value="0.05" units="cm"/>
    </inkml:brush>
  </inkml:definitions>
  <inkml:trace contextRef="#ctx0" brushRef="#br0">68 130 6421,'5'-31'-831,"-5"30"867,-6 30 111,-1-10 9,0 0 0,-20 33 0,17-34 136,-5 16-184,16-44-101,0 1 1,0-1-1,1 1 0,1 0 1,-1-1-1,2 1 1,4-11-1,3-2-17,24-36 0,-32 53 9,1 0 0,0 0 0,0 1 0,0-1 0,0 1 0,1 0 0,0 0 0,0 1 0,0 0 0,0-1 0,0 2 0,1-1 0,-1 1-1,1-1 1,0 2 0,0-1 0,-1 1 0,1-1 0,9 1 0,-7 0 5,1-1-1,-1 0 0,1 0 1,-1-1-1,14-7 0,28-7-23,-49 16 27,1 1-1,0 0 1,-1-1 0,1 1-1,0 0 1,-1 0-1,1 0 1,0 0 0,0 0-1,-1 0 1,1 1-1,0-1 1,-1 1 0,1-1-1,-1 1 1,1-1-1,-1 1 1,1 0-1,-1 0 1,1 0 0,-1 0-1,3 2 1,-2-1 23,-1 0 0,1 1-1,-1-1 1,0 1 0,0-1 0,0 1 0,0-1 0,0 1-1,0 0 1,-1-1 0,1 1 0,-1 5 0,0 7 204,0 0-1,-2 0 1,-5 30 0,6-43-212,-1 14 297,-2-1 0,0 1-1,0-1 1,-2 1 0,0-1 0,-11 19 0,9-25-175,16-22-85,-16-43-4564,8 41 3199</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8T08:49:21.510"/>
    </inkml:context>
    <inkml:brush xml:id="br0">
      <inkml:brushProperty name="width" value="0.05" units="cm"/>
      <inkml:brushProperty name="height" value="0.05" units="cm"/>
    </inkml:brush>
  </inkml:definitions>
  <inkml:trace contextRef="#ctx0" brushRef="#br0">1 1 3872 0 0,'0'0'1596'0'0,"2"17"-1478"0"0,11 125-408 0 0,-10-84 357 0 0,-3-55 135 0 0,9 37-98 0 0,-2-8-89 0 0,18 75 30 0 0,40 109 0 0 0,-5-47 32 0 0,-58-165-93 0 0,15 62-22 0 0,53 205 20 0 0,-34-146 0 0 0,46 120 152 0 0,-9 2-170 0 0,-34-101 96 0 0,-22-83-122 0 0,13 40 150 0 0,-25-87-29 0 0,2 0-1 0 0,0 0 1 0 0,1 0-1 0 0,1-1 1 0 0,0 0 0 0 0,1-1-1 0 0,1 0 1 0 0,0 0-1 0 0,1-2 1 0 0,25 23-1 0 0,151 110 37 0 0,-157-119-61 0 0,0-1 1 0 0,42 24 0 0 0,-58-41-33 0 0,1 0 0 0 0,-1-2 0 0 0,1 1 0 0 0,0-2 0 0 0,0 0 0 0 0,1-1 0 0 0,32 4 0 0 0,-19-6 86 0 0,0-2 0 0 0,-1-1 0 0 0,45-7 0 0 0,87-26 327 0 0,-130 25-367 0 0,-22 6-26 0 0,1 0 0 0 0,-1 0 0 0 0,1 1 0 0 0,19-1 0 0 0,-28 3 216 0 0,-24 10 666 0 0,19-10-904 0 0,7 0-3 0 0,17-1-7 0 0,29 1 2 0 0,-46 0 93 0 0,-6 0-93 0 0,-8 0 10 0 0,5-1-400 0 0,1-1-1 0 0,-1 0 1 0 0,1 0 0 0 0,0 0 0 0 0,-1 0-1 0 0,-5-5 1 0 0,8 3-435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49:22.489"/>
    </inkml:context>
    <inkml:brush xml:id="br0">
      <inkml:brushProperty name="width" value="0.05" units="cm"/>
      <inkml:brushProperty name="height" value="0.05" units="cm"/>
    </inkml:brush>
  </inkml:definitions>
  <inkml:trace contextRef="#ctx0" brushRef="#br0">63 66 5465,'0'-3'23,"1"0"0,0 1 0,0-1 1,0 1-1,0-1 0,0 1 1,0-1-1,1 1 0,-1 0 0,1-1 1,0 1-1,0 0 0,-1 0 1,4-2-1,-4 5 11,-1-1 0,1 1 0,-1 0 1,0-1-1,0 1 0,1 0 0,-1-1 1,0 1-1,0 0 0,0 0 0,1-1 0,-1 1 1,0 0-1,0 0 0,0-1 0,0 1 0,-1 0 1,1 0-1,0 0 0,0-1 0,0 1 0,-1 1 1,-3 17 460,-7 11-138,-37 117 546,41-123-855,2 1 0,0 0 0,2 0-1,0 26 1,2-40-86,3 11 105,4-21-7,6-10-25,16-17-41,-2-1 1,0-1 0,-2-2-1,29-45 1,-22 23-24,-5 10 100,24-52-1,-34 51-117,-21 113 471,-23 61-103,18-92-182,2 0 0,1 0 0,-2 59 0,6-40 2,29-119-2321,8-25-1275,-29 76 2679</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49:22.882"/>
    </inkml:context>
    <inkml:brush xml:id="br0">
      <inkml:brushProperty name="width" value="0.05" units="cm"/>
      <inkml:brushProperty name="height" value="0.05" units="cm"/>
    </inkml:brush>
  </inkml:definitions>
  <inkml:trace contextRef="#ctx0" brushRef="#br0">141 25 4200,'13'-11'847,"-13"10"-834,0 0-1,1 0 0,-1 0 1,1 1-1,-1-1 1,1 0-1,0 0 1,-1 1-1,1-1 0,0 0 1,-1 1-1,1-1 1,0 1-1,0-1 1,0 1-1,-1-1 0,1 1 1,0-1-1,0 1 1,0 0-1,0 0 1,0-1-1,0 1 0,0 0 1,0 0-1,0 0 1,0 0-1,0 0 1,0 0-1,-1 0 0,1 1 1,0-1-1,0 0 1,0 0-1,0 1 1,0-1-1,0 0 0,1 2 1,-1-1 51,-1 1 1,1-1 0,-1 1-1,1-1 1,-1 1-1,0-1 1,0 1 0,0-1-1,0 1 1,0-1-1,0 1 1,0-1 0,0 1-1,-1-1 1,1 1-1,-1-1 1,0 3 0,-9 25 512,-31 88-22,5 1 0,5 2 0,-25 199 0,54-305-652,-4 28 304,3-33-457,2-20-633,7-61-3076,-3 57 3445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49:23.261"/>
    </inkml:context>
    <inkml:brush xml:id="br0">
      <inkml:brushProperty name="width" value="0.05" units="cm"/>
      <inkml:brushProperty name="height" value="0.05" units="cm"/>
    </inkml:brush>
  </inkml:definitions>
  <inkml:trace contextRef="#ctx0" brushRef="#br0">63 43 4992,'2'-2'-40,"0"-1"97,0 0 1,0 0-1,1 1 1,-1-1-1,1 0 1,0 1-1,0 0 1,0-1 0,0 1-1,0 1 1,0-1-1,1 0 1,-1 1-1,0-1 1,1 1-1,0 0 1,-1 0-1,1 1 1,4-1 0,-4 0 58,0 0 1,0 1-1,1-1 1,-1 1-1,0 0 1,0 0-1,1 1 1,-1-1-1,0 1 0,0 0 1,0 0-1,0 1 1,0-1-1,5 3 1,-6-2-59,-1 1 1,0-1-1,1 0 1,-1 1-1,0-1 1,0 1-1,-1 0 1,1-1-1,0 1 0,-1 0 1,0 0-1,1 0 1,-1 0-1,-1 0 1,1 1-1,0-1 0,-1 0 1,1 0-1,-1 5 1,-1 5 90,0-1 0,0 1 1,-1-1-1,-1 0 0,0 1 1,0-1-1,-9 18 0,3-5-32,3-12-104,0 0-1,0-1 1,-1 0 0,-1 0-1,0 0 1,-1-1-1,0 0 1,-1-1-1,0 0 1,0-1-1,-1 0 1,-15 10 0,-5-2 14,29-16-57,0 0-1,1 0 1,-1 0-1,0 0 1,0-1-1,0 1 1,0 0-1,0-1 1,0 0-1,0 1 1,0-1-1,0 0 1,0 0-1,-3-1 1,4 1-65,1-1 1,0 0-1,0 1 1,0-1-1,-1 0 1,1 0-1,0 1 1,0-1-1,0 0 1,0 1-1,0-1 1,0 0-1,0 1 1,1-1-1,-1 0 1,0 1-1,0-1 1,0 0-1,1 1 1,-1-1-1,0 0 1,1 1-1,-1-1 1,1 1-1,-1-1 1,0 1-1,2-2 1,11-16-1773,-5 9 968</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49:23.643"/>
    </inkml:context>
    <inkml:brush xml:id="br0">
      <inkml:brushProperty name="width" value="0.05" units="cm"/>
      <inkml:brushProperty name="height" value="0.05" units="cm"/>
    </inkml:brush>
  </inkml:definitions>
  <inkml:trace contextRef="#ctx0" brushRef="#br0">80 4 6353,'4'-2'-398,"0"0"344,-5 5 203,-5 1 292,6-4-421,-1 0 1,1 0-1,0 1 1,-1-1-1,1 0 1,0 0-1,-1 0 0,1 1 1,0-1-1,-1 0 1,1 1-1,0-1 1,-1 0-1,1 1 1,0-1-1,0 0 1,0 1-1,-1-1 0,1 0 1,0 1-1,0-1 1,0 1-1,0-1 1,0 0-1,0 1 1,0-1-1,0 1 1,0-1-1,0 0 0,0 1 1,0 0-1,-54 499 2240,39-339-2501,9-200-3625,6 26 3120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49:24.224"/>
    </inkml:context>
    <inkml:brush xml:id="br0">
      <inkml:brushProperty name="width" value="0.05" units="cm"/>
      <inkml:brushProperty name="height" value="0.05" units="cm"/>
    </inkml:brush>
  </inkml:definitions>
  <inkml:trace contextRef="#ctx0" brushRef="#br0">6 107 5869,'-6'-1'47,"7"-2"48,14-5 176,25-6 108,-8 6-395,37-5 0,30-7-21,-68 10 25,-11 3 12,1 1-1,0 1 0,0 1 1,37-3-1,-57 7 7,-1 0 0,1 0-1,0 0 1,0 1 0,-1-1 0,1 0-1,0 0 1,-1 1 0,1-1-1,0 0 1,-1 1 0,1-1 0,0 1-1,-1-1 1,1 1 0,-1-1 0,1 1-1,-1-1 1,1 1 0,-1-1-1,1 1 1,-1 0 0,0-1 0,1 1-1,-1 0 1,0-1 0,0 1-1,1 0 1,-1 0 0,0-1 0,0 1-1,0 0 1,0 0 0,0-1-1,0 1 1,0 1 0,-4 31 537,3-27-471,-1 1 9,0 0-1,0 0 1,-1 0-1,0 0 1,0 0-1,-1-1 1,0 0 0,0 1-1,-10 9 1,10-11-57,0 0 1,0 0-1,0 0 1,0 1-1,1 0 1,0-1-1,0 1 1,1 0-1,0 0 1,0 0-1,0 1 1,0-1-1,0 9 1,2-7-28,0-1 1,1 1 0,0-1-1,0 1 1,1-1 0,0 1-1,0-1 1,1 0 0,3 8-1,-4-11 8,1 0-1,-1 0 1,1 0-1,0-1 1,0 1-1,0-1 1,1 0-1,-1 0 1,1 0-1,0 0 1,0 0-1,0-1 1,0 0-1,0 0 0,0 0 1,7 2-1,-7-3 10,1 0 0,-1 0-1,0 0 1,1-1-1,-1 0 1,1 0-1,-1 0 1,1 0-1,-1-1 1,0 0-1,1 0 1,-1 0-1,0 0 1,1-1 0,-1 0-1,0 1 1,0-1-1,-1-1 1,1 1-1,0-1 1,-1 1-1,1-1 1,-1 0-1,0 0 1,0-1 0,0 1-1,0-1 1,-1 1-1,1-1 1,1-4-1,0 2 142,-1 0 0,0 0 0,0-1 0,-1 1 0,1-1 0,-1 1 0,-1-1 0,1 0 0,-1 0 0,0 0 0,-1 0 0,0 0-1,0 0 1,0 0 0,-1 0 0,0 0 0,-1 0 0,-2-9 0,-4-2 80,4 5-153,-1 0 0,-1 1-1,0 0 1,-1 0 0,0 1-1,-1-1 1,0 1 0,-11-10-1,18 20-142,0 1-1,0-1 0,0 1 1,0-1-1,0 1 0,-1 0 1,1-1-1,0 1 1,0 0-1,-1 0 0,1 0 1,0 0-1,0 0 1,-1 0-1,1 0 0,0 1 1,0-1-1,0 0 0,-1 1 1,1-1-1,0 1 1,0-1-1,0 1 0,0-1 1,0 1-1,0 0 1,0-1-1,-2 3 0,-8 3-3883,8-6 2347</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49:29.018"/>
    </inkml:context>
    <inkml:brush xml:id="br0">
      <inkml:brushProperty name="width" value="0.05" units="cm"/>
      <inkml:brushProperty name="height" value="0.05" units="cm"/>
    </inkml:brush>
  </inkml:definitions>
  <inkml:trace contextRef="#ctx0" brushRef="#br0">0 1 3744,'0'0'1826,"5"3"-1859,14 13 36,-14-12-42,-2-1 79,11 15 44,-1 0 0,0 1 0,16 32 0,-28-48-77,1 1 0,-1 0 1,0 0-1,0 0 1,0 0-1,-1 0 0,1 0 1,-1 6-1,3 27 45,8 76-13,-3-35-24,-1-15-1,2-22 10,22 60-99,-23-76 26,2-10 94,-8-12-44,13 20-8,1-1-1,1-1 0,25 24 1,48 53 4,-34-37-28,-46-51 13,47 48 52,-46-45 14,15 24 309,-20-23-337,0 1 0,-1-1-1,0 1 1,-1 0 0,-1 0 0,-1 0 0,0 1 0,0 22 0,-2-30-14,1 0 1,0 0 0,1 0-1,0 0 1,0-1 0,0 1 0,1-1-1,0 1 1,1-1 0,0 0-1,0 0 1,0-1 0,1 1-1,0-1 1,0 0 0,0 0 0,13 9-1,-10-6-7,-1 0-1,0 0 1,0 1-1,0 0 1,-1 0-1,5 14 1,3 2 35,19 36 192,-17-30-140,1-1 0,2-1 1,25 31-1,-37-52-71,1 0 0,1 0 0,0-1 0,0 0 0,0-1 0,1 0-1,0-1 1,1 0 0,-1 0 0,1-1 0,0 0 0,0-1 0,1 0 0,-1-1 0,1 0 0,0-1 0,17 1 0,200 18 377,-205-18-196,-14-2-80,0 0-1,0-1 1,0 1 0,0-2 0,0 0 0,18-3-1,-15 0-111,1 0-1,-1 2 0,1-1 0,0 2 0,-1 0 0,1 1 0,0 0 0,21 3 0,-27-3-4,-1 0-1,1 0 0,0-1 0,-1 1 0,1-2 0,0 1 0,-1-1 0,1-1 0,8-3 0,12-3 35,-27 9-33,34-10-11,1 2 0,0 1 0,64-3 0,-84 9 1,1-1 0,-1-1 0,0-1-1,27-9 1,-21 6-70,38-7 0,-35 11 13,22-4 104,67-1 0,-98 6-35,0 0 0,0 0 0,0-2 0,-1 0 0,0 0 0,1-2 0,-2 0 0,27-14 0,-13 6 54,-27 13-59,0 1-1,0-1 1,0 0-1,0 1 1,0-1-1,0 1 1,0-1-1,0 1 0,0 0 1,0-1-1,0 1 1,0 0-1,0 0 1,0 0-1,0 0 1,1 0-1,-1 0 0,0 0 1,0 0-1,2 0 1,-1 3-366,-9-9-1742,7 5 1369,2-4 123</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49:29.774"/>
    </inkml:context>
    <inkml:brush xml:id="br0">
      <inkml:brushProperty name="width" value="0.05" units="cm"/>
      <inkml:brushProperty name="height" value="0.05" units="cm"/>
    </inkml:brush>
  </inkml:definitions>
  <inkml:trace contextRef="#ctx0" brushRef="#br0">207 230 5769,'25'-38'322,"-19"29"-315,0 1 1,0 0-1,1 0 0,-1 1 1,13-10-1,-11 10 44,-1 0 0,0 0 0,0 0-1,7-13 1,-12 17 22,0 0-1,0-1 0,-1 1 0,0-1 1,1 1-1,-1-1 0,-1 1 0,1-1 1,0 0-1,-1 0 0,0 1 0,0-1 1,0 0-1,0 0 0,-2-6 0,2 9-48,0 0 0,0 0 0,0 0 0,0 0 0,-1 0 0,1 0 0,0 0 0,-1 0 0,1 0 0,0 0 0,-1 1 0,1-1 0,-1 0 0,0 0 0,1 0 0,-1 1 0,1-1 0,-1 0 0,0 1 0,0-1 0,1 1 0,-1-1 0,0 0 0,0 1 0,0 0 0,0-1 0,0 1 0,0 0 0,-1-1 0,0 1-12,0 0-1,-1 1 1,1-1-1,0 0 1,0 1-1,0 0 1,0-1 0,0 1-1,0 0 1,0 0-1,0 0 1,-3 3-1,-3 2-14,-1 1-1,1 0 1,0 0-1,-10 14 0,1 4 83,2 0-1,0 1 1,2 1-1,1 0 1,-13 39-1,-30 149 732,38-116-328,5 1-1,0 180 1,12-269-463,-1 0-1,1-1 1,-2 1-1,0-1 1,0 1 0,-1-1-1,-5 13 1,8-22-17,0-1-1,-1 1 1,1-1 0,0 1 0,0-1 0,0 1-1,-1-1 1,1 1 0,0-1 0,-1 0 0,1 1-1,0-1 1,-1 1 0,1-1 0,-1 0 0,1 1-1,-1-1 1,1 0 0,-1 1 0,1-1 0,-1 0 0,1 0-1,-1 0 1,0 1 0,-6-9-504,1-18-1544,4-9-608,1 19 1819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2:59.168"/>
    </inkml:context>
    <inkml:brush xml:id="br0">
      <inkml:brushProperty name="width" value="0.05" units="cm"/>
      <inkml:brushProperty name="height" value="0.05" units="cm"/>
    </inkml:brush>
  </inkml:definitions>
  <inkml:trace contextRef="#ctx0" brushRef="#br0">127 53 6697,'0'-1'-32,"-1"0"0,1 1 0,-1-1 0,1 0 0,-1 0 0,1 0 0,0 0 0,0 0 0,-1 0 0,1 0 0,0 0 0,0 0 0,0 0 0,0 0 0,0 0 0,1 0 0,-1 0 0,0 0 0,0 0 0,1 0 0,-1 0 0,1-1 0,3-18-52,-4 19 102,0 1 1,0 0 0,0 0 0,0-1 0,0 1 0,0 0 0,0-1-1,0 1 1,0 0 0,0-1 0,0 1 0,0 0 0,0 0-1,0-1 1,0 1 0,0 0 0,-1-1 0,1 1 0,0 0 0,0 0-1,0-1 1,0 1 0,-1 0 0,1 0 0,0-1 0,0 1 0,0 0-1,-1 0 1,1 0 0,0 0 0,0-1 0,-1 1 0,1 0 0,0 0-1,0 0 1,-1 0 0,1 0 0,0 0 0,-1 0 0,1 0 0,-1-1-1,-13 9 579,-10 17-52,12-6-408,0 1 0,2 0-1,0 1 1,1 0 0,2 1 0,-9 34 0,13-42-126,1 0 0,0 0 0,1 0 0,0 0 1,1 0-1,1 0 0,0 1 0,1-2 1,1 1-1,0 0 0,9 25 0,-11-36-47,1 1 0,-1-1 0,1 0-1,0-1 1,0 1 0,0 0 0,0 0 0,0-1 0,1 1 0,-1-1-1,1 0 1,-1 0 0,1 0 0,0 0 0,0 0 0,0 0-1,0-1 1,0 1 0,0-1 0,1 0 0,-1 0 0,0 0-1,1-1 1,-1 1 0,0-1 0,1 0 0,-1 0 0,1 0-1,-1 0 1,0 0 0,1-1 0,-1 0 0,0 1 0,1-1-1,-1-1 1,0 1 0,0 0 0,0-1 0,0 1 0,0-1-1,0 0 1,0 0 0,-1 0 0,1-1 0,-1 1 0,1 0-1,-1-1 1,0 0 0,0 0 0,0 1 0,0-1 0,-1 0-1,2-4 1,5-22-1396,-5 11 547</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49:30.136"/>
    </inkml:context>
    <inkml:brush xml:id="br0">
      <inkml:brushProperty name="width" value="0.05" units="cm"/>
      <inkml:brushProperty name="height" value="0.05" units="cm"/>
    </inkml:brush>
  </inkml:definitions>
  <inkml:trace contextRef="#ctx0" brushRef="#br0">6 156 6697,'0'0'5,"-5"-5"217,14-2-61,2 2-166,1 1 1,0 0 0,0 0 0,0 1-1,18-2 1,14-3-8,-16 1-18,45-19 0,-64 22 29,0 0 0,0 0 0,0-1 0,-1-1 0,0 1 0,0-1-1,-1-1 1,13-12 0,-11 1-3,-13 33 17,-39 254 1060,31-187-963,8-51 32,4-19-143,-2-1 0,1 0 0,-2 0 0,1-1 0,-5 12 0,2-10-228,8-17-1730,4-5 970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49:30.895"/>
    </inkml:context>
    <inkml:brush xml:id="br0">
      <inkml:brushProperty name="width" value="0.05" units="cm"/>
      <inkml:brushProperty name="height" value="0.05" units="cm"/>
    </inkml:brush>
  </inkml:definitions>
  <inkml:trace contextRef="#ctx0" brushRef="#br0">305 110 5701,'2'-9'79,"0"0"0,-1 0 0,0 0 0,0 0 0,-1 0 0,0 0 1,-1 0-1,0 0 0,-4-15 0,5 23-79,0 1 1,-1 0-1,1-1 0,0 1 0,-1 0 1,1 0-1,-1-1 0,1 1 1,0 0-1,-1 0 0,1 0 1,-1-1-1,1 1 0,0 0 0,-1 0 1,1 0-1,-1 0 0,1 0 1,-1 0-1,1 0 0,-1 0 1,1 0-1,0 0 0,-1 0 0,1 0 1,-1 0-1,1 0 0,-1 1 1,1-1-1,0 0 0,-1 0 1,1 0-1,-1 1 0,1-1 0,0 0 1,-1 1-1,-16 9 181,-9 15 123,1 0 0,1 2 1,2 1-1,-21 33 0,35-48-301,0 0-1,1 1 0,1-1 1,0 1-1,1 1 0,0-1 1,2 1-1,-1-1 1,2 1-1,0 0 0,1 0 1,0 23-1,2-35 10,-1 0 0,0 0-1,1-1 1,-1 1 0,1 0-1,0 0 1,0 0 0,0 0 0,0-1-1,0 1 1,1-1 0,1 4-1,-2-6-9,-1 1-1,1-1 0,-1 1 0,1-1 1,-1 1-1,1-1 0,0 0 0,-1 1 1,1-1-1,-1 0 0,1 0 0,0 1 0,-1-1 1,1 0-1,0 0 0,-1 0 0,1 0 1,0 0-1,-1 0 0,1 0 0,0 0 1,1-1-4,0 1 1,-1-1-1,1 1 1,-1-1 0,1 0-1,-1 0 1,1 0-1,-1 0 1,1 0 0,-1 0-1,2-2 1,17-19-23,0 0 0,-2-1 0,-1 0 0,20-38 0,44-109 31,-70 143 40,3-6-50,-11 26 77,-4 13 104,-23 84 659,4 0-1,-11 132 1,19-42-184,4-46-198,7-125-394,0 1 0,-1 0 0,0-1 1,0 1-1,-1-1 0,-1 0 0,1 0 0,-1 0 1,-1-1-1,0 1 0,0-1 0,-9 10 0,11-14-67,0-1 0,0 0 0,-1 0 0,1 0 0,-1 0 0,0 0-1,0-1 1,0 0 0,0 0 0,0 0 0,-1 0 0,1-1-1,0 0 1,-1 1 0,1-2 0,-1 1 0,1 0 0,-1-1 0,0 0-1,1 0 1,-1 0 0,1-1 0,-1 0 0,1 0 0,-1 0-1,1 0 1,-8-3 0,8 2-195,0 1 0,0-1 0,0 0 0,0 0-1,0 0 1,0-1 0,1 0 0,-1 1 0,1-1 0,0 0 0,0 0-1,0-1 1,0 1 0,0-1 0,1 1 0,0-1 0,-1 0-1,1 0 1,1 0 0,-1 0 0,1 0 0,-1-1 0,1 1 0,0 0-1,1-1 1,-1 1 0,1 0 0,0-1 0,0 1 0,0-1 0,1 1-1,0-6 1,4-6-752</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49:31.431"/>
    </inkml:context>
    <inkml:brush xml:id="br0">
      <inkml:brushProperty name="width" value="0.05" units="cm"/>
      <inkml:brushProperty name="height" value="0.05" units="cm"/>
    </inkml:brush>
  </inkml:definitions>
  <inkml:trace contextRef="#ctx0" brushRef="#br0">58 12 5601,'2'-11'1239,"2"30"-748,0 42-245,-58 390 879,46-417-1141,3-10 61,16-49-285,3-11-81,0-4 249,2 1-1,2 1 1,1 0 0,48-68-1,-64 102 70,0-1-1,1 1 1,0 1-1,0-1 0,0 0 1,1 1-1,-1 0 1,1 0-1,9-4 1,-13 7 20,0-1 1,1 1 0,-1 0-1,0-1 1,0 1-1,1 0 1,-1 0-1,0 0 1,1 0-1,-1 0 1,0 0 0,1 0-1,-1 1 1,0-1-1,0 0 1,1 1-1,-1-1 1,1 1-1,0 1 32,-1-1-1,1 0 0,-1 0 1,1 1-1,-1-1 0,0 1 1,0 0-1,0-1 0,0 1 1,0 0-1,0-1 0,0 1 1,-1 0-1,1 0 0,0 3 0,2 9 138,0 1-1,-2-1 1,0 0-1,0 1 1,-1-1-1,-4 27 1,-23 90 138,14-79-312,10-37-5,0-4-30,1 0 1,0 0-1,0 16 0,2-17-194,1-20-1182,3-19-1110,1 11 1472</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49:31.791"/>
    </inkml:context>
    <inkml:brush xml:id="br0">
      <inkml:brushProperty name="width" value="0.05" units="cm"/>
      <inkml:brushProperty name="height" value="0.05" units="cm"/>
    </inkml:brush>
  </inkml:definitions>
  <inkml:trace contextRef="#ctx0" brushRef="#br0">132 31 7085,'-6'-27'494,"6"23"-360,1 19-72,-5 45 530,-3 0 0,-2-1 0,-20 72 0,10-49-187,-6 8-215,16-60-181,0 0-1,-6 53 0,14-63-175,5-26-1119,8-35-1843,-10 33 2729,3-12-585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49:32.296"/>
    </inkml:context>
    <inkml:brush xml:id="br0">
      <inkml:brushProperty name="width" value="0.05" units="cm"/>
      <inkml:brushProperty name="height" value="0.05" units="cm"/>
    </inkml:brush>
  </inkml:definitions>
  <inkml:trace contextRef="#ctx0" brushRef="#br0">1 153 6909,'72'-12'1683,"-30"4"-1664,0-1 1,-1-2-1,72-30 0,-104 37-16,0 0 0,-1 0-1,1-1 1,-1-1 0,0 1-1,0-1 1,-1-1 0,1 1-1,-1-1 1,7-11 0,-41 53-21,18-26-4,1 0 1,1 1-1,0 0 0,-6 12 0,7-9 44,0 1 0,1 1-1,1-1 1,0 1 0,1-1-1,1 1 1,0 0 0,1 29 0,1-32 95,1 0 0,0 0 1,1 0-1,1 0 0,0 0 1,1-1-1,0 1 0,0-1 1,1 0-1,1 0 0,8 13 1,37 67 644,-51-90-687,0-1-1,-1 1 1,1 0-1,-1-1 1,1 1-1,-1-1 1,1 0-1,-1 1 1,0-1-1,1 1 1,-1-1 0,0 0-1,1 1 1,-1-1-1,0 0 1,1 0-1,-1 0 1,0 1-1,1-1 1,-1 0-1,0 0 1,0 0-1,1 0 1,-2-1-1,-23 4 372,-2-4-230,15 0-226,-1 1 0,1 0 1,0 1-1,-22 4 0,30-1-15,13-2 75,14-1-1084,-22-1 842,0 0-1,0 0 0,0 0 1,0 0-1,0 0 0,0 0 1,-1-1-1,1 1 0,0 0 1,0-1-1,0 1 1,0-1-1,0 1 0,-1-1 1,1 1-1,0-1 0,0 1 1,-1-1-1,1 0 1,0 1-1,-1-1 0,1 0 1,-1 0-1,1 0 0,2-7-1471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2:59.516"/>
    </inkml:context>
    <inkml:brush xml:id="br0">
      <inkml:brushProperty name="width" value="0.05" units="cm"/>
      <inkml:brushProperty name="height" value="0.05" units="cm"/>
    </inkml:brush>
  </inkml:definitions>
  <inkml:trace contextRef="#ctx0" brushRef="#br0">0 8 6629,'3'-8'467,"3"17"53,3 20-121,48 375 603,-32-206-1020,-23-181 56,1 3-1066,-6-33-1125,2-1 1330,1-4-134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2:59.866"/>
    </inkml:context>
    <inkml:brush xml:id="br0">
      <inkml:brushProperty name="width" value="0.05" units="cm"/>
      <inkml:brushProperty name="height" value="0.05" units="cm"/>
    </inkml:brush>
  </inkml:definitions>
  <inkml:trace contextRef="#ctx0" brushRef="#br0">1 151 7617,'60'-39'1320,"-26"22"-1595,-27 15 111,0-1 0,-1 0 0,1-1 0,-1 1 0,0-1 0,0 0 0,0-1 0,-1 1 0,1-1 0,-1 0 0,0-1 0,7-10 0,-1-6-2185,-9 13 1284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08:03:00.228"/>
    </inkml:context>
    <inkml:brush xml:id="br0">
      <inkml:brushProperty name="width" value="0.05" units="cm"/>
      <inkml:brushProperty name="height" value="0.05" units="cm"/>
    </inkml:brush>
  </inkml:definitions>
  <inkml:trace contextRef="#ctx0" brushRef="#br0">133 87 6421,'0'0'-250,"2"-8"-262,1-59 1792,-11 64-1172,-28-6-38,34 9-63,1 0 0,0 0 0,-1 1 0,1-1-1,0 0 1,-1 1 0,1-1 0,0 1 0,0-1-1,-1 1 1,1-1 0,0 1 0,0 0 0,0 0-1,0-1 1,0 1 0,0 0 0,0 0 0,0 0-1,0 0 1,0 0 0,1 1 0,-1-1 0,0 1-1,-14 31 180,14-28-150,-11 30 102,1 0 1,2 1-1,-5 46 0,12-65-136,1-1 0,0 1 1,1-1-1,1 1 0,1 0 1,0-1-1,1 0 0,1 1 0,10 25 1,-12-38-9,0 0-1,0 0 1,1-1 0,0 1 0,-1 0 0,1-1 0,1 0-1,-1 0 1,0 0 0,1 0 0,0 0 0,-1-1 0,1 1-1,0-1 1,0 0 0,6 2 0,-8-4-20,0 1 0,0 0 0,0-1 0,1 1 0,-1-1 0,0 0 0,0 1 0,1-1 0,-1 0 0,0-1 0,0 1 0,1 0 0,-1-1 0,0 1 0,0-1 0,0 1 0,0-1 0,0 0 0,0 0 0,0 0 0,0 0 0,0-1 0,0 1 0,0 0 0,0-1 0,-1 1 0,1-1 1,-1 0-1,1 1 0,-1-1 0,0 0 0,1 0 0,0-4 0,1 1-133,2-4-235,-1 0 0,0 0 0,-1 0-1,1 0 1,2-19 0,-3 7-335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85BE49D-2C4B-42D3-A6CA-B151A7764E6C}" type="datetime6">
              <a:rPr lang="en-US" smtClean="0"/>
              <a:t>December 22</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E6A48414-86DD-4C72-85E5-9F8BB4BB27E7}" type="slidenum">
              <a:rPr lang="en-US" smtClean="0"/>
              <a:t>‹#›</a:t>
            </a:fld>
            <a:endParaRPr lang="en-US"/>
          </a:p>
        </p:txBody>
      </p:sp>
    </p:spTree>
    <p:extLst>
      <p:ext uri="{BB962C8B-B14F-4D97-AF65-F5344CB8AC3E}">
        <p14:creationId xmlns:p14="http://schemas.microsoft.com/office/powerpoint/2010/main" val="252681500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A48414-86DD-4C72-85E5-9F8BB4BB27E7}" type="slidenum">
              <a:rPr lang="en-US" smtClean="0"/>
              <a:t>1</a:t>
            </a:fld>
            <a:endParaRPr lang="en-US"/>
          </a:p>
        </p:txBody>
      </p:sp>
      <p:sp>
        <p:nvSpPr>
          <p:cNvPr id="5" name="Date Placeholder 4"/>
          <p:cNvSpPr>
            <a:spLocks noGrp="1"/>
          </p:cNvSpPr>
          <p:nvPr>
            <p:ph type="dt" idx="11"/>
          </p:nvPr>
        </p:nvSpPr>
        <p:spPr/>
        <p:txBody>
          <a:bodyPr/>
          <a:lstStyle/>
          <a:p>
            <a:fld id="{9C327158-DE59-41D7-8FF5-817221AA9029}" type="datetime6">
              <a:rPr lang="en-US" smtClean="0"/>
              <a:t>December 22</a:t>
            </a:fld>
            <a:endParaRPr lang="en-US"/>
          </a:p>
        </p:txBody>
      </p:sp>
    </p:spTree>
    <p:extLst>
      <p:ext uri="{BB962C8B-B14F-4D97-AF65-F5344CB8AC3E}">
        <p14:creationId xmlns:p14="http://schemas.microsoft.com/office/powerpoint/2010/main" val="678835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62A1BAC-28A0-4E74-AA9D-707DEFFBF97D}"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90210-DF03-45A5-9237-22AB6512C4E5}" type="slidenum">
              <a:rPr lang="en-US" smtClean="0"/>
              <a:t>‹#›</a:t>
            </a:fld>
            <a:endParaRPr lang="en-US"/>
          </a:p>
        </p:txBody>
      </p:sp>
    </p:spTree>
    <p:extLst>
      <p:ext uri="{BB962C8B-B14F-4D97-AF65-F5344CB8AC3E}">
        <p14:creationId xmlns:p14="http://schemas.microsoft.com/office/powerpoint/2010/main" val="2171038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2A1BAC-28A0-4E74-AA9D-707DEFFBF97D}"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90210-DF03-45A5-9237-22AB6512C4E5}" type="slidenum">
              <a:rPr lang="en-US" smtClean="0"/>
              <a:t>‹#›</a:t>
            </a:fld>
            <a:endParaRPr lang="en-US"/>
          </a:p>
        </p:txBody>
      </p:sp>
    </p:spTree>
    <p:extLst>
      <p:ext uri="{BB962C8B-B14F-4D97-AF65-F5344CB8AC3E}">
        <p14:creationId xmlns:p14="http://schemas.microsoft.com/office/powerpoint/2010/main" val="3182056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2A1BAC-28A0-4E74-AA9D-707DEFFBF97D}"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90210-DF03-45A5-9237-22AB6512C4E5}" type="slidenum">
              <a:rPr lang="en-US" smtClean="0"/>
              <a:t>‹#›</a:t>
            </a:fld>
            <a:endParaRPr lang="en-US"/>
          </a:p>
        </p:txBody>
      </p:sp>
    </p:spTree>
    <p:extLst>
      <p:ext uri="{BB962C8B-B14F-4D97-AF65-F5344CB8AC3E}">
        <p14:creationId xmlns:p14="http://schemas.microsoft.com/office/powerpoint/2010/main" val="411715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2A1BAC-28A0-4E74-AA9D-707DEFFBF97D}"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90210-DF03-45A5-9237-22AB6512C4E5}" type="slidenum">
              <a:rPr lang="en-US" smtClean="0"/>
              <a:t>‹#›</a:t>
            </a:fld>
            <a:endParaRPr lang="en-US"/>
          </a:p>
        </p:txBody>
      </p:sp>
    </p:spTree>
    <p:extLst>
      <p:ext uri="{BB962C8B-B14F-4D97-AF65-F5344CB8AC3E}">
        <p14:creationId xmlns:p14="http://schemas.microsoft.com/office/powerpoint/2010/main" val="1421477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2A1BAC-28A0-4E74-AA9D-707DEFFBF97D}"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90210-DF03-45A5-9237-22AB6512C4E5}" type="slidenum">
              <a:rPr lang="en-US" smtClean="0"/>
              <a:t>‹#›</a:t>
            </a:fld>
            <a:endParaRPr lang="en-US"/>
          </a:p>
        </p:txBody>
      </p:sp>
    </p:spTree>
    <p:extLst>
      <p:ext uri="{BB962C8B-B14F-4D97-AF65-F5344CB8AC3E}">
        <p14:creationId xmlns:p14="http://schemas.microsoft.com/office/powerpoint/2010/main" val="3232308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2A1BAC-28A0-4E74-AA9D-707DEFFBF97D}" type="datetimeFigureOut">
              <a:rPr lang="en-US" smtClean="0"/>
              <a:t>12/18/2022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A90210-DF03-45A5-9237-22AB6512C4E5}" type="slidenum">
              <a:rPr lang="en-US" smtClean="0"/>
              <a:t>‹#›</a:t>
            </a:fld>
            <a:endParaRPr lang="en-US"/>
          </a:p>
        </p:txBody>
      </p:sp>
    </p:spTree>
    <p:extLst>
      <p:ext uri="{BB962C8B-B14F-4D97-AF65-F5344CB8AC3E}">
        <p14:creationId xmlns:p14="http://schemas.microsoft.com/office/powerpoint/2010/main" val="859582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2A1BAC-28A0-4E74-AA9D-707DEFFBF97D}" type="datetimeFigureOut">
              <a:rPr lang="en-US" smtClean="0"/>
              <a:t>12/18/2022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A90210-DF03-45A5-9237-22AB6512C4E5}" type="slidenum">
              <a:rPr lang="en-US" smtClean="0"/>
              <a:t>‹#›</a:t>
            </a:fld>
            <a:endParaRPr lang="en-US"/>
          </a:p>
        </p:txBody>
      </p:sp>
    </p:spTree>
    <p:extLst>
      <p:ext uri="{BB962C8B-B14F-4D97-AF65-F5344CB8AC3E}">
        <p14:creationId xmlns:p14="http://schemas.microsoft.com/office/powerpoint/2010/main" val="1766598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62A1BAC-28A0-4E74-AA9D-707DEFFBF97D}" type="datetimeFigureOut">
              <a:rPr lang="en-US" smtClean="0"/>
              <a:t>12/18/2022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A90210-DF03-45A5-9237-22AB6512C4E5}" type="slidenum">
              <a:rPr lang="en-US" smtClean="0"/>
              <a:t>‹#›</a:t>
            </a:fld>
            <a:endParaRPr lang="en-US"/>
          </a:p>
        </p:txBody>
      </p:sp>
    </p:spTree>
    <p:extLst>
      <p:ext uri="{BB962C8B-B14F-4D97-AF65-F5344CB8AC3E}">
        <p14:creationId xmlns:p14="http://schemas.microsoft.com/office/powerpoint/2010/main" val="3375658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2A1BAC-28A0-4E74-AA9D-707DEFFBF97D}" type="datetimeFigureOut">
              <a:rPr lang="en-US" smtClean="0"/>
              <a:t>12/18/2022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A90210-DF03-45A5-9237-22AB6512C4E5}" type="slidenum">
              <a:rPr lang="en-US" smtClean="0"/>
              <a:t>‹#›</a:t>
            </a:fld>
            <a:endParaRPr lang="en-US"/>
          </a:p>
        </p:txBody>
      </p:sp>
    </p:spTree>
    <p:extLst>
      <p:ext uri="{BB962C8B-B14F-4D97-AF65-F5344CB8AC3E}">
        <p14:creationId xmlns:p14="http://schemas.microsoft.com/office/powerpoint/2010/main" val="1396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2A1BAC-28A0-4E74-AA9D-707DEFFBF97D}" type="datetimeFigureOut">
              <a:rPr lang="en-US" smtClean="0"/>
              <a:t>12/18/2022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A90210-DF03-45A5-9237-22AB6512C4E5}" type="slidenum">
              <a:rPr lang="en-US" smtClean="0"/>
              <a:t>‹#›</a:t>
            </a:fld>
            <a:endParaRPr lang="en-US"/>
          </a:p>
        </p:txBody>
      </p:sp>
    </p:spTree>
    <p:extLst>
      <p:ext uri="{BB962C8B-B14F-4D97-AF65-F5344CB8AC3E}">
        <p14:creationId xmlns:p14="http://schemas.microsoft.com/office/powerpoint/2010/main" val="379612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2A1BAC-28A0-4E74-AA9D-707DEFFBF97D}" type="datetimeFigureOut">
              <a:rPr lang="en-US" smtClean="0"/>
              <a:t>12/18/2022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A90210-DF03-45A5-9237-22AB6512C4E5}" type="slidenum">
              <a:rPr lang="en-US" smtClean="0"/>
              <a:t>‹#›</a:t>
            </a:fld>
            <a:endParaRPr lang="en-US"/>
          </a:p>
        </p:txBody>
      </p:sp>
    </p:spTree>
    <p:extLst>
      <p:ext uri="{BB962C8B-B14F-4D97-AF65-F5344CB8AC3E}">
        <p14:creationId xmlns:p14="http://schemas.microsoft.com/office/powerpoint/2010/main" val="3347377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2A1BAC-28A0-4E74-AA9D-707DEFFBF97D}" type="datetimeFigureOut">
              <a:rPr lang="en-US" smtClean="0"/>
              <a:t>12/18/2022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A90210-DF03-45A5-9237-22AB6512C4E5}" type="slidenum">
              <a:rPr lang="en-US" smtClean="0"/>
              <a:t>‹#›</a:t>
            </a:fld>
            <a:endParaRPr lang="en-US"/>
          </a:p>
        </p:txBody>
      </p:sp>
    </p:spTree>
    <p:extLst>
      <p:ext uri="{BB962C8B-B14F-4D97-AF65-F5344CB8AC3E}">
        <p14:creationId xmlns:p14="http://schemas.microsoft.com/office/powerpoint/2010/main" val="631619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6" Type="http://schemas.openxmlformats.org/officeDocument/2006/relationships/image" Target="../media/image19.png"/><Relationship Id="rId21" Type="http://schemas.openxmlformats.org/officeDocument/2006/relationships/customXml" Target="../ink/ink7.xml"/><Relationship Id="rId42" Type="http://schemas.openxmlformats.org/officeDocument/2006/relationships/image" Target="../media/image27.png"/><Relationship Id="rId47" Type="http://schemas.openxmlformats.org/officeDocument/2006/relationships/customXml" Target="../ink/ink20.xml"/><Relationship Id="rId63" Type="http://schemas.openxmlformats.org/officeDocument/2006/relationships/customXml" Target="../ink/ink28.xml"/><Relationship Id="rId68" Type="http://schemas.openxmlformats.org/officeDocument/2006/relationships/image" Target="../media/image40.png"/><Relationship Id="rId84" Type="http://schemas.openxmlformats.org/officeDocument/2006/relationships/image" Target="../media/image48.png"/><Relationship Id="rId16" Type="http://schemas.openxmlformats.org/officeDocument/2006/relationships/image" Target="../media/image14.png"/><Relationship Id="rId11" Type="http://schemas.openxmlformats.org/officeDocument/2006/relationships/customXml" Target="../ink/ink2.xml"/><Relationship Id="rId32" Type="http://schemas.openxmlformats.org/officeDocument/2006/relationships/image" Target="../media/image22.png"/><Relationship Id="rId37" Type="http://schemas.openxmlformats.org/officeDocument/2006/relationships/customXml" Target="../ink/ink15.xml"/><Relationship Id="rId53" Type="http://schemas.openxmlformats.org/officeDocument/2006/relationships/customXml" Target="../ink/ink23.xml"/><Relationship Id="rId58" Type="http://schemas.openxmlformats.org/officeDocument/2006/relationships/image" Target="../media/image35.png"/><Relationship Id="rId74" Type="http://schemas.openxmlformats.org/officeDocument/2006/relationships/image" Target="../media/image43.png"/><Relationship Id="rId79" Type="http://schemas.openxmlformats.org/officeDocument/2006/relationships/customXml" Target="../ink/ink36.xml"/><Relationship Id="rId5" Type="http://schemas.openxmlformats.org/officeDocument/2006/relationships/diagramLayout" Target="../diagrams/layout1.xml"/><Relationship Id="rId61" Type="http://schemas.openxmlformats.org/officeDocument/2006/relationships/customXml" Target="../ink/ink27.xml"/><Relationship Id="rId82" Type="http://schemas.openxmlformats.org/officeDocument/2006/relationships/image" Target="../media/image47.png"/><Relationship Id="rId19" Type="http://schemas.openxmlformats.org/officeDocument/2006/relationships/customXml" Target="../ink/ink6.xml"/><Relationship Id="rId14" Type="http://schemas.openxmlformats.org/officeDocument/2006/relationships/image" Target="../media/image13.png"/><Relationship Id="rId22" Type="http://schemas.openxmlformats.org/officeDocument/2006/relationships/image" Target="../media/image17.png"/><Relationship Id="rId27" Type="http://schemas.openxmlformats.org/officeDocument/2006/relationships/customXml" Target="../ink/ink10.xml"/><Relationship Id="rId30" Type="http://schemas.openxmlformats.org/officeDocument/2006/relationships/image" Target="../media/image21.png"/><Relationship Id="rId35" Type="http://schemas.openxmlformats.org/officeDocument/2006/relationships/customXml" Target="../ink/ink14.xml"/><Relationship Id="rId43" Type="http://schemas.openxmlformats.org/officeDocument/2006/relationships/customXml" Target="../ink/ink18.xml"/><Relationship Id="rId48" Type="http://schemas.openxmlformats.org/officeDocument/2006/relationships/image" Target="../media/image30.png"/><Relationship Id="rId56" Type="http://schemas.openxmlformats.org/officeDocument/2006/relationships/image" Target="../media/image34.png"/><Relationship Id="rId64" Type="http://schemas.openxmlformats.org/officeDocument/2006/relationships/image" Target="../media/image38.png"/><Relationship Id="rId69" Type="http://schemas.openxmlformats.org/officeDocument/2006/relationships/customXml" Target="../ink/ink31.xml"/><Relationship Id="rId77" Type="http://schemas.openxmlformats.org/officeDocument/2006/relationships/customXml" Target="../ink/ink35.xml"/><Relationship Id="rId8" Type="http://schemas.microsoft.com/office/2007/relationships/diagramDrawing" Target="../diagrams/drawing1.xml"/><Relationship Id="rId51" Type="http://schemas.openxmlformats.org/officeDocument/2006/relationships/customXml" Target="../ink/ink22.xml"/><Relationship Id="rId72" Type="http://schemas.openxmlformats.org/officeDocument/2006/relationships/image" Target="../media/image42.png"/><Relationship Id="rId80" Type="http://schemas.openxmlformats.org/officeDocument/2006/relationships/image" Target="../media/image46.png"/><Relationship Id="rId3" Type="http://schemas.openxmlformats.org/officeDocument/2006/relationships/image" Target="../media/image10.jpeg"/><Relationship Id="rId12" Type="http://schemas.openxmlformats.org/officeDocument/2006/relationships/image" Target="../media/image12.png"/><Relationship Id="rId17" Type="http://schemas.openxmlformats.org/officeDocument/2006/relationships/customXml" Target="../ink/ink5.xml"/><Relationship Id="rId25" Type="http://schemas.openxmlformats.org/officeDocument/2006/relationships/customXml" Target="../ink/ink9.xml"/><Relationship Id="rId33" Type="http://schemas.openxmlformats.org/officeDocument/2006/relationships/customXml" Target="../ink/ink13.xml"/><Relationship Id="rId38" Type="http://schemas.openxmlformats.org/officeDocument/2006/relationships/image" Target="../media/image25.png"/><Relationship Id="rId46" Type="http://schemas.openxmlformats.org/officeDocument/2006/relationships/image" Target="../media/image29.png"/><Relationship Id="rId59" Type="http://schemas.openxmlformats.org/officeDocument/2006/relationships/customXml" Target="../ink/ink26.xml"/><Relationship Id="rId67" Type="http://schemas.openxmlformats.org/officeDocument/2006/relationships/customXml" Target="../ink/ink30.xml"/><Relationship Id="rId20" Type="http://schemas.openxmlformats.org/officeDocument/2006/relationships/image" Target="../media/image16.png"/><Relationship Id="rId41" Type="http://schemas.openxmlformats.org/officeDocument/2006/relationships/customXml" Target="../ink/ink17.xml"/><Relationship Id="rId54" Type="http://schemas.openxmlformats.org/officeDocument/2006/relationships/image" Target="../media/image33.png"/><Relationship Id="rId62" Type="http://schemas.openxmlformats.org/officeDocument/2006/relationships/image" Target="../media/image37.png"/><Relationship Id="rId70" Type="http://schemas.openxmlformats.org/officeDocument/2006/relationships/image" Target="../media/image41.png"/><Relationship Id="rId75" Type="http://schemas.openxmlformats.org/officeDocument/2006/relationships/customXml" Target="../ink/ink34.xml"/><Relationship Id="rId83" Type="http://schemas.openxmlformats.org/officeDocument/2006/relationships/customXml" Target="../ink/ink38.xml"/><Relationship Id="rId1" Type="http://schemas.openxmlformats.org/officeDocument/2006/relationships/slideLayout" Target="../slideLayouts/slideLayout2.xml"/><Relationship Id="rId6" Type="http://schemas.openxmlformats.org/officeDocument/2006/relationships/diagramQuickStyle" Target="../diagrams/quickStyle1.xml"/><Relationship Id="rId15" Type="http://schemas.openxmlformats.org/officeDocument/2006/relationships/customXml" Target="../ink/ink4.xml"/><Relationship Id="rId23" Type="http://schemas.openxmlformats.org/officeDocument/2006/relationships/customXml" Target="../ink/ink8.xml"/><Relationship Id="rId28" Type="http://schemas.openxmlformats.org/officeDocument/2006/relationships/image" Target="../media/image20.png"/><Relationship Id="rId36" Type="http://schemas.openxmlformats.org/officeDocument/2006/relationships/image" Target="../media/image24.png"/><Relationship Id="rId49" Type="http://schemas.openxmlformats.org/officeDocument/2006/relationships/customXml" Target="../ink/ink21.xml"/><Relationship Id="rId57" Type="http://schemas.openxmlformats.org/officeDocument/2006/relationships/customXml" Target="../ink/ink25.xml"/><Relationship Id="rId10" Type="http://schemas.openxmlformats.org/officeDocument/2006/relationships/image" Target="../media/image11.png"/><Relationship Id="rId31" Type="http://schemas.openxmlformats.org/officeDocument/2006/relationships/customXml" Target="../ink/ink12.xml"/><Relationship Id="rId44" Type="http://schemas.openxmlformats.org/officeDocument/2006/relationships/image" Target="../media/image28.png"/><Relationship Id="rId52" Type="http://schemas.openxmlformats.org/officeDocument/2006/relationships/image" Target="../media/image32.png"/><Relationship Id="rId60" Type="http://schemas.openxmlformats.org/officeDocument/2006/relationships/image" Target="../media/image36.png"/><Relationship Id="rId65" Type="http://schemas.openxmlformats.org/officeDocument/2006/relationships/customXml" Target="../ink/ink29.xml"/><Relationship Id="rId73" Type="http://schemas.openxmlformats.org/officeDocument/2006/relationships/customXml" Target="../ink/ink33.xml"/><Relationship Id="rId78" Type="http://schemas.openxmlformats.org/officeDocument/2006/relationships/image" Target="../media/image45.png"/><Relationship Id="rId81" Type="http://schemas.openxmlformats.org/officeDocument/2006/relationships/customXml" Target="../ink/ink37.xml"/><Relationship Id="rId4" Type="http://schemas.openxmlformats.org/officeDocument/2006/relationships/diagramData" Target="../diagrams/data1.xml"/><Relationship Id="rId9" Type="http://schemas.openxmlformats.org/officeDocument/2006/relationships/customXml" Target="../ink/ink1.xml"/><Relationship Id="rId13" Type="http://schemas.openxmlformats.org/officeDocument/2006/relationships/customXml" Target="../ink/ink3.xml"/><Relationship Id="rId18" Type="http://schemas.openxmlformats.org/officeDocument/2006/relationships/image" Target="../media/image15.png"/><Relationship Id="rId39" Type="http://schemas.openxmlformats.org/officeDocument/2006/relationships/customXml" Target="../ink/ink16.xml"/><Relationship Id="rId34" Type="http://schemas.openxmlformats.org/officeDocument/2006/relationships/image" Target="../media/image23.png"/><Relationship Id="rId50" Type="http://schemas.openxmlformats.org/officeDocument/2006/relationships/image" Target="../media/image31.png"/><Relationship Id="rId55" Type="http://schemas.openxmlformats.org/officeDocument/2006/relationships/customXml" Target="../ink/ink24.xml"/><Relationship Id="rId76" Type="http://schemas.openxmlformats.org/officeDocument/2006/relationships/image" Target="../media/image44.png"/><Relationship Id="rId7" Type="http://schemas.openxmlformats.org/officeDocument/2006/relationships/diagramColors" Target="../diagrams/colors1.xml"/><Relationship Id="rId71" Type="http://schemas.openxmlformats.org/officeDocument/2006/relationships/customXml" Target="../ink/ink32.xml"/><Relationship Id="rId2" Type="http://schemas.openxmlformats.org/officeDocument/2006/relationships/image" Target="../media/image9.jpeg"/><Relationship Id="rId29" Type="http://schemas.openxmlformats.org/officeDocument/2006/relationships/customXml" Target="../ink/ink11.xml"/><Relationship Id="rId24" Type="http://schemas.openxmlformats.org/officeDocument/2006/relationships/image" Target="../media/image18.png"/><Relationship Id="rId40" Type="http://schemas.openxmlformats.org/officeDocument/2006/relationships/image" Target="../media/image26.png"/><Relationship Id="rId45" Type="http://schemas.openxmlformats.org/officeDocument/2006/relationships/customXml" Target="../ink/ink19.xml"/><Relationship Id="rId66" Type="http://schemas.openxmlformats.org/officeDocument/2006/relationships/image" Target="../media/image39.png"/></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2.xml"/><Relationship Id="rId5" Type="http://schemas.openxmlformats.org/officeDocument/2006/relationships/image" Target="../media/image52.jpeg"/><Relationship Id="rId4" Type="http://schemas.openxmlformats.org/officeDocument/2006/relationships/image" Target="../media/image5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jpeg"/><Relationship Id="rId1" Type="http://schemas.openxmlformats.org/officeDocument/2006/relationships/slideLayout" Target="../slideLayouts/slideLayout2.xml"/><Relationship Id="rId5" Type="http://schemas.openxmlformats.org/officeDocument/2006/relationships/image" Target="../media/image56.jpeg"/><Relationship Id="rId4" Type="http://schemas.openxmlformats.org/officeDocument/2006/relationships/image" Target="../media/image55.jpeg"/></Relationships>
</file>

<file path=ppt/slides/_rels/slide21.xml.rels><?xml version="1.0" encoding="UTF-8" standalone="yes"?>
<Relationships xmlns="http://schemas.openxmlformats.org/package/2006/relationships"><Relationship Id="rId13" Type="http://schemas.openxmlformats.org/officeDocument/2006/relationships/image" Target="../media/image65.png"/><Relationship Id="rId18" Type="http://schemas.openxmlformats.org/officeDocument/2006/relationships/customXml" Target="../ink/ink44.xml"/><Relationship Id="rId26" Type="http://schemas.openxmlformats.org/officeDocument/2006/relationships/customXml" Target="../ink/ink48.xml"/><Relationship Id="rId39" Type="http://schemas.openxmlformats.org/officeDocument/2006/relationships/image" Target="../media/image78.png"/><Relationship Id="rId21" Type="http://schemas.openxmlformats.org/officeDocument/2006/relationships/image" Target="../media/image69.png"/><Relationship Id="rId34" Type="http://schemas.openxmlformats.org/officeDocument/2006/relationships/customXml" Target="../ink/ink52.xml"/><Relationship Id="rId42" Type="http://schemas.openxmlformats.org/officeDocument/2006/relationships/customXml" Target="../ink/ink56.xml"/><Relationship Id="rId47" Type="http://schemas.openxmlformats.org/officeDocument/2006/relationships/image" Target="../media/image82.png"/><Relationship Id="rId50" Type="http://schemas.openxmlformats.org/officeDocument/2006/relationships/customXml" Target="../ink/ink60.xml"/><Relationship Id="rId55" Type="http://schemas.openxmlformats.org/officeDocument/2006/relationships/image" Target="../media/image86.png"/><Relationship Id="rId7" Type="http://schemas.openxmlformats.org/officeDocument/2006/relationships/image" Target="../media/image62.jpeg"/><Relationship Id="rId2" Type="http://schemas.openxmlformats.org/officeDocument/2006/relationships/image" Target="../media/image57.jpeg"/><Relationship Id="rId16" Type="http://schemas.openxmlformats.org/officeDocument/2006/relationships/customXml" Target="../ink/ink43.xml"/><Relationship Id="rId29" Type="http://schemas.openxmlformats.org/officeDocument/2006/relationships/image" Target="../media/image73.png"/><Relationship Id="rId11" Type="http://schemas.openxmlformats.org/officeDocument/2006/relationships/image" Target="../media/image64.png"/><Relationship Id="rId24" Type="http://schemas.openxmlformats.org/officeDocument/2006/relationships/customXml" Target="../ink/ink47.xml"/><Relationship Id="rId32" Type="http://schemas.openxmlformats.org/officeDocument/2006/relationships/customXml" Target="../ink/ink51.xml"/><Relationship Id="rId37" Type="http://schemas.openxmlformats.org/officeDocument/2006/relationships/image" Target="../media/image77.png"/><Relationship Id="rId40" Type="http://schemas.openxmlformats.org/officeDocument/2006/relationships/customXml" Target="../ink/ink55.xml"/><Relationship Id="rId45" Type="http://schemas.openxmlformats.org/officeDocument/2006/relationships/image" Target="../media/image81.png"/><Relationship Id="rId53" Type="http://schemas.openxmlformats.org/officeDocument/2006/relationships/image" Target="../media/image85.png"/><Relationship Id="rId58" Type="http://schemas.openxmlformats.org/officeDocument/2006/relationships/customXml" Target="../ink/ink64.xml"/><Relationship Id="rId5" Type="http://schemas.openxmlformats.org/officeDocument/2006/relationships/image" Target="../media/image60.jpeg"/><Relationship Id="rId19" Type="http://schemas.openxmlformats.org/officeDocument/2006/relationships/image" Target="../media/image68.png"/><Relationship Id="rId4" Type="http://schemas.openxmlformats.org/officeDocument/2006/relationships/image" Target="../media/image59.jpeg"/><Relationship Id="rId9" Type="http://schemas.openxmlformats.org/officeDocument/2006/relationships/image" Target="../media/image63.png"/><Relationship Id="rId14" Type="http://schemas.openxmlformats.org/officeDocument/2006/relationships/customXml" Target="../ink/ink42.xml"/><Relationship Id="rId22" Type="http://schemas.openxmlformats.org/officeDocument/2006/relationships/customXml" Target="../ink/ink46.xml"/><Relationship Id="rId27" Type="http://schemas.openxmlformats.org/officeDocument/2006/relationships/image" Target="../media/image72.png"/><Relationship Id="rId30" Type="http://schemas.openxmlformats.org/officeDocument/2006/relationships/customXml" Target="../ink/ink50.xml"/><Relationship Id="rId35" Type="http://schemas.openxmlformats.org/officeDocument/2006/relationships/image" Target="../media/image76.png"/><Relationship Id="rId43" Type="http://schemas.openxmlformats.org/officeDocument/2006/relationships/image" Target="../media/image80.png"/><Relationship Id="rId48" Type="http://schemas.openxmlformats.org/officeDocument/2006/relationships/customXml" Target="../ink/ink59.xml"/><Relationship Id="rId56" Type="http://schemas.openxmlformats.org/officeDocument/2006/relationships/customXml" Target="../ink/ink63.xml"/><Relationship Id="rId8" Type="http://schemas.openxmlformats.org/officeDocument/2006/relationships/customXml" Target="../ink/ink39.xml"/><Relationship Id="rId51" Type="http://schemas.openxmlformats.org/officeDocument/2006/relationships/image" Target="../media/image84.png"/><Relationship Id="rId3" Type="http://schemas.openxmlformats.org/officeDocument/2006/relationships/image" Target="../media/image58.jpeg"/><Relationship Id="rId12" Type="http://schemas.openxmlformats.org/officeDocument/2006/relationships/customXml" Target="../ink/ink41.xml"/><Relationship Id="rId17" Type="http://schemas.openxmlformats.org/officeDocument/2006/relationships/image" Target="../media/image67.png"/><Relationship Id="rId25" Type="http://schemas.openxmlformats.org/officeDocument/2006/relationships/image" Target="../media/image71.png"/><Relationship Id="rId33" Type="http://schemas.openxmlformats.org/officeDocument/2006/relationships/image" Target="../media/image75.png"/><Relationship Id="rId38" Type="http://schemas.openxmlformats.org/officeDocument/2006/relationships/customXml" Target="../ink/ink54.xml"/><Relationship Id="rId46" Type="http://schemas.openxmlformats.org/officeDocument/2006/relationships/customXml" Target="../ink/ink58.xml"/><Relationship Id="rId59" Type="http://schemas.openxmlformats.org/officeDocument/2006/relationships/image" Target="../media/image88.png"/><Relationship Id="rId20" Type="http://schemas.openxmlformats.org/officeDocument/2006/relationships/customXml" Target="../ink/ink45.xml"/><Relationship Id="rId41" Type="http://schemas.openxmlformats.org/officeDocument/2006/relationships/image" Target="../media/image79.png"/><Relationship Id="rId54" Type="http://schemas.openxmlformats.org/officeDocument/2006/relationships/customXml" Target="../ink/ink62.xml"/><Relationship Id="rId1" Type="http://schemas.openxmlformats.org/officeDocument/2006/relationships/slideLayout" Target="../slideLayouts/slideLayout2.xml"/><Relationship Id="rId6" Type="http://schemas.openxmlformats.org/officeDocument/2006/relationships/image" Target="../media/image61.jpeg"/><Relationship Id="rId15" Type="http://schemas.openxmlformats.org/officeDocument/2006/relationships/image" Target="../media/image66.png"/><Relationship Id="rId23" Type="http://schemas.openxmlformats.org/officeDocument/2006/relationships/image" Target="../media/image70.png"/><Relationship Id="rId28" Type="http://schemas.openxmlformats.org/officeDocument/2006/relationships/customXml" Target="../ink/ink49.xml"/><Relationship Id="rId36" Type="http://schemas.openxmlformats.org/officeDocument/2006/relationships/customXml" Target="../ink/ink53.xml"/><Relationship Id="rId49" Type="http://schemas.openxmlformats.org/officeDocument/2006/relationships/image" Target="../media/image83.png"/><Relationship Id="rId57" Type="http://schemas.openxmlformats.org/officeDocument/2006/relationships/image" Target="../media/image87.png"/><Relationship Id="rId10" Type="http://schemas.openxmlformats.org/officeDocument/2006/relationships/customXml" Target="../ink/ink40.xml"/><Relationship Id="rId31" Type="http://schemas.openxmlformats.org/officeDocument/2006/relationships/image" Target="../media/image74.png"/><Relationship Id="rId44" Type="http://schemas.openxmlformats.org/officeDocument/2006/relationships/customXml" Target="../ink/ink57.xml"/><Relationship Id="rId52" Type="http://schemas.openxmlformats.org/officeDocument/2006/relationships/customXml" Target="../ink/ink61.xml"/></Relationships>
</file>

<file path=ppt/slides/_rels/slide22.xml.rels><?xml version="1.0" encoding="UTF-8" standalone="yes"?>
<Relationships xmlns="http://schemas.openxmlformats.org/package/2006/relationships"><Relationship Id="rId3" Type="http://schemas.openxmlformats.org/officeDocument/2006/relationships/image" Target="../media/image90.jpeg"/><Relationship Id="rId2" Type="http://schemas.openxmlformats.org/officeDocument/2006/relationships/image" Target="../media/image89.png"/><Relationship Id="rId1" Type="http://schemas.openxmlformats.org/officeDocument/2006/relationships/slideLayout" Target="../slideLayouts/slideLayout2.xml"/><Relationship Id="rId5" Type="http://schemas.openxmlformats.org/officeDocument/2006/relationships/image" Target="../media/image92.jpeg"/><Relationship Id="rId4" Type="http://schemas.openxmlformats.org/officeDocument/2006/relationships/image" Target="../media/image91.jpeg"/></Relationships>
</file>

<file path=ppt/slides/_rels/slide23.xml.rels><?xml version="1.0" encoding="UTF-8" standalone="yes"?>
<Relationships xmlns="http://schemas.openxmlformats.org/package/2006/relationships"><Relationship Id="rId3" Type="http://schemas.openxmlformats.org/officeDocument/2006/relationships/image" Target="../media/image94.jpeg"/><Relationship Id="rId2" Type="http://schemas.openxmlformats.org/officeDocument/2006/relationships/image" Target="../media/image9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26305" y="1989490"/>
            <a:ext cx="7772400" cy="1933421"/>
          </a:xfrm>
        </p:spPr>
        <p:txBody>
          <a:bodyPr>
            <a:normAutofit fontScale="90000"/>
          </a:bodyPr>
          <a:lstStyle/>
          <a:p>
            <a:br>
              <a:rPr lang="en-US" sz="6700" b="1">
                <a:solidFill>
                  <a:schemeClr val="bg1"/>
                </a:solidFill>
                <a:latin typeface="+mn-lt"/>
              </a:rPr>
            </a:br>
            <a:br>
              <a:rPr lang="en-US" sz="6700" b="1">
                <a:solidFill>
                  <a:schemeClr val="bg1"/>
                </a:solidFill>
                <a:latin typeface="+mn-lt"/>
              </a:rPr>
            </a:br>
            <a:r>
              <a:rPr lang="en-US" sz="6700" b="1">
                <a:solidFill>
                  <a:schemeClr val="bg1"/>
                </a:solidFill>
                <a:latin typeface="+mn-lt"/>
              </a:rPr>
              <a:t>Critical Thinking Skills</a:t>
            </a:r>
            <a:br>
              <a:rPr lang="en-US" sz="6700" b="1">
                <a:solidFill>
                  <a:schemeClr val="bg1"/>
                </a:solidFill>
                <a:latin typeface="+mn-lt"/>
              </a:rPr>
            </a:br>
            <a:br>
              <a:rPr lang="en-US" sz="7200" b="1">
                <a:solidFill>
                  <a:schemeClr val="bg1"/>
                </a:solidFill>
              </a:rPr>
            </a:br>
            <a:r>
              <a:rPr lang="en-US" sz="6700" b="1">
                <a:solidFill>
                  <a:schemeClr val="bg1"/>
                </a:solidFill>
                <a:latin typeface="+mn-lt"/>
              </a:rPr>
              <a:t> </a:t>
            </a:r>
            <a:br>
              <a:rPr lang="en-US"/>
            </a:br>
            <a:endParaRPr lang="en-US"/>
          </a:p>
        </p:txBody>
      </p:sp>
      <p:sp>
        <p:nvSpPr>
          <p:cNvPr id="3" name="Subtitle 2"/>
          <p:cNvSpPr>
            <a:spLocks noGrp="1"/>
          </p:cNvSpPr>
          <p:nvPr>
            <p:ph type="subTitle" idx="1"/>
          </p:nvPr>
        </p:nvSpPr>
        <p:spPr>
          <a:xfrm>
            <a:off x="1524000" y="4227711"/>
            <a:ext cx="6400800" cy="1334889"/>
          </a:xfrm>
        </p:spPr>
        <p:txBody>
          <a:bodyPr>
            <a:normAutofit/>
          </a:bodyPr>
          <a:lstStyle/>
          <a:p>
            <a:pPr lvl="0"/>
            <a:r>
              <a:rPr lang="en-US" sz="4000">
                <a:solidFill>
                  <a:schemeClr val="bg1"/>
                </a:solidFill>
              </a:rPr>
              <a:t>Lecture: Critical Thinking and Media</a:t>
            </a:r>
          </a:p>
        </p:txBody>
      </p:sp>
    </p:spTree>
    <p:extLst>
      <p:ext uri="{BB962C8B-B14F-4D97-AF65-F5344CB8AC3E}">
        <p14:creationId xmlns:p14="http://schemas.microsoft.com/office/powerpoint/2010/main" val="2069397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1618489"/>
          </a:xfrm>
        </p:spPr>
        <p:txBody>
          <a:bodyPr anchor="ctr">
            <a:normAutofit/>
          </a:bodyPr>
          <a:lstStyle/>
          <a:p>
            <a:pPr>
              <a:lnSpc>
                <a:spcPct val="90000"/>
              </a:lnSpc>
            </a:pPr>
            <a:r>
              <a:rPr lang="en-US" sz="5400" b="1"/>
              <a:t>The News</a:t>
            </a:r>
          </a:p>
        </p:txBody>
      </p:sp>
      <p:sp>
        <p:nvSpPr>
          <p:cNvPr id="3" name="Content Placeholder 2"/>
          <p:cNvSpPr>
            <a:spLocks noGrp="1"/>
          </p:cNvSpPr>
          <p:nvPr>
            <p:ph idx="1"/>
          </p:nvPr>
        </p:nvSpPr>
        <p:spPr>
          <a:xfrm>
            <a:off x="963930" y="2438401"/>
            <a:ext cx="6056111" cy="3331464"/>
          </a:xfrm>
        </p:spPr>
        <p:txBody>
          <a:bodyPr anchor="t">
            <a:normAutofit lnSpcReduction="10000"/>
          </a:bodyPr>
          <a:lstStyle/>
          <a:p>
            <a:pPr>
              <a:lnSpc>
                <a:spcPct val="90000"/>
              </a:lnSpc>
            </a:pPr>
            <a:r>
              <a:rPr lang="en-US" sz="1900" b="1"/>
              <a:t>News</a:t>
            </a:r>
          </a:p>
          <a:p>
            <a:pPr lvl="1">
              <a:lnSpc>
                <a:spcPct val="90000"/>
              </a:lnSpc>
            </a:pPr>
            <a:r>
              <a:rPr lang="en-US" sz="1900"/>
              <a:t> information about current events in a wide range of categories.</a:t>
            </a:r>
          </a:p>
          <a:p>
            <a:pPr lvl="2">
              <a:lnSpc>
                <a:spcPct val="90000"/>
              </a:lnSpc>
            </a:pPr>
            <a:r>
              <a:rPr lang="en-US" sz="1500"/>
              <a:t>Politics, economics, sports, entertainment, culture, world affairs, technology</a:t>
            </a:r>
          </a:p>
          <a:p>
            <a:pPr marL="457200" lvl="1" indent="0">
              <a:lnSpc>
                <a:spcPct val="90000"/>
              </a:lnSpc>
              <a:buNone/>
            </a:pPr>
            <a:endParaRPr lang="en-US" sz="1500"/>
          </a:p>
          <a:p>
            <a:pPr>
              <a:lnSpc>
                <a:spcPct val="90000"/>
              </a:lnSpc>
            </a:pPr>
            <a:r>
              <a:rPr lang="en-US" sz="1900" b="1"/>
              <a:t>News media</a:t>
            </a:r>
          </a:p>
          <a:p>
            <a:pPr lvl="1">
              <a:lnSpc>
                <a:spcPct val="90000"/>
              </a:lnSpc>
            </a:pPr>
            <a:r>
              <a:rPr lang="en-US" sz="1500"/>
              <a:t>Any person or organization, usually a branch of the mass media, that regularly delivers news through television, newspapers, magazines, radio, or the Internet</a:t>
            </a:r>
          </a:p>
          <a:p>
            <a:pPr lvl="1">
              <a:lnSpc>
                <a:spcPct val="90000"/>
              </a:lnSpc>
            </a:pPr>
            <a:r>
              <a:rPr lang="en-US" sz="1500"/>
              <a:t>These people or organization, act as </a:t>
            </a:r>
            <a:r>
              <a:rPr lang="en-US" sz="1500">
                <a:highlight>
                  <a:srgbClr val="FFFF00"/>
                </a:highlight>
              </a:rPr>
              <a:t>MIDDLE agents </a:t>
            </a:r>
            <a:r>
              <a:rPr lang="en-US" sz="1500"/>
              <a:t>to connect us to the world of events occurring all around us but beyond our ability to experience firsthand.</a:t>
            </a:r>
          </a:p>
          <a:p>
            <a:pPr lvl="1">
              <a:lnSpc>
                <a:spcPct val="90000"/>
              </a:lnSpc>
            </a:pPr>
            <a:r>
              <a:rPr lang="en-US" sz="1500"/>
              <a:t>Through the lens of someone’s else eyes, language, camera lens.</a:t>
            </a:r>
          </a:p>
          <a:p>
            <a:pPr marL="914400" lvl="2" indent="0">
              <a:lnSpc>
                <a:spcPct val="90000"/>
              </a:lnSpc>
              <a:buNone/>
            </a:pPr>
            <a:endParaRPr lang="en-US" sz="1500"/>
          </a:p>
          <a:p>
            <a:pPr marL="457200" lvl="1" indent="0">
              <a:lnSpc>
                <a:spcPct val="90000"/>
              </a:lnSpc>
              <a:buNone/>
            </a:pPr>
            <a:endParaRPr lang="en-US" sz="1900"/>
          </a:p>
          <a:p>
            <a:pPr marL="457200" lvl="1" indent="0">
              <a:lnSpc>
                <a:spcPct val="90000"/>
              </a:lnSpc>
              <a:buNone/>
            </a:pPr>
            <a:endParaRPr lang="en-US" sz="1900"/>
          </a:p>
        </p:txBody>
      </p:sp>
    </p:spTree>
    <p:extLst>
      <p:ext uri="{BB962C8B-B14F-4D97-AF65-F5344CB8AC3E}">
        <p14:creationId xmlns:p14="http://schemas.microsoft.com/office/powerpoint/2010/main" val="2583511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5507854"/>
            <a:ext cx="3944780" cy="1325563"/>
          </a:xfrm>
        </p:spPr>
        <p:txBody>
          <a:bodyPr>
            <a:normAutofit/>
          </a:bodyPr>
          <a:lstStyle/>
          <a:p>
            <a:r>
              <a:rPr lang="en-US" b="1"/>
              <a:t>The News</a:t>
            </a:r>
          </a:p>
        </p:txBody>
      </p:sp>
      <p:sp>
        <p:nvSpPr>
          <p:cNvPr id="5127" name="Freeform: Shape 5126">
            <a:extLst>
              <a:ext uri="{FF2B5EF4-FFF2-40B4-BE49-F238E27FC236}">
                <a16:creationId xmlns:a16="http://schemas.microsoft.com/office/drawing/2014/main" id="{357DD0D3-F869-46D0-944C-6EC60E19E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02612" cy="5254922"/>
          </a:xfrm>
          <a:custGeom>
            <a:avLst/>
            <a:gdLst>
              <a:gd name="connsiteX0" fmla="*/ 0 w 6136816"/>
              <a:gd name="connsiteY0" fmla="*/ 0 h 5254922"/>
              <a:gd name="connsiteX1" fmla="*/ 6136816 w 6136816"/>
              <a:gd name="connsiteY1" fmla="*/ 0 h 5254922"/>
              <a:gd name="connsiteX2" fmla="*/ 6134892 w 6136816"/>
              <a:gd name="connsiteY2" fmla="*/ 111520 h 5254922"/>
              <a:gd name="connsiteX3" fmla="*/ 6066513 w 6136816"/>
              <a:gd name="connsiteY3" fmla="*/ 752995 h 5254922"/>
              <a:gd name="connsiteX4" fmla="*/ 140712 w 6136816"/>
              <a:gd name="connsiteY4" fmla="*/ 5219363 h 5254922"/>
              <a:gd name="connsiteX5" fmla="*/ 0 w 6136816"/>
              <a:gd name="connsiteY5" fmla="*/ 5199534 h 525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6816" h="5254922">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122" name="Picture 2" descr="Tanah runtuh di Jalan Genting-Batang Kali: 92 mangsa ditemukan, 8 meninggal  dunia - Utusan Malaysia">
            <a:extLst>
              <a:ext uri="{FF2B5EF4-FFF2-40B4-BE49-F238E27FC236}">
                <a16:creationId xmlns:a16="http://schemas.microsoft.com/office/drawing/2014/main" id="{B556DE4F-2E5D-F8A4-78D5-953EE14DD4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884" r="17034" b="-2"/>
          <a:stretch/>
        </p:blipFill>
        <p:spPr bwMode="auto">
          <a:xfrm>
            <a:off x="20" y="2"/>
            <a:ext cx="4397771" cy="4984915"/>
          </a:xfrm>
          <a:custGeom>
            <a:avLst/>
            <a:gdLst/>
            <a:ahLst/>
            <a:cxnLst/>
            <a:rect l="l" t="t" r="r" b="b"/>
            <a:pathLst>
              <a:path w="5863721" h="4984915">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716868" y="457200"/>
            <a:ext cx="3944786" cy="5867400"/>
          </a:xfrm>
        </p:spPr>
        <p:txBody>
          <a:bodyPr anchor="t">
            <a:normAutofit lnSpcReduction="10000"/>
          </a:bodyPr>
          <a:lstStyle/>
          <a:p>
            <a:pPr>
              <a:lnSpc>
                <a:spcPct val="90000"/>
              </a:lnSpc>
            </a:pPr>
            <a:r>
              <a:rPr lang="en-US" sz="1400"/>
              <a:t>As critical thinker, analyze and evaluate the news media by asking TWO basic questions. </a:t>
            </a:r>
          </a:p>
          <a:p>
            <a:pPr marL="0" indent="0">
              <a:lnSpc>
                <a:spcPct val="90000"/>
              </a:lnSpc>
              <a:buNone/>
            </a:pPr>
            <a:endParaRPr lang="en-US" sz="1400"/>
          </a:p>
          <a:p>
            <a:pPr>
              <a:lnSpc>
                <a:spcPct val="90000"/>
              </a:lnSpc>
              <a:buAutoNum type="arabicPeriod"/>
            </a:pPr>
            <a:r>
              <a:rPr lang="en-US" sz="1400" b="1"/>
              <a:t>What actually happened?</a:t>
            </a:r>
          </a:p>
          <a:p>
            <a:pPr lvl="1">
              <a:lnSpc>
                <a:spcPct val="90000"/>
              </a:lnSpc>
            </a:pPr>
            <a:r>
              <a:rPr lang="en-US" sz="1400"/>
              <a:t>what exactly are the uncontroversial fact of the matter?</a:t>
            </a:r>
          </a:p>
          <a:p>
            <a:pPr lvl="1">
              <a:lnSpc>
                <a:spcPct val="90000"/>
              </a:lnSpc>
            </a:pPr>
            <a:r>
              <a:rPr lang="en-US" sz="1400"/>
              <a:t>Who was involved?</a:t>
            </a:r>
          </a:p>
          <a:p>
            <a:pPr lvl="1">
              <a:lnSpc>
                <a:spcPct val="90000"/>
              </a:lnSpc>
            </a:pPr>
            <a:r>
              <a:rPr lang="en-US" sz="1400"/>
              <a:t>When and where did it happen?</a:t>
            </a:r>
          </a:p>
          <a:p>
            <a:pPr lvl="1">
              <a:lnSpc>
                <a:spcPct val="90000"/>
              </a:lnSpc>
            </a:pPr>
            <a:r>
              <a:rPr lang="en-US" sz="1400"/>
              <a:t>What precisely was said by those involved?</a:t>
            </a:r>
          </a:p>
          <a:p>
            <a:pPr lvl="1">
              <a:lnSpc>
                <a:spcPct val="90000"/>
              </a:lnSpc>
            </a:pPr>
            <a:r>
              <a:rPr lang="en-US" sz="1400"/>
              <a:t>What precisely did authorities, experts, witnesses say about the event?</a:t>
            </a:r>
          </a:p>
          <a:p>
            <a:pPr>
              <a:lnSpc>
                <a:spcPct val="90000"/>
              </a:lnSpc>
              <a:buAutoNum type="arabicPeriod"/>
            </a:pPr>
            <a:r>
              <a:rPr lang="en-US" sz="1400" b="1"/>
              <a:t>How is the event being presented to an audience?</a:t>
            </a:r>
          </a:p>
          <a:p>
            <a:pPr lvl="1">
              <a:lnSpc>
                <a:spcPct val="90000"/>
              </a:lnSpc>
            </a:pPr>
            <a:r>
              <a:rPr lang="en-US" sz="1400"/>
              <a:t>Who is telling the story?</a:t>
            </a:r>
          </a:p>
          <a:p>
            <a:pPr lvl="1">
              <a:lnSpc>
                <a:spcPct val="90000"/>
              </a:lnSpc>
            </a:pPr>
            <a:r>
              <a:rPr lang="en-US" sz="1400"/>
              <a:t>In what form?</a:t>
            </a:r>
          </a:p>
          <a:p>
            <a:pPr lvl="1">
              <a:lnSpc>
                <a:spcPct val="90000"/>
              </a:lnSpc>
            </a:pPr>
            <a:r>
              <a:rPr lang="en-US" sz="1400"/>
              <a:t>Through what technological devices?</a:t>
            </a:r>
          </a:p>
          <a:p>
            <a:pPr lvl="1">
              <a:lnSpc>
                <a:spcPct val="90000"/>
              </a:lnSpc>
            </a:pPr>
            <a:r>
              <a:rPr lang="en-US" sz="1400"/>
              <a:t>In what tone and style?</a:t>
            </a:r>
          </a:p>
          <a:p>
            <a:pPr lvl="1">
              <a:lnSpc>
                <a:spcPct val="90000"/>
              </a:lnSpc>
            </a:pPr>
            <a:r>
              <a:rPr lang="en-US" sz="1400"/>
              <a:t>With what word choices?</a:t>
            </a:r>
          </a:p>
          <a:p>
            <a:pPr lvl="1">
              <a:lnSpc>
                <a:spcPct val="90000"/>
              </a:lnSpc>
            </a:pPr>
            <a:r>
              <a:rPr lang="en-US" sz="1400"/>
              <a:t>What has been left out of the whole story?</a:t>
            </a:r>
          </a:p>
          <a:p>
            <a:pPr lvl="1">
              <a:lnSpc>
                <a:spcPct val="90000"/>
              </a:lnSpc>
            </a:pPr>
            <a:r>
              <a:rPr lang="en-US" sz="1400"/>
              <a:t>What has been added?</a:t>
            </a:r>
          </a:p>
          <a:p>
            <a:pPr lvl="1">
              <a:lnSpc>
                <a:spcPct val="90000"/>
              </a:lnSpc>
            </a:pPr>
            <a:r>
              <a:rPr lang="en-US" sz="1400"/>
              <a:t>What has been emphasized?</a:t>
            </a:r>
          </a:p>
          <a:p>
            <a:pPr lvl="1">
              <a:lnSpc>
                <a:spcPct val="90000"/>
              </a:lnSpc>
            </a:pPr>
            <a:r>
              <a:rPr lang="en-US" sz="1400"/>
              <a:t>What in the story reveals the perspective of the writer or reporter?</a:t>
            </a:r>
          </a:p>
          <a:p>
            <a:pPr lvl="1">
              <a:lnSpc>
                <a:spcPct val="90000"/>
              </a:lnSpc>
            </a:pPr>
            <a:r>
              <a:rPr lang="en-US" sz="1400"/>
              <a:t>How would the story be different if told from another point of view</a:t>
            </a:r>
          </a:p>
          <a:p>
            <a:pPr marL="457200" lvl="1" indent="0">
              <a:lnSpc>
                <a:spcPct val="90000"/>
              </a:lnSpc>
              <a:buNone/>
            </a:pPr>
            <a:endParaRPr lang="en-US" sz="800"/>
          </a:p>
        </p:txBody>
      </p:sp>
    </p:spTree>
    <p:extLst>
      <p:ext uri="{BB962C8B-B14F-4D97-AF65-F5344CB8AC3E}">
        <p14:creationId xmlns:p14="http://schemas.microsoft.com/office/powerpoint/2010/main" val="367626163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5507854"/>
            <a:ext cx="3944780" cy="1325563"/>
          </a:xfrm>
        </p:spPr>
        <p:txBody>
          <a:bodyPr>
            <a:normAutofit/>
          </a:bodyPr>
          <a:lstStyle/>
          <a:p>
            <a:r>
              <a:rPr lang="en-US" b="1"/>
              <a:t>The News</a:t>
            </a:r>
          </a:p>
        </p:txBody>
      </p:sp>
      <p:sp>
        <p:nvSpPr>
          <p:cNvPr id="5127" name="Freeform: Shape 5126">
            <a:extLst>
              <a:ext uri="{FF2B5EF4-FFF2-40B4-BE49-F238E27FC236}">
                <a16:creationId xmlns:a16="http://schemas.microsoft.com/office/drawing/2014/main" id="{357DD0D3-F869-46D0-944C-6EC60E19E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02612" cy="5254922"/>
          </a:xfrm>
          <a:custGeom>
            <a:avLst/>
            <a:gdLst>
              <a:gd name="connsiteX0" fmla="*/ 0 w 6136816"/>
              <a:gd name="connsiteY0" fmla="*/ 0 h 5254922"/>
              <a:gd name="connsiteX1" fmla="*/ 6136816 w 6136816"/>
              <a:gd name="connsiteY1" fmla="*/ 0 h 5254922"/>
              <a:gd name="connsiteX2" fmla="*/ 6134892 w 6136816"/>
              <a:gd name="connsiteY2" fmla="*/ 111520 h 5254922"/>
              <a:gd name="connsiteX3" fmla="*/ 6066513 w 6136816"/>
              <a:gd name="connsiteY3" fmla="*/ 752995 h 5254922"/>
              <a:gd name="connsiteX4" fmla="*/ 140712 w 6136816"/>
              <a:gd name="connsiteY4" fmla="*/ 5219363 h 5254922"/>
              <a:gd name="connsiteX5" fmla="*/ 0 w 6136816"/>
              <a:gd name="connsiteY5" fmla="*/ 5199534 h 525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6816" h="5254922">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122" name="Picture 2" descr="Tanah runtuh di Jalan Genting-Batang Kali: 92 mangsa ditemukan, 8 meninggal  dunia - Utusan Malaysia">
            <a:extLst>
              <a:ext uri="{FF2B5EF4-FFF2-40B4-BE49-F238E27FC236}">
                <a16:creationId xmlns:a16="http://schemas.microsoft.com/office/drawing/2014/main" id="{B556DE4F-2E5D-F8A4-78D5-953EE14DD4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884" r="17034" b="-2"/>
          <a:stretch/>
        </p:blipFill>
        <p:spPr bwMode="auto">
          <a:xfrm>
            <a:off x="20" y="2"/>
            <a:ext cx="4397771" cy="4984915"/>
          </a:xfrm>
          <a:custGeom>
            <a:avLst/>
            <a:gdLst/>
            <a:ahLst/>
            <a:cxnLst/>
            <a:rect l="l" t="t" r="r" b="b"/>
            <a:pathLst>
              <a:path w="5863721" h="4984915">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716868" y="457200"/>
            <a:ext cx="3944786" cy="5867400"/>
          </a:xfrm>
        </p:spPr>
        <p:txBody>
          <a:bodyPr anchor="t">
            <a:normAutofit/>
          </a:bodyPr>
          <a:lstStyle/>
          <a:p>
            <a:pPr>
              <a:lnSpc>
                <a:spcPct val="90000"/>
              </a:lnSpc>
            </a:pPr>
            <a:r>
              <a:rPr lang="en-US" sz="1600"/>
              <a:t>We also turn to news for opinions.</a:t>
            </a:r>
          </a:p>
          <a:p>
            <a:pPr>
              <a:lnSpc>
                <a:spcPct val="90000"/>
              </a:lnSpc>
            </a:pPr>
            <a:r>
              <a:rPr lang="en-US" sz="1600"/>
              <a:t>In evaluating such content from the news media, we apply the basic questions of critical thinking:</a:t>
            </a:r>
          </a:p>
          <a:p>
            <a:pPr lvl="1">
              <a:lnSpc>
                <a:spcPct val="90000"/>
              </a:lnSpc>
            </a:pPr>
            <a:r>
              <a:rPr lang="en-US" sz="1600" b="1"/>
              <a:t>Are arguments in the news media based on true premises and good reasoning?</a:t>
            </a:r>
          </a:p>
          <a:p>
            <a:pPr lvl="2">
              <a:lnSpc>
                <a:spcPct val="90000"/>
              </a:lnSpc>
            </a:pPr>
            <a:r>
              <a:rPr lang="en-US" sz="1600" b="1"/>
              <a:t>Has the writer or speaker ignored or twisted facts to defend a claim?</a:t>
            </a:r>
          </a:p>
          <a:p>
            <a:pPr lvl="2">
              <a:lnSpc>
                <a:spcPct val="90000"/>
              </a:lnSpc>
            </a:pPr>
            <a:r>
              <a:rPr lang="en-US" sz="1600" b="1"/>
              <a:t>What assumptions underlie the argument?</a:t>
            </a:r>
          </a:p>
          <a:p>
            <a:pPr lvl="2">
              <a:lnSpc>
                <a:spcPct val="90000"/>
              </a:lnSpc>
            </a:pPr>
            <a:r>
              <a:rPr lang="en-US" sz="1600" b="1"/>
              <a:t>Is the argument logical?</a:t>
            </a:r>
          </a:p>
          <a:p>
            <a:pPr lvl="2">
              <a:lnSpc>
                <a:spcPct val="90000"/>
              </a:lnSpc>
            </a:pPr>
            <a:r>
              <a:rPr lang="en-US" sz="1600" b="1"/>
              <a:t>Are competing interpretations and explanations explored</a:t>
            </a:r>
          </a:p>
          <a:p>
            <a:pPr marL="457200" lvl="1" indent="0">
              <a:lnSpc>
                <a:spcPct val="90000"/>
              </a:lnSpc>
              <a:buNone/>
            </a:pPr>
            <a:endParaRPr lang="en-US" sz="1200"/>
          </a:p>
          <a:p>
            <a:pPr>
              <a:lnSpc>
                <a:spcPct val="90000"/>
              </a:lnSpc>
            </a:pPr>
            <a:r>
              <a:rPr lang="en-US" sz="1600"/>
              <a:t>4 steps to critically analyze the media’s presentation of information.</a:t>
            </a:r>
          </a:p>
          <a:p>
            <a:pPr lvl="1">
              <a:lnSpc>
                <a:spcPct val="90000"/>
              </a:lnSpc>
            </a:pPr>
            <a:r>
              <a:rPr lang="en-US" sz="1600" b="1"/>
              <a:t>Compare sources</a:t>
            </a:r>
          </a:p>
          <a:p>
            <a:pPr lvl="1">
              <a:lnSpc>
                <a:spcPct val="90000"/>
              </a:lnSpc>
            </a:pPr>
            <a:r>
              <a:rPr lang="en-US" sz="1600" b="1"/>
              <a:t>Consider the context</a:t>
            </a:r>
          </a:p>
          <a:p>
            <a:pPr lvl="1">
              <a:lnSpc>
                <a:spcPct val="90000"/>
              </a:lnSpc>
            </a:pPr>
            <a:r>
              <a:rPr lang="en-US" sz="1600" b="1"/>
              <a:t>Look at how information is arranged</a:t>
            </a:r>
          </a:p>
          <a:p>
            <a:pPr lvl="1">
              <a:lnSpc>
                <a:spcPct val="90000"/>
              </a:lnSpc>
            </a:pPr>
            <a:r>
              <a:rPr lang="en-US" sz="1600" b="1"/>
              <a:t>Evaluate the language</a:t>
            </a:r>
          </a:p>
          <a:p>
            <a:pPr marL="914400" lvl="2" indent="0">
              <a:lnSpc>
                <a:spcPct val="90000"/>
              </a:lnSpc>
              <a:buNone/>
            </a:pPr>
            <a:endParaRPr lang="en-US" sz="1600" b="1"/>
          </a:p>
        </p:txBody>
      </p:sp>
    </p:spTree>
    <p:extLst>
      <p:ext uri="{BB962C8B-B14F-4D97-AF65-F5344CB8AC3E}">
        <p14:creationId xmlns:p14="http://schemas.microsoft.com/office/powerpoint/2010/main" val="134704955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1E1297-18A1-3473-ED4C-6ED99259C5B6}"/>
              </a:ext>
            </a:extLst>
          </p:cNvPr>
          <p:cNvSpPr>
            <a:spLocks noGrp="1"/>
          </p:cNvSpPr>
          <p:nvPr>
            <p:ph type="title"/>
          </p:nvPr>
        </p:nvSpPr>
        <p:spPr>
          <a:xfrm>
            <a:off x="6820122" y="618681"/>
            <a:ext cx="1960404" cy="4794567"/>
          </a:xfrm>
        </p:spPr>
        <p:txBody>
          <a:bodyPr vert="horz" lIns="91440" tIns="45720" rIns="91440" bIns="45720" rtlCol="0" anchor="ctr">
            <a:normAutofit/>
          </a:bodyPr>
          <a:lstStyle/>
          <a:p>
            <a:pPr algn="l">
              <a:lnSpc>
                <a:spcPct val="90000"/>
              </a:lnSpc>
            </a:pPr>
            <a:r>
              <a:rPr lang="en-US" sz="2900">
                <a:solidFill>
                  <a:srgbClr val="FFFFFF"/>
                </a:solidFill>
              </a:rPr>
              <a:t>Compare the paragraphs</a:t>
            </a: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0015" y="484632"/>
            <a:ext cx="6096762"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BCC0D01D-E19C-ED5F-7198-E9306D2B1F6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647" r="1" b="6790"/>
          <a:stretch/>
        </p:blipFill>
        <p:spPr>
          <a:xfrm rot="16200000">
            <a:off x="1014230" y="660496"/>
            <a:ext cx="4808332" cy="5372416"/>
          </a:xfrm>
          <a:prstGeom prst="rect">
            <a:avLst/>
          </a:prstGeom>
          <a:effectLst/>
        </p:spPr>
      </p:pic>
    </p:spTree>
    <p:extLst>
      <p:ext uri="{BB962C8B-B14F-4D97-AF65-F5344CB8AC3E}">
        <p14:creationId xmlns:p14="http://schemas.microsoft.com/office/powerpoint/2010/main" val="3289593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681C32C-7AFC-4BB3-9088-65CBDFC5D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9144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1E1297-18A1-3473-ED4C-6ED99259C5B6}"/>
              </a:ext>
            </a:extLst>
          </p:cNvPr>
          <p:cNvSpPr>
            <a:spLocks noGrp="1"/>
          </p:cNvSpPr>
          <p:nvPr>
            <p:ph type="title"/>
          </p:nvPr>
        </p:nvSpPr>
        <p:spPr>
          <a:xfrm>
            <a:off x="687956" y="4583953"/>
            <a:ext cx="5408044" cy="1465973"/>
          </a:xfrm>
        </p:spPr>
        <p:txBody>
          <a:bodyPr vert="horz" lIns="91440" tIns="45720" rIns="91440" bIns="45720" rtlCol="0" anchor="t">
            <a:normAutofit/>
          </a:bodyPr>
          <a:lstStyle/>
          <a:p>
            <a:r>
              <a:rPr lang="en-US" sz="3500"/>
              <a:t>Compare the paragraphs</a:t>
            </a:r>
          </a:p>
        </p:txBody>
      </p:sp>
      <p:sp>
        <p:nvSpPr>
          <p:cNvPr id="21" name="Rectangle 20">
            <a:extLst>
              <a:ext uri="{FF2B5EF4-FFF2-40B4-BE49-F238E27FC236}">
                <a16:creationId xmlns:a16="http://schemas.microsoft.com/office/drawing/2014/main" id="{199C0ED0-69DE-4C31-A5CF-E2A46FD30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2">
            <a:extLst>
              <a:ext uri="{FF2B5EF4-FFF2-40B4-BE49-F238E27FC236}">
                <a16:creationId xmlns:a16="http://schemas.microsoft.com/office/drawing/2014/main" id="{8D42B8BD-40AF-488E-8A79-D7256C917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up of a document&#10;&#10;Description automatically generated with medium confidence">
            <a:extLst>
              <a:ext uri="{FF2B5EF4-FFF2-40B4-BE49-F238E27FC236}">
                <a16:creationId xmlns:a16="http://schemas.microsoft.com/office/drawing/2014/main" id="{170C9653-1DA0-4246-0CBA-50F9870CCBB4}"/>
              </a:ext>
            </a:extLst>
          </p:cNvPr>
          <p:cNvPicPr>
            <a:picLocks noChangeAspect="1"/>
          </p:cNvPicPr>
          <p:nvPr/>
        </p:nvPicPr>
        <p:blipFill rotWithShape="1">
          <a:blip r:embed="rId2">
            <a:extLst>
              <a:ext uri="{28A0092B-C50C-407E-A947-70E740481C1C}">
                <a14:useLocalDpi xmlns:a14="http://schemas.microsoft.com/office/drawing/2010/main" val="0"/>
              </a:ext>
            </a:extLst>
          </a:blip>
          <a:srcRect l="4651" t="11645" b="2366"/>
          <a:stretch/>
        </p:blipFill>
        <p:spPr>
          <a:xfrm rot="16200000">
            <a:off x="2783161" y="-2021161"/>
            <a:ext cx="3581401" cy="8385721"/>
          </a:xfrm>
          <a:prstGeom prst="rect">
            <a:avLst/>
          </a:prstGeom>
        </p:spPr>
      </p:pic>
    </p:spTree>
    <p:extLst>
      <p:ext uri="{BB962C8B-B14F-4D97-AF65-F5344CB8AC3E}">
        <p14:creationId xmlns:p14="http://schemas.microsoft.com/office/powerpoint/2010/main" val="3035147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08BC803E-13F3-4DAB-B17C-BEB007616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39D85F1B-3302-4DB9-81B1-038ADCE4D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9143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F0691-0B54-8EA3-EA1B-A9C2DBBFB083}"/>
              </a:ext>
            </a:extLst>
          </p:cNvPr>
          <p:cNvSpPr>
            <a:spLocks noGrp="1"/>
          </p:cNvSpPr>
          <p:nvPr>
            <p:ph type="title"/>
          </p:nvPr>
        </p:nvSpPr>
        <p:spPr>
          <a:xfrm>
            <a:off x="586436" y="3874590"/>
            <a:ext cx="3292939" cy="2094640"/>
          </a:xfrm>
        </p:spPr>
        <p:txBody>
          <a:bodyPr>
            <a:normAutofit/>
          </a:bodyPr>
          <a:lstStyle/>
          <a:p>
            <a:pPr>
              <a:lnSpc>
                <a:spcPct val="90000"/>
              </a:lnSpc>
            </a:pPr>
            <a:r>
              <a:rPr lang="en-US">
                <a:solidFill>
                  <a:schemeClr val="tx1">
                    <a:lumMod val="85000"/>
                    <a:lumOff val="15000"/>
                  </a:schemeClr>
                </a:solidFill>
              </a:rPr>
              <a:t>5 Strategies for Spotting Fake News</a:t>
            </a:r>
            <a:endParaRPr lang="en-MY">
              <a:solidFill>
                <a:schemeClr val="tx1">
                  <a:lumMod val="85000"/>
                  <a:lumOff val="15000"/>
                </a:schemeClr>
              </a:solidFill>
            </a:endParaRPr>
          </a:p>
        </p:txBody>
      </p:sp>
      <p:pic>
        <p:nvPicPr>
          <p:cNvPr id="6148" name="Picture 4" descr="An Algorithm to Detect Fake News | College of Engineering">
            <a:extLst>
              <a:ext uri="{FF2B5EF4-FFF2-40B4-BE49-F238E27FC236}">
                <a16:creationId xmlns:a16="http://schemas.microsoft.com/office/drawing/2014/main" id="{D992B299-6C92-4D25-4014-8883BBF3B0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404" r="5978" b="-1"/>
          <a:stretch/>
        </p:blipFill>
        <p:spPr bwMode="auto">
          <a:xfrm>
            <a:off x="20" y="10"/>
            <a:ext cx="4571980" cy="3175906"/>
          </a:xfrm>
          <a:custGeom>
            <a:avLst/>
            <a:gdLst/>
            <a:ahLst/>
            <a:cxnLst/>
            <a:rect l="l" t="t" r="r" b="b"/>
            <a:pathLst>
              <a:path w="6096000" h="3175916">
                <a:moveTo>
                  <a:pt x="0" y="0"/>
                </a:moveTo>
                <a:lnTo>
                  <a:pt x="6096000" y="0"/>
                </a:lnTo>
                <a:lnTo>
                  <a:pt x="6096000" y="3175916"/>
                </a:lnTo>
                <a:lnTo>
                  <a:pt x="6074953" y="3168556"/>
                </a:lnTo>
                <a:cubicBezTo>
                  <a:pt x="6065180" y="3165138"/>
                  <a:pt x="6054705" y="3162334"/>
                  <a:pt x="6041425" y="3161984"/>
                </a:cubicBezTo>
                <a:lnTo>
                  <a:pt x="5978335" y="3173176"/>
                </a:lnTo>
                <a:cubicBezTo>
                  <a:pt x="5953369" y="3176890"/>
                  <a:pt x="5845857" y="3169112"/>
                  <a:pt x="5827638" y="3169738"/>
                </a:cubicBezTo>
                <a:cubicBezTo>
                  <a:pt x="5821882" y="3178743"/>
                  <a:pt x="5799256" y="3174685"/>
                  <a:pt x="5761310" y="3170760"/>
                </a:cubicBezTo>
                <a:cubicBezTo>
                  <a:pt x="5731057" y="3170684"/>
                  <a:pt x="5713719" y="3171961"/>
                  <a:pt x="5696588" y="3173023"/>
                </a:cubicBezTo>
                <a:lnTo>
                  <a:pt x="5682596" y="3173661"/>
                </a:lnTo>
                <a:lnTo>
                  <a:pt x="5575844" y="3148218"/>
                </a:lnTo>
                <a:cubicBezTo>
                  <a:pt x="5455823" y="3136706"/>
                  <a:pt x="5377668" y="3144388"/>
                  <a:pt x="5287401" y="3135195"/>
                </a:cubicBezTo>
                <a:cubicBezTo>
                  <a:pt x="5197135" y="3126002"/>
                  <a:pt x="5202548" y="3115782"/>
                  <a:pt x="5034243" y="3093057"/>
                </a:cubicBezTo>
                <a:cubicBezTo>
                  <a:pt x="4879585" y="3031690"/>
                  <a:pt x="4724928" y="3048859"/>
                  <a:pt x="4570270" y="3026761"/>
                </a:cubicBezTo>
                <a:cubicBezTo>
                  <a:pt x="4488718" y="3050631"/>
                  <a:pt x="4344263" y="2990436"/>
                  <a:pt x="4232462" y="2981221"/>
                </a:cubicBezTo>
                <a:cubicBezTo>
                  <a:pt x="4120662" y="2972005"/>
                  <a:pt x="3986179" y="2970108"/>
                  <a:pt x="3899469" y="2971466"/>
                </a:cubicBezTo>
                <a:cubicBezTo>
                  <a:pt x="3892272" y="2982518"/>
                  <a:pt x="3768985" y="2995342"/>
                  <a:pt x="3710933" y="2958642"/>
                </a:cubicBezTo>
                <a:cubicBezTo>
                  <a:pt x="3583105" y="2956402"/>
                  <a:pt x="3623640" y="2964712"/>
                  <a:pt x="3495164" y="2941478"/>
                </a:cubicBezTo>
                <a:cubicBezTo>
                  <a:pt x="3419432" y="2942273"/>
                  <a:pt x="3339383" y="2952386"/>
                  <a:pt x="3282944" y="2951628"/>
                </a:cubicBezTo>
                <a:cubicBezTo>
                  <a:pt x="3281769" y="2953455"/>
                  <a:pt x="3129759" y="2929645"/>
                  <a:pt x="3085959" y="2922940"/>
                </a:cubicBezTo>
                <a:cubicBezTo>
                  <a:pt x="3042159" y="2916235"/>
                  <a:pt x="3054740" y="2920103"/>
                  <a:pt x="3020146" y="2911397"/>
                </a:cubicBezTo>
                <a:cubicBezTo>
                  <a:pt x="2871334" y="2883584"/>
                  <a:pt x="2762563" y="2883465"/>
                  <a:pt x="2653542" y="2876899"/>
                </a:cubicBezTo>
                <a:cubicBezTo>
                  <a:pt x="2533423" y="2872448"/>
                  <a:pt x="2683271" y="2915174"/>
                  <a:pt x="2510424" y="2888407"/>
                </a:cubicBezTo>
                <a:cubicBezTo>
                  <a:pt x="2506340" y="2898923"/>
                  <a:pt x="2449170" y="2888049"/>
                  <a:pt x="2412523" y="2882673"/>
                </a:cubicBezTo>
                <a:cubicBezTo>
                  <a:pt x="2355021" y="2881306"/>
                  <a:pt x="2382991" y="2891314"/>
                  <a:pt x="2308292" y="2874695"/>
                </a:cubicBezTo>
                <a:lnTo>
                  <a:pt x="2233764" y="2908195"/>
                </a:lnTo>
                <a:cubicBezTo>
                  <a:pt x="2234416" y="2903929"/>
                  <a:pt x="2112578" y="2949704"/>
                  <a:pt x="2089169" y="2948983"/>
                </a:cubicBezTo>
                <a:lnTo>
                  <a:pt x="1901626" y="2945454"/>
                </a:lnTo>
                <a:cubicBezTo>
                  <a:pt x="1851336" y="2959106"/>
                  <a:pt x="1870664" y="2971169"/>
                  <a:pt x="1825089" y="2978820"/>
                </a:cubicBezTo>
                <a:cubicBezTo>
                  <a:pt x="1779514" y="2986471"/>
                  <a:pt x="1746268" y="2976574"/>
                  <a:pt x="1628175" y="2991359"/>
                </a:cubicBezTo>
                <a:cubicBezTo>
                  <a:pt x="1580792" y="3002760"/>
                  <a:pt x="1459893" y="2977867"/>
                  <a:pt x="1367439" y="2991184"/>
                </a:cubicBezTo>
                <a:cubicBezTo>
                  <a:pt x="1369407" y="3003218"/>
                  <a:pt x="1303810" y="3002393"/>
                  <a:pt x="1260431" y="2993313"/>
                </a:cubicBezTo>
                <a:lnTo>
                  <a:pt x="1131986" y="3017812"/>
                </a:lnTo>
                <a:cubicBezTo>
                  <a:pt x="1134074" y="3034431"/>
                  <a:pt x="1115111" y="3023292"/>
                  <a:pt x="1062297" y="3034267"/>
                </a:cubicBezTo>
                <a:cubicBezTo>
                  <a:pt x="1046148" y="3044857"/>
                  <a:pt x="1019464" y="3043729"/>
                  <a:pt x="979009" y="3052795"/>
                </a:cubicBezTo>
                <a:cubicBezTo>
                  <a:pt x="963885" y="3062784"/>
                  <a:pt x="844270" y="3032960"/>
                  <a:pt x="809514" y="3039765"/>
                </a:cubicBezTo>
                <a:cubicBezTo>
                  <a:pt x="773761" y="3042869"/>
                  <a:pt x="775984" y="3025792"/>
                  <a:pt x="686053" y="3027101"/>
                </a:cubicBezTo>
                <a:cubicBezTo>
                  <a:pt x="600190" y="3024844"/>
                  <a:pt x="595882" y="3019147"/>
                  <a:pt x="504370" y="3015625"/>
                </a:cubicBezTo>
                <a:cubicBezTo>
                  <a:pt x="442615" y="3013617"/>
                  <a:pt x="455531" y="3005845"/>
                  <a:pt x="421644" y="3004997"/>
                </a:cubicBezTo>
                <a:cubicBezTo>
                  <a:pt x="377193" y="3017912"/>
                  <a:pt x="307611" y="2981496"/>
                  <a:pt x="274973" y="2996304"/>
                </a:cubicBezTo>
                <a:lnTo>
                  <a:pt x="116340" y="2982098"/>
                </a:lnTo>
                <a:lnTo>
                  <a:pt x="35300" y="2993836"/>
                </a:lnTo>
                <a:cubicBezTo>
                  <a:pt x="29001" y="2994370"/>
                  <a:pt x="18688" y="2993580"/>
                  <a:pt x="6479" y="2992085"/>
                </a:cubicBezTo>
                <a:lnTo>
                  <a:pt x="0" y="2991123"/>
                </a:lnTo>
                <a:close/>
              </a:path>
            </a:pathLst>
          </a:cu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34CDFBB-10E7-9B73-9270-4C8A8FD6127D}"/>
              </a:ext>
            </a:extLst>
          </p:cNvPr>
          <p:cNvPicPr>
            <a:picLocks noChangeAspect="1"/>
          </p:cNvPicPr>
          <p:nvPr/>
        </p:nvPicPr>
        <p:blipFill rotWithShape="1">
          <a:blip r:embed="rId3"/>
          <a:srcRect t="1056" b="565"/>
          <a:stretch/>
        </p:blipFill>
        <p:spPr>
          <a:xfrm>
            <a:off x="4572000" y="10"/>
            <a:ext cx="4572000" cy="3182262"/>
          </a:xfrm>
          <a:custGeom>
            <a:avLst/>
            <a:gdLst/>
            <a:ahLst/>
            <a:cxnLst/>
            <a:rect l="l" t="t" r="r" b="b"/>
            <a:pathLst>
              <a:path w="6096000" h="3182272">
                <a:moveTo>
                  <a:pt x="0" y="0"/>
                </a:moveTo>
                <a:lnTo>
                  <a:pt x="6096000" y="0"/>
                </a:lnTo>
                <a:lnTo>
                  <a:pt x="6096000" y="2977881"/>
                </a:lnTo>
                <a:lnTo>
                  <a:pt x="6089100" y="2979305"/>
                </a:lnTo>
                <a:cubicBezTo>
                  <a:pt x="6033641" y="2989882"/>
                  <a:pt x="5988719" y="2996128"/>
                  <a:pt x="5963104" y="2993636"/>
                </a:cubicBezTo>
                <a:cubicBezTo>
                  <a:pt x="5792949" y="3029182"/>
                  <a:pt x="5730547" y="3002240"/>
                  <a:pt x="5622676" y="2993454"/>
                </a:cubicBezTo>
                <a:cubicBezTo>
                  <a:pt x="5358705" y="2975083"/>
                  <a:pt x="5242862" y="2994654"/>
                  <a:pt x="5115732" y="2989671"/>
                </a:cubicBezTo>
                <a:cubicBezTo>
                  <a:pt x="4988602" y="2984687"/>
                  <a:pt x="5029567" y="2975639"/>
                  <a:pt x="4859897" y="2963549"/>
                </a:cubicBezTo>
                <a:lnTo>
                  <a:pt x="4391870" y="2926580"/>
                </a:lnTo>
                <a:cubicBezTo>
                  <a:pt x="4327296" y="2956949"/>
                  <a:pt x="4071930" y="2902434"/>
                  <a:pt x="4051327" y="2902384"/>
                </a:cubicBezTo>
                <a:cubicBezTo>
                  <a:pt x="3968352" y="2908170"/>
                  <a:pt x="3882315" y="2886803"/>
                  <a:pt x="3767876" y="2899218"/>
                </a:cubicBezTo>
                <a:cubicBezTo>
                  <a:pt x="3761563" y="2910695"/>
                  <a:pt x="3759706" y="2886579"/>
                  <a:pt x="3607318" y="2887826"/>
                </a:cubicBezTo>
                <a:cubicBezTo>
                  <a:pt x="3517854" y="2911862"/>
                  <a:pt x="3239059" y="2908898"/>
                  <a:pt x="3200813" y="2916134"/>
                </a:cubicBezTo>
                <a:cubicBezTo>
                  <a:pt x="3125330" y="2921689"/>
                  <a:pt x="3104585" y="2900825"/>
                  <a:pt x="3048226" y="2903616"/>
                </a:cubicBezTo>
                <a:cubicBezTo>
                  <a:pt x="3047198" y="2905512"/>
                  <a:pt x="2972947" y="2922104"/>
                  <a:pt x="2930185" y="2925795"/>
                </a:cubicBezTo>
                <a:cubicBezTo>
                  <a:pt x="2887423" y="2929486"/>
                  <a:pt x="2826842" y="2932273"/>
                  <a:pt x="2791651" y="2925762"/>
                </a:cubicBezTo>
                <a:cubicBezTo>
                  <a:pt x="2641026" y="2907373"/>
                  <a:pt x="2577392" y="2897262"/>
                  <a:pt x="2468125" y="2897565"/>
                </a:cubicBezTo>
                <a:cubicBezTo>
                  <a:pt x="2347953" y="2900676"/>
                  <a:pt x="2483169" y="2941985"/>
                  <a:pt x="2308652" y="2926146"/>
                </a:cubicBezTo>
                <a:cubicBezTo>
                  <a:pt x="2305401" y="2936895"/>
                  <a:pt x="2265130" y="2921533"/>
                  <a:pt x="2228153" y="2918475"/>
                </a:cubicBezTo>
                <a:cubicBezTo>
                  <a:pt x="2170686" y="2920724"/>
                  <a:pt x="2206286" y="2945386"/>
                  <a:pt x="2130469" y="2933502"/>
                </a:cubicBezTo>
                <a:lnTo>
                  <a:pt x="2051835" y="2955169"/>
                </a:lnTo>
                <a:cubicBezTo>
                  <a:pt x="2052153" y="2950872"/>
                  <a:pt x="1934201" y="3004193"/>
                  <a:pt x="1910793" y="3004946"/>
                </a:cubicBezTo>
                <a:lnTo>
                  <a:pt x="1758332" y="3027886"/>
                </a:lnTo>
                <a:cubicBezTo>
                  <a:pt x="1709235" y="3044665"/>
                  <a:pt x="1700383" y="3043257"/>
                  <a:pt x="1649704" y="3051307"/>
                </a:cubicBezTo>
                <a:cubicBezTo>
                  <a:pt x="1599024" y="3059359"/>
                  <a:pt x="1520412" y="3098900"/>
                  <a:pt x="1454257" y="3076192"/>
                </a:cubicBezTo>
                <a:cubicBezTo>
                  <a:pt x="1407884" y="3090545"/>
                  <a:pt x="1414359" y="3062092"/>
                  <a:pt x="1323176" y="3081187"/>
                </a:cubicBezTo>
                <a:cubicBezTo>
                  <a:pt x="1269270" y="3084300"/>
                  <a:pt x="1246499" y="3082073"/>
                  <a:pt x="1231798" y="3083652"/>
                </a:cubicBezTo>
                <a:lnTo>
                  <a:pt x="1128386" y="3096270"/>
                </a:lnTo>
                <a:lnTo>
                  <a:pt x="1087572" y="3101257"/>
                </a:lnTo>
                <a:lnTo>
                  <a:pt x="1075937" y="3104255"/>
                </a:lnTo>
                <a:lnTo>
                  <a:pt x="992872" y="3105385"/>
                </a:lnTo>
                <a:cubicBezTo>
                  <a:pt x="955021" y="3105296"/>
                  <a:pt x="904630" y="3125038"/>
                  <a:pt x="891882" y="3122691"/>
                </a:cubicBezTo>
                <a:cubicBezTo>
                  <a:pt x="784087" y="3112356"/>
                  <a:pt x="829281" y="3133000"/>
                  <a:pt x="715888" y="3127380"/>
                </a:cubicBezTo>
                <a:cubicBezTo>
                  <a:pt x="637116" y="3116268"/>
                  <a:pt x="537472" y="3131012"/>
                  <a:pt x="399964" y="3152096"/>
                </a:cubicBezTo>
                <a:lnTo>
                  <a:pt x="310170" y="3146040"/>
                </a:lnTo>
                <a:lnTo>
                  <a:pt x="251771" y="3165636"/>
                </a:lnTo>
                <a:cubicBezTo>
                  <a:pt x="208442" y="3181313"/>
                  <a:pt x="136178" y="3149360"/>
                  <a:pt x="104780" y="3166182"/>
                </a:cubicBezTo>
                <a:cubicBezTo>
                  <a:pt x="55782" y="3185117"/>
                  <a:pt x="29223" y="3184417"/>
                  <a:pt x="8274" y="3178809"/>
                </a:cubicBezTo>
                <a:lnTo>
                  <a:pt x="0" y="3175916"/>
                </a:lnTo>
                <a:close/>
              </a:path>
            </a:pathLst>
          </a:custGeom>
        </p:spPr>
      </p:pic>
      <p:graphicFrame>
        <p:nvGraphicFramePr>
          <p:cNvPr id="17" name="Content Placeholder 2">
            <a:extLst>
              <a:ext uri="{FF2B5EF4-FFF2-40B4-BE49-F238E27FC236}">
                <a16:creationId xmlns:a16="http://schemas.microsoft.com/office/drawing/2014/main" id="{932B6FF9-9F20-6E65-8699-92E4D272BB69}"/>
              </a:ext>
            </a:extLst>
          </p:cNvPr>
          <p:cNvGraphicFramePr>
            <a:graphicFrameLocks noGrp="1"/>
          </p:cNvGraphicFramePr>
          <p:nvPr>
            <p:ph idx="1"/>
            <p:extLst>
              <p:ext uri="{D42A27DB-BD31-4B8C-83A1-F6EECF244321}">
                <p14:modId xmlns:p14="http://schemas.microsoft.com/office/powerpoint/2010/main" val="3700884630"/>
              </p:ext>
            </p:extLst>
          </p:nvPr>
        </p:nvGraphicFramePr>
        <p:xfrm>
          <a:off x="4606412" y="1156793"/>
          <a:ext cx="4360461" cy="54355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AlternateContent xmlns:mc="http://schemas.openxmlformats.org/markup-compatibility/2006">
        <mc:Choice xmlns:p14="http://schemas.microsoft.com/office/powerpoint/2010/main" Requires="p14">
          <p:contentPart p14:bwMode="auto" r:id="rId9">
            <p14:nvContentPartPr>
              <p14:cNvPr id="28" name="Ink 27">
                <a:extLst>
                  <a:ext uri="{FF2B5EF4-FFF2-40B4-BE49-F238E27FC236}">
                    <a16:creationId xmlns:a16="http://schemas.microsoft.com/office/drawing/2014/main" id="{C9119824-EC88-3F91-0268-1676BC82C4C8}"/>
                  </a:ext>
                </a:extLst>
              </p14:cNvPr>
              <p14:cNvContentPartPr/>
              <p14:nvPr/>
            </p14:nvContentPartPr>
            <p14:xfrm>
              <a:off x="4645835" y="5285501"/>
              <a:ext cx="546480" cy="163440"/>
            </p14:xfrm>
          </p:contentPart>
        </mc:Choice>
        <mc:Fallback>
          <p:pic>
            <p:nvPicPr>
              <p:cNvPr id="28" name="Ink 27">
                <a:extLst>
                  <a:ext uri="{FF2B5EF4-FFF2-40B4-BE49-F238E27FC236}">
                    <a16:creationId xmlns:a16="http://schemas.microsoft.com/office/drawing/2014/main" id="{C9119824-EC88-3F91-0268-1676BC82C4C8}"/>
                  </a:ext>
                </a:extLst>
              </p:cNvPr>
              <p:cNvPicPr/>
              <p:nvPr/>
            </p:nvPicPr>
            <p:blipFill>
              <a:blip r:embed="rId10"/>
              <a:stretch>
                <a:fillRect/>
              </a:stretch>
            </p:blipFill>
            <p:spPr>
              <a:xfrm>
                <a:off x="4636835" y="5276501"/>
                <a:ext cx="56412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1" name="Ink 30">
                <a:extLst>
                  <a:ext uri="{FF2B5EF4-FFF2-40B4-BE49-F238E27FC236}">
                    <a16:creationId xmlns:a16="http://schemas.microsoft.com/office/drawing/2014/main" id="{BEC59976-B5CF-4B60-F322-2D528C64CB4D}"/>
                  </a:ext>
                </a:extLst>
              </p14:cNvPr>
              <p14:cNvContentPartPr/>
              <p14:nvPr/>
            </p14:nvContentPartPr>
            <p14:xfrm>
              <a:off x="4516235" y="5357501"/>
              <a:ext cx="144360" cy="187200"/>
            </p14:xfrm>
          </p:contentPart>
        </mc:Choice>
        <mc:Fallback>
          <p:pic>
            <p:nvPicPr>
              <p:cNvPr id="31" name="Ink 30">
                <a:extLst>
                  <a:ext uri="{FF2B5EF4-FFF2-40B4-BE49-F238E27FC236}">
                    <a16:creationId xmlns:a16="http://schemas.microsoft.com/office/drawing/2014/main" id="{BEC59976-B5CF-4B60-F322-2D528C64CB4D}"/>
                  </a:ext>
                </a:extLst>
              </p:cNvPr>
              <p:cNvPicPr/>
              <p:nvPr/>
            </p:nvPicPr>
            <p:blipFill>
              <a:blip r:embed="rId12"/>
              <a:stretch>
                <a:fillRect/>
              </a:stretch>
            </p:blipFill>
            <p:spPr>
              <a:xfrm>
                <a:off x="4507235" y="5348501"/>
                <a:ext cx="162000" cy="204840"/>
              </a:xfrm>
              <a:prstGeom prst="rect">
                <a:avLst/>
              </a:prstGeom>
            </p:spPr>
          </p:pic>
        </mc:Fallback>
      </mc:AlternateContent>
      <p:grpSp>
        <p:nvGrpSpPr>
          <p:cNvPr id="47" name="Group 46">
            <a:extLst>
              <a:ext uri="{FF2B5EF4-FFF2-40B4-BE49-F238E27FC236}">
                <a16:creationId xmlns:a16="http://schemas.microsoft.com/office/drawing/2014/main" id="{63C4F308-02CE-3791-D825-A1C4D747DC29}"/>
              </a:ext>
            </a:extLst>
          </p:cNvPr>
          <p:cNvGrpSpPr/>
          <p:nvPr/>
        </p:nvGrpSpPr>
        <p:grpSpPr>
          <a:xfrm>
            <a:off x="3817835" y="5667461"/>
            <a:ext cx="1131480" cy="490320"/>
            <a:chOff x="3817835" y="5667461"/>
            <a:chExt cx="1131480" cy="490320"/>
          </a:xfrm>
        </p:grpSpPr>
        <mc:AlternateContent xmlns:mc="http://schemas.openxmlformats.org/markup-compatibility/2006">
          <mc:Choice xmlns:p14="http://schemas.microsoft.com/office/powerpoint/2010/main" Requires="p14">
            <p:contentPart p14:bwMode="auto" r:id="rId13">
              <p14:nvContentPartPr>
                <p14:cNvPr id="32" name="Ink 31">
                  <a:extLst>
                    <a:ext uri="{FF2B5EF4-FFF2-40B4-BE49-F238E27FC236}">
                      <a16:creationId xmlns:a16="http://schemas.microsoft.com/office/drawing/2014/main" id="{3E42C136-4D11-E5A0-BBF8-08428F3D264E}"/>
                    </a:ext>
                  </a:extLst>
                </p14:cNvPr>
                <p14:cNvContentPartPr/>
                <p14:nvPr/>
              </p14:nvContentPartPr>
              <p14:xfrm>
                <a:off x="3835835" y="5713181"/>
                <a:ext cx="70920" cy="444600"/>
              </p14:xfrm>
            </p:contentPart>
          </mc:Choice>
          <mc:Fallback>
            <p:pic>
              <p:nvPicPr>
                <p:cNvPr id="32" name="Ink 31">
                  <a:extLst>
                    <a:ext uri="{FF2B5EF4-FFF2-40B4-BE49-F238E27FC236}">
                      <a16:creationId xmlns:a16="http://schemas.microsoft.com/office/drawing/2014/main" id="{3E42C136-4D11-E5A0-BBF8-08428F3D264E}"/>
                    </a:ext>
                  </a:extLst>
                </p:cNvPr>
                <p:cNvPicPr/>
                <p:nvPr/>
              </p:nvPicPr>
              <p:blipFill>
                <a:blip r:embed="rId14"/>
                <a:stretch>
                  <a:fillRect/>
                </a:stretch>
              </p:blipFill>
              <p:spPr>
                <a:xfrm>
                  <a:off x="3826880" y="5704181"/>
                  <a:ext cx="88471" cy="4622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33" name="Ink 32">
                  <a:extLst>
                    <a:ext uri="{FF2B5EF4-FFF2-40B4-BE49-F238E27FC236}">
                      <a16:creationId xmlns:a16="http://schemas.microsoft.com/office/drawing/2014/main" id="{B70AE01E-F626-3214-6940-F5DAAD10D146}"/>
                    </a:ext>
                  </a:extLst>
                </p14:cNvPr>
                <p14:cNvContentPartPr/>
                <p14:nvPr/>
              </p14:nvContentPartPr>
              <p14:xfrm>
                <a:off x="3817835" y="5947541"/>
                <a:ext cx="76680" cy="79920"/>
              </p14:xfrm>
            </p:contentPart>
          </mc:Choice>
          <mc:Fallback>
            <p:pic>
              <p:nvPicPr>
                <p:cNvPr id="33" name="Ink 32">
                  <a:extLst>
                    <a:ext uri="{FF2B5EF4-FFF2-40B4-BE49-F238E27FC236}">
                      <a16:creationId xmlns:a16="http://schemas.microsoft.com/office/drawing/2014/main" id="{B70AE01E-F626-3214-6940-F5DAAD10D146}"/>
                    </a:ext>
                  </a:extLst>
                </p:cNvPr>
                <p:cNvPicPr/>
                <p:nvPr/>
              </p:nvPicPr>
              <p:blipFill>
                <a:blip r:embed="rId16"/>
                <a:stretch>
                  <a:fillRect/>
                </a:stretch>
              </p:blipFill>
              <p:spPr>
                <a:xfrm>
                  <a:off x="3808793" y="5938500"/>
                  <a:ext cx="94403" cy="976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34" name="Ink 33">
                  <a:extLst>
                    <a:ext uri="{FF2B5EF4-FFF2-40B4-BE49-F238E27FC236}">
                      <a16:creationId xmlns:a16="http://schemas.microsoft.com/office/drawing/2014/main" id="{C5A073C6-41C0-6194-3F51-1FD9D940052E}"/>
                    </a:ext>
                  </a:extLst>
                </p14:cNvPr>
                <p14:cNvContentPartPr/>
                <p14:nvPr/>
              </p14:nvContentPartPr>
              <p14:xfrm>
                <a:off x="3914315" y="5888501"/>
                <a:ext cx="82440" cy="173520"/>
              </p14:xfrm>
            </p:contentPart>
          </mc:Choice>
          <mc:Fallback>
            <p:pic>
              <p:nvPicPr>
                <p:cNvPr id="34" name="Ink 33">
                  <a:extLst>
                    <a:ext uri="{FF2B5EF4-FFF2-40B4-BE49-F238E27FC236}">
                      <a16:creationId xmlns:a16="http://schemas.microsoft.com/office/drawing/2014/main" id="{C5A073C6-41C0-6194-3F51-1FD9D940052E}"/>
                    </a:ext>
                  </a:extLst>
                </p:cNvPr>
                <p:cNvPicPr/>
                <p:nvPr/>
              </p:nvPicPr>
              <p:blipFill>
                <a:blip r:embed="rId18"/>
                <a:stretch>
                  <a:fillRect/>
                </a:stretch>
              </p:blipFill>
              <p:spPr>
                <a:xfrm>
                  <a:off x="3905276" y="5879520"/>
                  <a:ext cx="100157" cy="191123"/>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35" name="Ink 34">
                  <a:extLst>
                    <a:ext uri="{FF2B5EF4-FFF2-40B4-BE49-F238E27FC236}">
                      <a16:creationId xmlns:a16="http://schemas.microsoft.com/office/drawing/2014/main" id="{9B652442-309C-7C16-50A5-F9511353B97D}"/>
                    </a:ext>
                  </a:extLst>
                </p14:cNvPr>
                <p14:cNvContentPartPr/>
                <p14:nvPr/>
              </p14:nvContentPartPr>
              <p14:xfrm>
                <a:off x="3990635" y="5863301"/>
                <a:ext cx="64800" cy="164520"/>
              </p14:xfrm>
            </p:contentPart>
          </mc:Choice>
          <mc:Fallback>
            <p:pic>
              <p:nvPicPr>
                <p:cNvPr id="35" name="Ink 34">
                  <a:extLst>
                    <a:ext uri="{FF2B5EF4-FFF2-40B4-BE49-F238E27FC236}">
                      <a16:creationId xmlns:a16="http://schemas.microsoft.com/office/drawing/2014/main" id="{9B652442-309C-7C16-50A5-F9511353B97D}"/>
                    </a:ext>
                  </a:extLst>
                </p:cNvPr>
                <p:cNvPicPr/>
                <p:nvPr/>
              </p:nvPicPr>
              <p:blipFill>
                <a:blip r:embed="rId20"/>
                <a:stretch>
                  <a:fillRect/>
                </a:stretch>
              </p:blipFill>
              <p:spPr>
                <a:xfrm>
                  <a:off x="3981635" y="5854301"/>
                  <a:ext cx="8244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36" name="Ink 35">
                  <a:extLst>
                    <a:ext uri="{FF2B5EF4-FFF2-40B4-BE49-F238E27FC236}">
                      <a16:creationId xmlns:a16="http://schemas.microsoft.com/office/drawing/2014/main" id="{1107AF62-946A-00F7-A6FB-4ED0773CEE64}"/>
                    </a:ext>
                  </a:extLst>
                </p14:cNvPr>
                <p14:cNvContentPartPr/>
                <p14:nvPr/>
              </p14:nvContentPartPr>
              <p14:xfrm>
                <a:off x="4055795" y="5795981"/>
                <a:ext cx="38160" cy="243720"/>
              </p14:xfrm>
            </p:contentPart>
          </mc:Choice>
          <mc:Fallback>
            <p:pic>
              <p:nvPicPr>
                <p:cNvPr id="36" name="Ink 35">
                  <a:extLst>
                    <a:ext uri="{FF2B5EF4-FFF2-40B4-BE49-F238E27FC236}">
                      <a16:creationId xmlns:a16="http://schemas.microsoft.com/office/drawing/2014/main" id="{1107AF62-946A-00F7-A6FB-4ED0773CEE64}"/>
                    </a:ext>
                  </a:extLst>
                </p:cNvPr>
                <p:cNvPicPr/>
                <p:nvPr/>
              </p:nvPicPr>
              <p:blipFill>
                <a:blip r:embed="rId22"/>
                <a:stretch>
                  <a:fillRect/>
                </a:stretch>
              </p:blipFill>
              <p:spPr>
                <a:xfrm>
                  <a:off x="4046795" y="5786994"/>
                  <a:ext cx="55800" cy="261334"/>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37" name="Ink 36">
                  <a:extLst>
                    <a:ext uri="{FF2B5EF4-FFF2-40B4-BE49-F238E27FC236}">
                      <a16:creationId xmlns:a16="http://schemas.microsoft.com/office/drawing/2014/main" id="{E89147B1-12EA-FE05-353C-71DCA8DC2EAA}"/>
                    </a:ext>
                  </a:extLst>
                </p14:cNvPr>
                <p14:cNvContentPartPr/>
                <p14:nvPr/>
              </p14:nvContentPartPr>
              <p14:xfrm>
                <a:off x="4050035" y="5874461"/>
                <a:ext cx="69120" cy="54720"/>
              </p14:xfrm>
            </p:contentPart>
          </mc:Choice>
          <mc:Fallback>
            <p:pic>
              <p:nvPicPr>
                <p:cNvPr id="37" name="Ink 36">
                  <a:extLst>
                    <a:ext uri="{FF2B5EF4-FFF2-40B4-BE49-F238E27FC236}">
                      <a16:creationId xmlns:a16="http://schemas.microsoft.com/office/drawing/2014/main" id="{E89147B1-12EA-FE05-353C-71DCA8DC2EAA}"/>
                    </a:ext>
                  </a:extLst>
                </p:cNvPr>
                <p:cNvPicPr/>
                <p:nvPr/>
              </p:nvPicPr>
              <p:blipFill>
                <a:blip r:embed="rId24"/>
                <a:stretch>
                  <a:fillRect/>
                </a:stretch>
              </p:blipFill>
              <p:spPr>
                <a:xfrm>
                  <a:off x="4041035" y="5865461"/>
                  <a:ext cx="8676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38" name="Ink 37">
                  <a:extLst>
                    <a:ext uri="{FF2B5EF4-FFF2-40B4-BE49-F238E27FC236}">
                      <a16:creationId xmlns:a16="http://schemas.microsoft.com/office/drawing/2014/main" id="{7A2E32F0-BE94-DA37-896C-80A294DC324E}"/>
                    </a:ext>
                  </a:extLst>
                </p14:cNvPr>
                <p14:cNvContentPartPr/>
                <p14:nvPr/>
              </p14:nvContentPartPr>
              <p14:xfrm>
                <a:off x="4151915" y="5802461"/>
                <a:ext cx="66960" cy="177480"/>
              </p14:xfrm>
            </p:contentPart>
          </mc:Choice>
          <mc:Fallback>
            <p:pic>
              <p:nvPicPr>
                <p:cNvPr id="38" name="Ink 37">
                  <a:extLst>
                    <a:ext uri="{FF2B5EF4-FFF2-40B4-BE49-F238E27FC236}">
                      <a16:creationId xmlns:a16="http://schemas.microsoft.com/office/drawing/2014/main" id="{7A2E32F0-BE94-DA37-896C-80A294DC324E}"/>
                    </a:ext>
                  </a:extLst>
                </p:cNvPr>
                <p:cNvPicPr/>
                <p:nvPr/>
              </p:nvPicPr>
              <p:blipFill>
                <a:blip r:embed="rId26"/>
                <a:stretch>
                  <a:fillRect/>
                </a:stretch>
              </p:blipFill>
              <p:spPr>
                <a:xfrm>
                  <a:off x="4142915" y="5793479"/>
                  <a:ext cx="84600" cy="195084"/>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9" name="Ink 38">
                  <a:extLst>
                    <a:ext uri="{FF2B5EF4-FFF2-40B4-BE49-F238E27FC236}">
                      <a16:creationId xmlns:a16="http://schemas.microsoft.com/office/drawing/2014/main" id="{80E57862-C8D4-498D-0142-4E0FD0CB43A9}"/>
                    </a:ext>
                  </a:extLst>
                </p14:cNvPr>
                <p14:cNvContentPartPr/>
                <p14:nvPr/>
              </p14:nvContentPartPr>
              <p14:xfrm>
                <a:off x="4219235" y="5743421"/>
                <a:ext cx="80280" cy="221400"/>
              </p14:xfrm>
            </p:contentPart>
          </mc:Choice>
          <mc:Fallback>
            <p:pic>
              <p:nvPicPr>
                <p:cNvPr id="39" name="Ink 38">
                  <a:extLst>
                    <a:ext uri="{FF2B5EF4-FFF2-40B4-BE49-F238E27FC236}">
                      <a16:creationId xmlns:a16="http://schemas.microsoft.com/office/drawing/2014/main" id="{80E57862-C8D4-498D-0142-4E0FD0CB43A9}"/>
                    </a:ext>
                  </a:extLst>
                </p:cNvPr>
                <p:cNvPicPr/>
                <p:nvPr/>
              </p:nvPicPr>
              <p:blipFill>
                <a:blip r:embed="rId28"/>
                <a:stretch>
                  <a:fillRect/>
                </a:stretch>
              </p:blipFill>
              <p:spPr>
                <a:xfrm>
                  <a:off x="4210235" y="5734421"/>
                  <a:ext cx="9792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40" name="Ink 39">
                  <a:extLst>
                    <a:ext uri="{FF2B5EF4-FFF2-40B4-BE49-F238E27FC236}">
                      <a16:creationId xmlns:a16="http://schemas.microsoft.com/office/drawing/2014/main" id="{959E6122-16FB-7F12-B0F1-2AC14D87FAA2}"/>
                    </a:ext>
                  </a:extLst>
                </p14:cNvPr>
                <p14:cNvContentPartPr/>
                <p14:nvPr/>
              </p14:nvContentPartPr>
              <p14:xfrm>
                <a:off x="4326875" y="5779061"/>
                <a:ext cx="84240" cy="153720"/>
              </p14:xfrm>
            </p:contentPart>
          </mc:Choice>
          <mc:Fallback>
            <p:pic>
              <p:nvPicPr>
                <p:cNvPr id="40" name="Ink 39">
                  <a:extLst>
                    <a:ext uri="{FF2B5EF4-FFF2-40B4-BE49-F238E27FC236}">
                      <a16:creationId xmlns:a16="http://schemas.microsoft.com/office/drawing/2014/main" id="{959E6122-16FB-7F12-B0F1-2AC14D87FAA2}"/>
                    </a:ext>
                  </a:extLst>
                </p:cNvPr>
                <p:cNvPicPr/>
                <p:nvPr/>
              </p:nvPicPr>
              <p:blipFill>
                <a:blip r:embed="rId30"/>
                <a:stretch>
                  <a:fillRect/>
                </a:stretch>
              </p:blipFill>
              <p:spPr>
                <a:xfrm>
                  <a:off x="4317875" y="5770040"/>
                  <a:ext cx="101880" cy="171401"/>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41" name="Ink 40">
                  <a:extLst>
                    <a:ext uri="{FF2B5EF4-FFF2-40B4-BE49-F238E27FC236}">
                      <a16:creationId xmlns:a16="http://schemas.microsoft.com/office/drawing/2014/main" id="{F3319C56-1B3F-1726-047A-2B23557689BE}"/>
                    </a:ext>
                  </a:extLst>
                </p14:cNvPr>
                <p14:cNvContentPartPr/>
                <p14:nvPr/>
              </p14:nvContentPartPr>
              <p14:xfrm>
                <a:off x="4403555" y="5775461"/>
                <a:ext cx="104760" cy="161640"/>
              </p14:xfrm>
            </p:contentPart>
          </mc:Choice>
          <mc:Fallback>
            <p:pic>
              <p:nvPicPr>
                <p:cNvPr id="41" name="Ink 40">
                  <a:extLst>
                    <a:ext uri="{FF2B5EF4-FFF2-40B4-BE49-F238E27FC236}">
                      <a16:creationId xmlns:a16="http://schemas.microsoft.com/office/drawing/2014/main" id="{F3319C56-1B3F-1726-047A-2B23557689BE}"/>
                    </a:ext>
                  </a:extLst>
                </p:cNvPr>
                <p:cNvPicPr/>
                <p:nvPr/>
              </p:nvPicPr>
              <p:blipFill>
                <a:blip r:embed="rId32"/>
                <a:stretch>
                  <a:fillRect/>
                </a:stretch>
              </p:blipFill>
              <p:spPr>
                <a:xfrm>
                  <a:off x="4394555" y="5766461"/>
                  <a:ext cx="12240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42" name="Ink 41">
                  <a:extLst>
                    <a:ext uri="{FF2B5EF4-FFF2-40B4-BE49-F238E27FC236}">
                      <a16:creationId xmlns:a16="http://schemas.microsoft.com/office/drawing/2014/main" id="{A0E51088-8B3B-30A9-68D0-B2C671257249}"/>
                    </a:ext>
                  </a:extLst>
                </p14:cNvPr>
                <p14:cNvContentPartPr/>
                <p14:nvPr/>
              </p14:nvContentPartPr>
              <p14:xfrm>
                <a:off x="4501835" y="5693021"/>
                <a:ext cx="24120" cy="228960"/>
              </p14:xfrm>
            </p:contentPart>
          </mc:Choice>
          <mc:Fallback>
            <p:pic>
              <p:nvPicPr>
                <p:cNvPr id="42" name="Ink 41">
                  <a:extLst>
                    <a:ext uri="{FF2B5EF4-FFF2-40B4-BE49-F238E27FC236}">
                      <a16:creationId xmlns:a16="http://schemas.microsoft.com/office/drawing/2014/main" id="{A0E51088-8B3B-30A9-68D0-B2C671257249}"/>
                    </a:ext>
                  </a:extLst>
                </p:cNvPr>
                <p:cNvPicPr/>
                <p:nvPr/>
              </p:nvPicPr>
              <p:blipFill>
                <a:blip r:embed="rId34"/>
                <a:stretch>
                  <a:fillRect/>
                </a:stretch>
              </p:blipFill>
              <p:spPr>
                <a:xfrm>
                  <a:off x="4492835" y="5684021"/>
                  <a:ext cx="4176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43" name="Ink 42">
                  <a:extLst>
                    <a:ext uri="{FF2B5EF4-FFF2-40B4-BE49-F238E27FC236}">
                      <a16:creationId xmlns:a16="http://schemas.microsoft.com/office/drawing/2014/main" id="{553FE20B-3539-C401-7DE5-FB079E1F0694}"/>
                    </a:ext>
                  </a:extLst>
                </p14:cNvPr>
                <p14:cNvContentPartPr/>
                <p14:nvPr/>
              </p14:nvContentPartPr>
              <p14:xfrm>
                <a:off x="4473755" y="5780501"/>
                <a:ext cx="164880" cy="89640"/>
              </p14:xfrm>
            </p:contentPart>
          </mc:Choice>
          <mc:Fallback>
            <p:pic>
              <p:nvPicPr>
                <p:cNvPr id="43" name="Ink 42">
                  <a:extLst>
                    <a:ext uri="{FF2B5EF4-FFF2-40B4-BE49-F238E27FC236}">
                      <a16:creationId xmlns:a16="http://schemas.microsoft.com/office/drawing/2014/main" id="{553FE20B-3539-C401-7DE5-FB079E1F0694}"/>
                    </a:ext>
                  </a:extLst>
                </p:cNvPr>
                <p:cNvPicPr/>
                <p:nvPr/>
              </p:nvPicPr>
              <p:blipFill>
                <a:blip r:embed="rId36"/>
                <a:stretch>
                  <a:fillRect/>
                </a:stretch>
              </p:blipFill>
              <p:spPr>
                <a:xfrm>
                  <a:off x="4464755" y="5771501"/>
                  <a:ext cx="182520" cy="10728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44" name="Ink 43">
                  <a:extLst>
                    <a:ext uri="{FF2B5EF4-FFF2-40B4-BE49-F238E27FC236}">
                      <a16:creationId xmlns:a16="http://schemas.microsoft.com/office/drawing/2014/main" id="{B0B5DF52-4C7A-B0E6-0777-DEA60A31B52E}"/>
                    </a:ext>
                  </a:extLst>
                </p14:cNvPr>
                <p14:cNvContentPartPr/>
                <p14:nvPr/>
              </p14:nvContentPartPr>
              <p14:xfrm>
                <a:off x="4727915" y="5706701"/>
                <a:ext cx="77400" cy="124200"/>
              </p14:xfrm>
            </p:contentPart>
          </mc:Choice>
          <mc:Fallback>
            <p:pic>
              <p:nvPicPr>
                <p:cNvPr id="44" name="Ink 43">
                  <a:extLst>
                    <a:ext uri="{FF2B5EF4-FFF2-40B4-BE49-F238E27FC236}">
                      <a16:creationId xmlns:a16="http://schemas.microsoft.com/office/drawing/2014/main" id="{B0B5DF52-4C7A-B0E6-0777-DEA60A31B52E}"/>
                    </a:ext>
                  </a:extLst>
                </p:cNvPr>
                <p:cNvPicPr/>
                <p:nvPr/>
              </p:nvPicPr>
              <p:blipFill>
                <a:blip r:embed="rId38"/>
                <a:stretch>
                  <a:fillRect/>
                </a:stretch>
              </p:blipFill>
              <p:spPr>
                <a:xfrm>
                  <a:off x="4718957" y="5697701"/>
                  <a:ext cx="94958"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45" name="Ink 44">
                  <a:extLst>
                    <a:ext uri="{FF2B5EF4-FFF2-40B4-BE49-F238E27FC236}">
                      <a16:creationId xmlns:a16="http://schemas.microsoft.com/office/drawing/2014/main" id="{8102B940-3F22-E422-3345-D5164D6B8122}"/>
                    </a:ext>
                  </a:extLst>
                </p14:cNvPr>
                <p14:cNvContentPartPr/>
                <p14:nvPr/>
              </p14:nvContentPartPr>
              <p14:xfrm>
                <a:off x="4824755" y="5701301"/>
                <a:ext cx="32760" cy="100080"/>
              </p14:xfrm>
            </p:contentPart>
          </mc:Choice>
          <mc:Fallback>
            <p:pic>
              <p:nvPicPr>
                <p:cNvPr id="45" name="Ink 44">
                  <a:extLst>
                    <a:ext uri="{FF2B5EF4-FFF2-40B4-BE49-F238E27FC236}">
                      <a16:creationId xmlns:a16="http://schemas.microsoft.com/office/drawing/2014/main" id="{8102B940-3F22-E422-3345-D5164D6B8122}"/>
                    </a:ext>
                  </a:extLst>
                </p:cNvPr>
                <p:cNvPicPr/>
                <p:nvPr/>
              </p:nvPicPr>
              <p:blipFill>
                <a:blip r:embed="rId40"/>
                <a:stretch>
                  <a:fillRect/>
                </a:stretch>
              </p:blipFill>
              <p:spPr>
                <a:xfrm>
                  <a:off x="4815755" y="5692333"/>
                  <a:ext cx="50400" cy="117657"/>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46" name="Ink 45">
                  <a:extLst>
                    <a:ext uri="{FF2B5EF4-FFF2-40B4-BE49-F238E27FC236}">
                      <a16:creationId xmlns:a16="http://schemas.microsoft.com/office/drawing/2014/main" id="{54E917F0-3D0C-CC5F-1D39-FECF26BCA848}"/>
                    </a:ext>
                  </a:extLst>
                </p14:cNvPr>
                <p14:cNvContentPartPr/>
                <p14:nvPr/>
              </p14:nvContentPartPr>
              <p14:xfrm>
                <a:off x="4764995" y="5667461"/>
                <a:ext cx="184320" cy="306000"/>
              </p14:xfrm>
            </p:contentPart>
          </mc:Choice>
          <mc:Fallback>
            <p:pic>
              <p:nvPicPr>
                <p:cNvPr id="46" name="Ink 45">
                  <a:extLst>
                    <a:ext uri="{FF2B5EF4-FFF2-40B4-BE49-F238E27FC236}">
                      <a16:creationId xmlns:a16="http://schemas.microsoft.com/office/drawing/2014/main" id="{54E917F0-3D0C-CC5F-1D39-FECF26BCA848}"/>
                    </a:ext>
                  </a:extLst>
                </p:cNvPr>
                <p:cNvPicPr/>
                <p:nvPr/>
              </p:nvPicPr>
              <p:blipFill>
                <a:blip r:embed="rId42"/>
                <a:stretch>
                  <a:fillRect/>
                </a:stretch>
              </p:blipFill>
              <p:spPr>
                <a:xfrm>
                  <a:off x="4755995" y="5658461"/>
                  <a:ext cx="201960" cy="323640"/>
                </a:xfrm>
                <a:prstGeom prst="rect">
                  <a:avLst/>
                </a:prstGeom>
              </p:spPr>
            </p:pic>
          </mc:Fallback>
        </mc:AlternateContent>
      </p:grpSp>
      <p:grpSp>
        <p:nvGrpSpPr>
          <p:cNvPr id="54" name="Group 53">
            <a:extLst>
              <a:ext uri="{FF2B5EF4-FFF2-40B4-BE49-F238E27FC236}">
                <a16:creationId xmlns:a16="http://schemas.microsoft.com/office/drawing/2014/main" id="{3B1EE1C4-D071-922C-87F5-89BEF8343CBD}"/>
              </a:ext>
            </a:extLst>
          </p:cNvPr>
          <p:cNvGrpSpPr/>
          <p:nvPr/>
        </p:nvGrpSpPr>
        <p:grpSpPr>
          <a:xfrm>
            <a:off x="5249195" y="5867261"/>
            <a:ext cx="296640" cy="397440"/>
            <a:chOff x="5249195" y="5867261"/>
            <a:chExt cx="296640" cy="397440"/>
          </a:xfrm>
        </p:grpSpPr>
        <mc:AlternateContent xmlns:mc="http://schemas.openxmlformats.org/markup-compatibility/2006">
          <mc:Choice xmlns:p14="http://schemas.microsoft.com/office/powerpoint/2010/main" Requires="p14">
            <p:contentPart p14:bwMode="auto" r:id="rId43">
              <p14:nvContentPartPr>
                <p14:cNvPr id="48" name="Ink 47">
                  <a:extLst>
                    <a:ext uri="{FF2B5EF4-FFF2-40B4-BE49-F238E27FC236}">
                      <a16:creationId xmlns:a16="http://schemas.microsoft.com/office/drawing/2014/main" id="{0C5DF416-CC45-9DEB-DC59-974B8F4CACAC}"/>
                    </a:ext>
                  </a:extLst>
                </p14:cNvPr>
                <p14:cNvContentPartPr/>
                <p14:nvPr/>
              </p14:nvContentPartPr>
              <p14:xfrm>
                <a:off x="5356835" y="5867261"/>
                <a:ext cx="189000" cy="272880"/>
              </p14:xfrm>
            </p:contentPart>
          </mc:Choice>
          <mc:Fallback>
            <p:pic>
              <p:nvPicPr>
                <p:cNvPr id="48" name="Ink 47">
                  <a:extLst>
                    <a:ext uri="{FF2B5EF4-FFF2-40B4-BE49-F238E27FC236}">
                      <a16:creationId xmlns:a16="http://schemas.microsoft.com/office/drawing/2014/main" id="{0C5DF416-CC45-9DEB-DC59-974B8F4CACAC}"/>
                    </a:ext>
                  </a:extLst>
                </p:cNvPr>
                <p:cNvPicPr/>
                <p:nvPr/>
              </p:nvPicPr>
              <p:blipFill>
                <a:blip r:embed="rId44"/>
                <a:stretch>
                  <a:fillRect/>
                </a:stretch>
              </p:blipFill>
              <p:spPr>
                <a:xfrm>
                  <a:off x="5347835" y="5858273"/>
                  <a:ext cx="206640" cy="290497"/>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49" name="Ink 48">
                  <a:extLst>
                    <a:ext uri="{FF2B5EF4-FFF2-40B4-BE49-F238E27FC236}">
                      <a16:creationId xmlns:a16="http://schemas.microsoft.com/office/drawing/2014/main" id="{D381FB6F-4051-7835-0F50-7DAB90E7243A}"/>
                    </a:ext>
                  </a:extLst>
                </p14:cNvPr>
                <p14:cNvContentPartPr/>
                <p14:nvPr/>
              </p14:nvContentPartPr>
              <p14:xfrm>
                <a:off x="5249195" y="6107741"/>
                <a:ext cx="119520" cy="156960"/>
              </p14:xfrm>
            </p:contentPart>
          </mc:Choice>
          <mc:Fallback>
            <p:pic>
              <p:nvPicPr>
                <p:cNvPr id="49" name="Ink 48">
                  <a:extLst>
                    <a:ext uri="{FF2B5EF4-FFF2-40B4-BE49-F238E27FC236}">
                      <a16:creationId xmlns:a16="http://schemas.microsoft.com/office/drawing/2014/main" id="{D381FB6F-4051-7835-0F50-7DAB90E7243A}"/>
                    </a:ext>
                  </a:extLst>
                </p:cNvPr>
                <p:cNvPicPr/>
                <p:nvPr/>
              </p:nvPicPr>
              <p:blipFill>
                <a:blip r:embed="rId46"/>
                <a:stretch>
                  <a:fillRect/>
                </a:stretch>
              </p:blipFill>
              <p:spPr>
                <a:xfrm>
                  <a:off x="5240195" y="6098741"/>
                  <a:ext cx="137160" cy="174600"/>
                </a:xfrm>
                <a:prstGeom prst="rect">
                  <a:avLst/>
                </a:prstGeom>
              </p:spPr>
            </p:pic>
          </mc:Fallback>
        </mc:AlternateContent>
      </p:grpSp>
      <p:grpSp>
        <p:nvGrpSpPr>
          <p:cNvPr id="6154" name="Group 6153">
            <a:extLst>
              <a:ext uri="{FF2B5EF4-FFF2-40B4-BE49-F238E27FC236}">
                <a16:creationId xmlns:a16="http://schemas.microsoft.com/office/drawing/2014/main" id="{B29E5CEA-4FD3-3961-00EE-4F15580CBBCA}"/>
              </a:ext>
            </a:extLst>
          </p:cNvPr>
          <p:cNvGrpSpPr/>
          <p:nvPr/>
        </p:nvGrpSpPr>
        <p:grpSpPr>
          <a:xfrm>
            <a:off x="4108715" y="6412661"/>
            <a:ext cx="1423440" cy="423720"/>
            <a:chOff x="4108715" y="6412661"/>
            <a:chExt cx="1423440" cy="423720"/>
          </a:xfrm>
        </p:grpSpPr>
        <mc:AlternateContent xmlns:mc="http://schemas.openxmlformats.org/markup-compatibility/2006">
          <mc:Choice xmlns:p14="http://schemas.microsoft.com/office/powerpoint/2010/main" Requires="p14">
            <p:contentPart p14:bwMode="auto" r:id="rId47">
              <p14:nvContentPartPr>
                <p14:cNvPr id="50" name="Ink 49">
                  <a:extLst>
                    <a:ext uri="{FF2B5EF4-FFF2-40B4-BE49-F238E27FC236}">
                      <a16:creationId xmlns:a16="http://schemas.microsoft.com/office/drawing/2014/main" id="{FE73BBEB-BF2B-4489-8AA4-FAF6B2D08941}"/>
                    </a:ext>
                  </a:extLst>
                </p14:cNvPr>
                <p14:cNvContentPartPr/>
                <p14:nvPr/>
              </p14:nvContentPartPr>
              <p14:xfrm>
                <a:off x="4114835" y="6603101"/>
                <a:ext cx="52200" cy="233280"/>
              </p14:xfrm>
            </p:contentPart>
          </mc:Choice>
          <mc:Fallback>
            <p:pic>
              <p:nvPicPr>
                <p:cNvPr id="50" name="Ink 49">
                  <a:extLst>
                    <a:ext uri="{FF2B5EF4-FFF2-40B4-BE49-F238E27FC236}">
                      <a16:creationId xmlns:a16="http://schemas.microsoft.com/office/drawing/2014/main" id="{FE73BBEB-BF2B-4489-8AA4-FAF6B2D08941}"/>
                    </a:ext>
                  </a:extLst>
                </p:cNvPr>
                <p:cNvPicPr/>
                <p:nvPr/>
              </p:nvPicPr>
              <p:blipFill>
                <a:blip r:embed="rId48"/>
                <a:stretch>
                  <a:fillRect/>
                </a:stretch>
              </p:blipFill>
              <p:spPr>
                <a:xfrm>
                  <a:off x="4105772" y="6594087"/>
                  <a:ext cx="69963" cy="250947"/>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51" name="Ink 50">
                  <a:extLst>
                    <a:ext uri="{FF2B5EF4-FFF2-40B4-BE49-F238E27FC236}">
                      <a16:creationId xmlns:a16="http://schemas.microsoft.com/office/drawing/2014/main" id="{C0FB6A91-7959-EA62-E613-7FE7178C43BE}"/>
                    </a:ext>
                  </a:extLst>
                </p14:cNvPr>
                <p14:cNvContentPartPr/>
                <p14:nvPr/>
              </p14:nvContentPartPr>
              <p14:xfrm>
                <a:off x="4108715" y="6528581"/>
                <a:ext cx="151560" cy="131040"/>
              </p14:xfrm>
            </p:contentPart>
          </mc:Choice>
          <mc:Fallback>
            <p:pic>
              <p:nvPicPr>
                <p:cNvPr id="51" name="Ink 50">
                  <a:extLst>
                    <a:ext uri="{FF2B5EF4-FFF2-40B4-BE49-F238E27FC236}">
                      <a16:creationId xmlns:a16="http://schemas.microsoft.com/office/drawing/2014/main" id="{C0FB6A91-7959-EA62-E613-7FE7178C43BE}"/>
                    </a:ext>
                  </a:extLst>
                </p:cNvPr>
                <p:cNvPicPr/>
                <p:nvPr/>
              </p:nvPicPr>
              <p:blipFill>
                <a:blip r:embed="rId50"/>
                <a:stretch>
                  <a:fillRect/>
                </a:stretch>
              </p:blipFill>
              <p:spPr>
                <a:xfrm>
                  <a:off x="4099715" y="6519581"/>
                  <a:ext cx="16920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52" name="Ink 51">
                  <a:extLst>
                    <a:ext uri="{FF2B5EF4-FFF2-40B4-BE49-F238E27FC236}">
                      <a16:creationId xmlns:a16="http://schemas.microsoft.com/office/drawing/2014/main" id="{1D9B8A31-8552-D8DC-ABE1-4C419FEA0D6A}"/>
                    </a:ext>
                  </a:extLst>
                </p14:cNvPr>
                <p14:cNvContentPartPr/>
                <p14:nvPr/>
              </p14:nvContentPartPr>
              <p14:xfrm>
                <a:off x="4253075" y="6689501"/>
                <a:ext cx="61200" cy="84600"/>
              </p14:xfrm>
            </p:contentPart>
          </mc:Choice>
          <mc:Fallback>
            <p:pic>
              <p:nvPicPr>
                <p:cNvPr id="52" name="Ink 51">
                  <a:extLst>
                    <a:ext uri="{FF2B5EF4-FFF2-40B4-BE49-F238E27FC236}">
                      <a16:creationId xmlns:a16="http://schemas.microsoft.com/office/drawing/2014/main" id="{1D9B8A31-8552-D8DC-ABE1-4C419FEA0D6A}"/>
                    </a:ext>
                  </a:extLst>
                </p:cNvPr>
                <p:cNvPicPr/>
                <p:nvPr/>
              </p:nvPicPr>
              <p:blipFill>
                <a:blip r:embed="rId52"/>
                <a:stretch>
                  <a:fillRect/>
                </a:stretch>
              </p:blipFill>
              <p:spPr>
                <a:xfrm>
                  <a:off x="4244075" y="6680501"/>
                  <a:ext cx="7884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55" name="Ink 54">
                  <a:extLst>
                    <a:ext uri="{FF2B5EF4-FFF2-40B4-BE49-F238E27FC236}">
                      <a16:creationId xmlns:a16="http://schemas.microsoft.com/office/drawing/2014/main" id="{8C0A25FF-C77D-63CA-A671-EA6990BA0E87}"/>
                    </a:ext>
                  </a:extLst>
                </p14:cNvPr>
                <p14:cNvContentPartPr/>
                <p14:nvPr/>
              </p14:nvContentPartPr>
              <p14:xfrm>
                <a:off x="4345235" y="6566741"/>
                <a:ext cx="20880" cy="207720"/>
              </p14:xfrm>
            </p:contentPart>
          </mc:Choice>
          <mc:Fallback>
            <p:pic>
              <p:nvPicPr>
                <p:cNvPr id="55" name="Ink 54">
                  <a:extLst>
                    <a:ext uri="{FF2B5EF4-FFF2-40B4-BE49-F238E27FC236}">
                      <a16:creationId xmlns:a16="http://schemas.microsoft.com/office/drawing/2014/main" id="{8C0A25FF-C77D-63CA-A671-EA6990BA0E87}"/>
                    </a:ext>
                  </a:extLst>
                </p:cNvPr>
                <p:cNvPicPr/>
                <p:nvPr/>
              </p:nvPicPr>
              <p:blipFill>
                <a:blip r:embed="rId54"/>
                <a:stretch>
                  <a:fillRect/>
                </a:stretch>
              </p:blipFill>
              <p:spPr>
                <a:xfrm>
                  <a:off x="4336235" y="6557741"/>
                  <a:ext cx="3852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56" name="Ink 55">
                  <a:extLst>
                    <a:ext uri="{FF2B5EF4-FFF2-40B4-BE49-F238E27FC236}">
                      <a16:creationId xmlns:a16="http://schemas.microsoft.com/office/drawing/2014/main" id="{8ABD362D-9B31-93BF-3885-B0ABD0EF296F}"/>
                    </a:ext>
                  </a:extLst>
                </p14:cNvPr>
                <p14:cNvContentPartPr/>
                <p14:nvPr/>
              </p14:nvContentPartPr>
              <p14:xfrm>
                <a:off x="4413275" y="6665381"/>
                <a:ext cx="7920" cy="83160"/>
              </p14:xfrm>
            </p:contentPart>
          </mc:Choice>
          <mc:Fallback>
            <p:pic>
              <p:nvPicPr>
                <p:cNvPr id="56" name="Ink 55">
                  <a:extLst>
                    <a:ext uri="{FF2B5EF4-FFF2-40B4-BE49-F238E27FC236}">
                      <a16:creationId xmlns:a16="http://schemas.microsoft.com/office/drawing/2014/main" id="{8ABD362D-9B31-93BF-3885-B0ABD0EF296F}"/>
                    </a:ext>
                  </a:extLst>
                </p:cNvPr>
                <p:cNvPicPr/>
                <p:nvPr/>
              </p:nvPicPr>
              <p:blipFill>
                <a:blip r:embed="rId56"/>
                <a:stretch>
                  <a:fillRect/>
                </a:stretch>
              </p:blipFill>
              <p:spPr>
                <a:xfrm>
                  <a:off x="4404275" y="6656381"/>
                  <a:ext cx="2556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57" name="Ink 56">
                  <a:extLst>
                    <a:ext uri="{FF2B5EF4-FFF2-40B4-BE49-F238E27FC236}">
                      <a16:creationId xmlns:a16="http://schemas.microsoft.com/office/drawing/2014/main" id="{9774DAEE-48B8-1D3F-89EF-34A270EB4E3B}"/>
                    </a:ext>
                  </a:extLst>
                </p14:cNvPr>
                <p14:cNvContentPartPr/>
                <p14:nvPr/>
              </p14:nvContentPartPr>
              <p14:xfrm>
                <a:off x="4416155" y="6589781"/>
                <a:ext cx="7920" cy="1800"/>
              </p14:xfrm>
            </p:contentPart>
          </mc:Choice>
          <mc:Fallback>
            <p:pic>
              <p:nvPicPr>
                <p:cNvPr id="57" name="Ink 56">
                  <a:extLst>
                    <a:ext uri="{FF2B5EF4-FFF2-40B4-BE49-F238E27FC236}">
                      <a16:creationId xmlns:a16="http://schemas.microsoft.com/office/drawing/2014/main" id="{9774DAEE-48B8-1D3F-89EF-34A270EB4E3B}"/>
                    </a:ext>
                  </a:extLst>
                </p:cNvPr>
                <p:cNvPicPr/>
                <p:nvPr/>
              </p:nvPicPr>
              <p:blipFill>
                <a:blip r:embed="rId58"/>
                <a:stretch>
                  <a:fillRect/>
                </a:stretch>
              </p:blipFill>
              <p:spPr>
                <a:xfrm>
                  <a:off x="4407155" y="6580781"/>
                  <a:ext cx="2556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58" name="Ink 57">
                  <a:extLst>
                    <a:ext uri="{FF2B5EF4-FFF2-40B4-BE49-F238E27FC236}">
                      <a16:creationId xmlns:a16="http://schemas.microsoft.com/office/drawing/2014/main" id="{DE94EED1-A0C6-1D8A-C3F6-0C5A2C885714}"/>
                    </a:ext>
                  </a:extLst>
                </p14:cNvPr>
                <p14:cNvContentPartPr/>
                <p14:nvPr/>
              </p14:nvContentPartPr>
              <p14:xfrm>
                <a:off x="4501475" y="6484301"/>
                <a:ext cx="10080" cy="230760"/>
              </p14:xfrm>
            </p:contentPart>
          </mc:Choice>
          <mc:Fallback>
            <p:pic>
              <p:nvPicPr>
                <p:cNvPr id="58" name="Ink 57">
                  <a:extLst>
                    <a:ext uri="{FF2B5EF4-FFF2-40B4-BE49-F238E27FC236}">
                      <a16:creationId xmlns:a16="http://schemas.microsoft.com/office/drawing/2014/main" id="{DE94EED1-A0C6-1D8A-C3F6-0C5A2C885714}"/>
                    </a:ext>
                  </a:extLst>
                </p:cNvPr>
                <p:cNvPicPr/>
                <p:nvPr/>
              </p:nvPicPr>
              <p:blipFill>
                <a:blip r:embed="rId60"/>
                <a:stretch>
                  <a:fillRect/>
                </a:stretch>
              </p:blipFill>
              <p:spPr>
                <a:xfrm>
                  <a:off x="4492475" y="6475301"/>
                  <a:ext cx="2772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59" name="Ink 58">
                  <a:extLst>
                    <a:ext uri="{FF2B5EF4-FFF2-40B4-BE49-F238E27FC236}">
                      <a16:creationId xmlns:a16="http://schemas.microsoft.com/office/drawing/2014/main" id="{3710A45B-12F5-EBC2-4790-BA4FD06D882F}"/>
                    </a:ext>
                  </a:extLst>
                </p14:cNvPr>
                <p14:cNvContentPartPr/>
                <p14:nvPr/>
              </p14:nvContentPartPr>
              <p14:xfrm>
                <a:off x="4479155" y="6569621"/>
                <a:ext cx="114480" cy="127080"/>
              </p14:xfrm>
            </p:contentPart>
          </mc:Choice>
          <mc:Fallback>
            <p:pic>
              <p:nvPicPr>
                <p:cNvPr id="59" name="Ink 58">
                  <a:extLst>
                    <a:ext uri="{FF2B5EF4-FFF2-40B4-BE49-F238E27FC236}">
                      <a16:creationId xmlns:a16="http://schemas.microsoft.com/office/drawing/2014/main" id="{3710A45B-12F5-EBC2-4790-BA4FD06D882F}"/>
                    </a:ext>
                  </a:extLst>
                </p:cNvPr>
                <p:cNvPicPr/>
                <p:nvPr/>
              </p:nvPicPr>
              <p:blipFill>
                <a:blip r:embed="rId62"/>
                <a:stretch>
                  <a:fillRect/>
                </a:stretch>
              </p:blipFill>
              <p:spPr>
                <a:xfrm>
                  <a:off x="4470155" y="6560621"/>
                  <a:ext cx="13212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60" name="Ink 59">
                  <a:extLst>
                    <a:ext uri="{FF2B5EF4-FFF2-40B4-BE49-F238E27FC236}">
                      <a16:creationId xmlns:a16="http://schemas.microsoft.com/office/drawing/2014/main" id="{00C9652F-888B-02D0-3D6E-CC67426634D7}"/>
                    </a:ext>
                  </a:extLst>
                </p14:cNvPr>
                <p14:cNvContentPartPr/>
                <p14:nvPr/>
              </p14:nvContentPartPr>
              <p14:xfrm>
                <a:off x="4634315" y="6464861"/>
                <a:ext cx="63360" cy="210960"/>
              </p14:xfrm>
            </p:contentPart>
          </mc:Choice>
          <mc:Fallback>
            <p:pic>
              <p:nvPicPr>
                <p:cNvPr id="60" name="Ink 59">
                  <a:extLst>
                    <a:ext uri="{FF2B5EF4-FFF2-40B4-BE49-F238E27FC236}">
                      <a16:creationId xmlns:a16="http://schemas.microsoft.com/office/drawing/2014/main" id="{00C9652F-888B-02D0-3D6E-CC67426634D7}"/>
                    </a:ext>
                  </a:extLst>
                </p:cNvPr>
                <p:cNvPicPr/>
                <p:nvPr/>
              </p:nvPicPr>
              <p:blipFill>
                <a:blip r:embed="rId64"/>
                <a:stretch>
                  <a:fillRect/>
                </a:stretch>
              </p:blipFill>
              <p:spPr>
                <a:xfrm>
                  <a:off x="4625315" y="6455861"/>
                  <a:ext cx="8100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61" name="Ink 60">
                  <a:extLst>
                    <a:ext uri="{FF2B5EF4-FFF2-40B4-BE49-F238E27FC236}">
                      <a16:creationId xmlns:a16="http://schemas.microsoft.com/office/drawing/2014/main" id="{F09FF7B0-250F-E178-5AA2-781E92435F53}"/>
                    </a:ext>
                  </a:extLst>
                </p14:cNvPr>
                <p14:cNvContentPartPr/>
                <p14:nvPr/>
              </p14:nvContentPartPr>
              <p14:xfrm>
                <a:off x="4645475" y="6480701"/>
                <a:ext cx="122400" cy="105840"/>
              </p14:xfrm>
            </p:contentPart>
          </mc:Choice>
          <mc:Fallback>
            <p:pic>
              <p:nvPicPr>
                <p:cNvPr id="61" name="Ink 60">
                  <a:extLst>
                    <a:ext uri="{FF2B5EF4-FFF2-40B4-BE49-F238E27FC236}">
                      <a16:creationId xmlns:a16="http://schemas.microsoft.com/office/drawing/2014/main" id="{F09FF7B0-250F-E178-5AA2-781E92435F53}"/>
                    </a:ext>
                  </a:extLst>
                </p:cNvPr>
                <p:cNvPicPr/>
                <p:nvPr/>
              </p:nvPicPr>
              <p:blipFill>
                <a:blip r:embed="rId66"/>
                <a:stretch>
                  <a:fillRect/>
                </a:stretch>
              </p:blipFill>
              <p:spPr>
                <a:xfrm>
                  <a:off x="4636448" y="6471701"/>
                  <a:ext cx="140092"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62" name="Ink 61">
                  <a:extLst>
                    <a:ext uri="{FF2B5EF4-FFF2-40B4-BE49-F238E27FC236}">
                      <a16:creationId xmlns:a16="http://schemas.microsoft.com/office/drawing/2014/main" id="{DC0CF339-817F-1192-CA07-1DEB00C1006A}"/>
                    </a:ext>
                  </a:extLst>
                </p14:cNvPr>
                <p14:cNvContentPartPr/>
                <p14:nvPr/>
              </p14:nvContentPartPr>
              <p14:xfrm>
                <a:off x="4764275" y="6507341"/>
                <a:ext cx="81360" cy="159480"/>
              </p14:xfrm>
            </p:contentPart>
          </mc:Choice>
          <mc:Fallback>
            <p:pic>
              <p:nvPicPr>
                <p:cNvPr id="62" name="Ink 61">
                  <a:extLst>
                    <a:ext uri="{FF2B5EF4-FFF2-40B4-BE49-F238E27FC236}">
                      <a16:creationId xmlns:a16="http://schemas.microsoft.com/office/drawing/2014/main" id="{DC0CF339-817F-1192-CA07-1DEB00C1006A}"/>
                    </a:ext>
                  </a:extLst>
                </p:cNvPr>
                <p:cNvPicPr/>
                <p:nvPr/>
              </p:nvPicPr>
              <p:blipFill>
                <a:blip r:embed="rId68"/>
                <a:stretch>
                  <a:fillRect/>
                </a:stretch>
              </p:blipFill>
              <p:spPr>
                <a:xfrm>
                  <a:off x="4755275" y="6498321"/>
                  <a:ext cx="99000" cy="17716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63" name="Ink 62">
                  <a:extLst>
                    <a:ext uri="{FF2B5EF4-FFF2-40B4-BE49-F238E27FC236}">
                      <a16:creationId xmlns:a16="http://schemas.microsoft.com/office/drawing/2014/main" id="{3DD003DB-1D9D-758B-73DC-10414418830C}"/>
                    </a:ext>
                  </a:extLst>
                </p14:cNvPr>
                <p14:cNvContentPartPr/>
                <p14:nvPr/>
              </p14:nvContentPartPr>
              <p14:xfrm>
                <a:off x="4856435" y="6509861"/>
                <a:ext cx="70920" cy="157320"/>
              </p14:xfrm>
            </p:contentPart>
          </mc:Choice>
          <mc:Fallback>
            <p:pic>
              <p:nvPicPr>
                <p:cNvPr id="63" name="Ink 62">
                  <a:extLst>
                    <a:ext uri="{FF2B5EF4-FFF2-40B4-BE49-F238E27FC236}">
                      <a16:creationId xmlns:a16="http://schemas.microsoft.com/office/drawing/2014/main" id="{3DD003DB-1D9D-758B-73DC-10414418830C}"/>
                    </a:ext>
                  </a:extLst>
                </p:cNvPr>
                <p:cNvPicPr/>
                <p:nvPr/>
              </p:nvPicPr>
              <p:blipFill>
                <a:blip r:embed="rId70"/>
                <a:stretch>
                  <a:fillRect/>
                </a:stretch>
              </p:blipFill>
              <p:spPr>
                <a:xfrm>
                  <a:off x="4847480" y="6500861"/>
                  <a:ext cx="88471"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6144" name="Ink 6143">
                  <a:extLst>
                    <a:ext uri="{FF2B5EF4-FFF2-40B4-BE49-F238E27FC236}">
                      <a16:creationId xmlns:a16="http://schemas.microsoft.com/office/drawing/2014/main" id="{110B85D0-8530-FFE6-5412-966D681FA6C1}"/>
                    </a:ext>
                  </a:extLst>
                </p14:cNvPr>
                <p14:cNvContentPartPr/>
                <p14:nvPr/>
              </p14:nvContentPartPr>
              <p14:xfrm>
                <a:off x="4930595" y="6433541"/>
                <a:ext cx="31320" cy="192600"/>
              </p14:xfrm>
            </p:contentPart>
          </mc:Choice>
          <mc:Fallback>
            <p:pic>
              <p:nvPicPr>
                <p:cNvPr id="6144" name="Ink 6143">
                  <a:extLst>
                    <a:ext uri="{FF2B5EF4-FFF2-40B4-BE49-F238E27FC236}">
                      <a16:creationId xmlns:a16="http://schemas.microsoft.com/office/drawing/2014/main" id="{110B85D0-8530-FFE6-5412-966D681FA6C1}"/>
                    </a:ext>
                  </a:extLst>
                </p:cNvPr>
                <p:cNvPicPr/>
                <p:nvPr/>
              </p:nvPicPr>
              <p:blipFill>
                <a:blip r:embed="rId72"/>
                <a:stretch>
                  <a:fillRect/>
                </a:stretch>
              </p:blipFill>
              <p:spPr>
                <a:xfrm>
                  <a:off x="4921595" y="6424541"/>
                  <a:ext cx="4896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6145" name="Ink 6144">
                  <a:extLst>
                    <a:ext uri="{FF2B5EF4-FFF2-40B4-BE49-F238E27FC236}">
                      <a16:creationId xmlns:a16="http://schemas.microsoft.com/office/drawing/2014/main" id="{E4E07301-5E58-134F-2252-C33B918BE169}"/>
                    </a:ext>
                  </a:extLst>
                </p14:cNvPr>
                <p14:cNvContentPartPr/>
                <p14:nvPr/>
              </p14:nvContentPartPr>
              <p14:xfrm>
                <a:off x="4902155" y="6484661"/>
                <a:ext cx="78120" cy="25560"/>
              </p14:xfrm>
            </p:contentPart>
          </mc:Choice>
          <mc:Fallback>
            <p:pic>
              <p:nvPicPr>
                <p:cNvPr id="6145" name="Ink 6144">
                  <a:extLst>
                    <a:ext uri="{FF2B5EF4-FFF2-40B4-BE49-F238E27FC236}">
                      <a16:creationId xmlns:a16="http://schemas.microsoft.com/office/drawing/2014/main" id="{E4E07301-5E58-134F-2252-C33B918BE169}"/>
                    </a:ext>
                  </a:extLst>
                </p:cNvPr>
                <p:cNvPicPr/>
                <p:nvPr/>
              </p:nvPicPr>
              <p:blipFill>
                <a:blip r:embed="rId74"/>
                <a:stretch>
                  <a:fillRect/>
                </a:stretch>
              </p:blipFill>
              <p:spPr>
                <a:xfrm>
                  <a:off x="4893155" y="6475661"/>
                  <a:ext cx="9576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6147" name="Ink 6146">
                  <a:extLst>
                    <a:ext uri="{FF2B5EF4-FFF2-40B4-BE49-F238E27FC236}">
                      <a16:creationId xmlns:a16="http://schemas.microsoft.com/office/drawing/2014/main" id="{959D1A73-6428-6719-8E5F-A154AFD134C0}"/>
                    </a:ext>
                  </a:extLst>
                </p14:cNvPr>
                <p14:cNvContentPartPr/>
                <p14:nvPr/>
              </p14:nvContentPartPr>
              <p14:xfrm>
                <a:off x="5036795" y="6543701"/>
                <a:ext cx="3240" cy="8640"/>
              </p14:xfrm>
            </p:contentPart>
          </mc:Choice>
          <mc:Fallback>
            <p:pic>
              <p:nvPicPr>
                <p:cNvPr id="6147" name="Ink 6146">
                  <a:extLst>
                    <a:ext uri="{FF2B5EF4-FFF2-40B4-BE49-F238E27FC236}">
                      <a16:creationId xmlns:a16="http://schemas.microsoft.com/office/drawing/2014/main" id="{959D1A73-6428-6719-8E5F-A154AFD134C0}"/>
                    </a:ext>
                  </a:extLst>
                </p:cNvPr>
                <p:cNvPicPr/>
                <p:nvPr/>
              </p:nvPicPr>
              <p:blipFill>
                <a:blip r:embed="rId76"/>
                <a:stretch>
                  <a:fillRect/>
                </a:stretch>
              </p:blipFill>
              <p:spPr>
                <a:xfrm>
                  <a:off x="5027795" y="6534701"/>
                  <a:ext cx="2088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6149" name="Ink 6148">
                  <a:extLst>
                    <a:ext uri="{FF2B5EF4-FFF2-40B4-BE49-F238E27FC236}">
                      <a16:creationId xmlns:a16="http://schemas.microsoft.com/office/drawing/2014/main" id="{E53167BE-0F27-C565-76BC-1994502A5D93}"/>
                    </a:ext>
                  </a:extLst>
                </p14:cNvPr>
                <p14:cNvContentPartPr/>
                <p14:nvPr/>
              </p14:nvContentPartPr>
              <p14:xfrm>
                <a:off x="5148035" y="6434621"/>
                <a:ext cx="97920" cy="177120"/>
              </p14:xfrm>
            </p:contentPart>
          </mc:Choice>
          <mc:Fallback>
            <p:pic>
              <p:nvPicPr>
                <p:cNvPr id="6149" name="Ink 6148">
                  <a:extLst>
                    <a:ext uri="{FF2B5EF4-FFF2-40B4-BE49-F238E27FC236}">
                      <a16:creationId xmlns:a16="http://schemas.microsoft.com/office/drawing/2014/main" id="{E53167BE-0F27-C565-76BC-1994502A5D93}"/>
                    </a:ext>
                  </a:extLst>
                </p:cNvPr>
                <p:cNvPicPr/>
                <p:nvPr/>
              </p:nvPicPr>
              <p:blipFill>
                <a:blip r:embed="rId78"/>
                <a:stretch>
                  <a:fillRect/>
                </a:stretch>
              </p:blipFill>
              <p:spPr>
                <a:xfrm>
                  <a:off x="5139035" y="6425639"/>
                  <a:ext cx="115560" cy="194724"/>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6150" name="Ink 6149">
                  <a:extLst>
                    <a:ext uri="{FF2B5EF4-FFF2-40B4-BE49-F238E27FC236}">
                      <a16:creationId xmlns:a16="http://schemas.microsoft.com/office/drawing/2014/main" id="{B4606F65-0CB2-C512-D18A-7CB849F6D578}"/>
                    </a:ext>
                  </a:extLst>
                </p14:cNvPr>
                <p14:cNvContentPartPr/>
                <p14:nvPr/>
              </p14:nvContentPartPr>
              <p14:xfrm>
                <a:off x="5248115" y="6464141"/>
                <a:ext cx="54360" cy="133200"/>
              </p14:xfrm>
            </p:contentPart>
          </mc:Choice>
          <mc:Fallback>
            <p:pic>
              <p:nvPicPr>
                <p:cNvPr id="6150" name="Ink 6149">
                  <a:extLst>
                    <a:ext uri="{FF2B5EF4-FFF2-40B4-BE49-F238E27FC236}">
                      <a16:creationId xmlns:a16="http://schemas.microsoft.com/office/drawing/2014/main" id="{B4606F65-0CB2-C512-D18A-7CB849F6D578}"/>
                    </a:ext>
                  </a:extLst>
                </p:cNvPr>
                <p:cNvPicPr/>
                <p:nvPr/>
              </p:nvPicPr>
              <p:blipFill>
                <a:blip r:embed="rId80"/>
                <a:stretch>
                  <a:fillRect/>
                </a:stretch>
              </p:blipFill>
              <p:spPr>
                <a:xfrm>
                  <a:off x="5239115" y="6455141"/>
                  <a:ext cx="7200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6151" name="Ink 6150">
                  <a:extLst>
                    <a:ext uri="{FF2B5EF4-FFF2-40B4-BE49-F238E27FC236}">
                      <a16:creationId xmlns:a16="http://schemas.microsoft.com/office/drawing/2014/main" id="{5C6BD942-B86F-B789-5745-07A892B7D3AB}"/>
                    </a:ext>
                  </a:extLst>
                </p14:cNvPr>
                <p14:cNvContentPartPr/>
                <p14:nvPr/>
              </p14:nvContentPartPr>
              <p14:xfrm>
                <a:off x="5349275" y="6412661"/>
                <a:ext cx="132840" cy="124560"/>
              </p14:xfrm>
            </p:contentPart>
          </mc:Choice>
          <mc:Fallback>
            <p:pic>
              <p:nvPicPr>
                <p:cNvPr id="6151" name="Ink 6150">
                  <a:extLst>
                    <a:ext uri="{FF2B5EF4-FFF2-40B4-BE49-F238E27FC236}">
                      <a16:creationId xmlns:a16="http://schemas.microsoft.com/office/drawing/2014/main" id="{5C6BD942-B86F-B789-5745-07A892B7D3AB}"/>
                    </a:ext>
                  </a:extLst>
                </p:cNvPr>
                <p:cNvPicPr/>
                <p:nvPr/>
              </p:nvPicPr>
              <p:blipFill>
                <a:blip r:embed="rId82"/>
                <a:stretch>
                  <a:fillRect/>
                </a:stretch>
              </p:blipFill>
              <p:spPr>
                <a:xfrm>
                  <a:off x="5340275" y="6403661"/>
                  <a:ext cx="15048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6152" name="Ink 6151">
                  <a:extLst>
                    <a:ext uri="{FF2B5EF4-FFF2-40B4-BE49-F238E27FC236}">
                      <a16:creationId xmlns:a16="http://schemas.microsoft.com/office/drawing/2014/main" id="{3D01D797-FA7E-C33E-4DF6-C2491C1473D3}"/>
                    </a:ext>
                  </a:extLst>
                </p14:cNvPr>
                <p14:cNvContentPartPr/>
                <p14:nvPr/>
              </p14:nvContentPartPr>
              <p14:xfrm>
                <a:off x="5521715" y="6482141"/>
                <a:ext cx="10440" cy="360"/>
              </p14:xfrm>
            </p:contentPart>
          </mc:Choice>
          <mc:Fallback>
            <p:pic>
              <p:nvPicPr>
                <p:cNvPr id="6152" name="Ink 6151">
                  <a:extLst>
                    <a:ext uri="{FF2B5EF4-FFF2-40B4-BE49-F238E27FC236}">
                      <a16:creationId xmlns:a16="http://schemas.microsoft.com/office/drawing/2014/main" id="{3D01D797-FA7E-C33E-4DF6-C2491C1473D3}"/>
                    </a:ext>
                  </a:extLst>
                </p:cNvPr>
                <p:cNvPicPr/>
                <p:nvPr/>
              </p:nvPicPr>
              <p:blipFill>
                <a:blip r:embed="rId84"/>
                <a:stretch>
                  <a:fillRect/>
                </a:stretch>
              </p:blipFill>
              <p:spPr>
                <a:xfrm>
                  <a:off x="5513015" y="6473141"/>
                  <a:ext cx="27492" cy="18000"/>
                </a:xfrm>
                <a:prstGeom prst="rect">
                  <a:avLst/>
                </a:prstGeom>
              </p:spPr>
            </p:pic>
          </mc:Fallback>
        </mc:AlternateContent>
      </p:grpSp>
    </p:spTree>
    <p:extLst>
      <p:ext uri="{BB962C8B-B14F-4D97-AF65-F5344CB8AC3E}">
        <p14:creationId xmlns:p14="http://schemas.microsoft.com/office/powerpoint/2010/main" val="2960710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038382"/>
            <a:ext cx="7772400" cy="1933421"/>
          </a:xfrm>
        </p:spPr>
        <p:txBody>
          <a:bodyPr>
            <a:normAutofit fontScale="90000"/>
          </a:bodyPr>
          <a:lstStyle/>
          <a:p>
            <a:br>
              <a:rPr lang="en-US" sz="6700" b="1">
                <a:solidFill>
                  <a:schemeClr val="bg1"/>
                </a:solidFill>
                <a:latin typeface="+mn-lt"/>
              </a:rPr>
            </a:br>
            <a:br>
              <a:rPr lang="en-US" sz="6700" b="1">
                <a:solidFill>
                  <a:schemeClr val="bg1"/>
                </a:solidFill>
                <a:latin typeface="+mn-lt"/>
              </a:rPr>
            </a:br>
            <a:r>
              <a:rPr lang="en-US" sz="6000" b="1">
                <a:solidFill>
                  <a:schemeClr val="bg1"/>
                </a:solidFill>
                <a:latin typeface="+mn-lt"/>
              </a:rPr>
              <a:t>Advertising</a:t>
            </a:r>
            <a:br>
              <a:rPr lang="en-US" sz="5300" b="1">
                <a:solidFill>
                  <a:schemeClr val="bg1"/>
                </a:solidFill>
                <a:latin typeface="+mn-lt"/>
              </a:rPr>
            </a:br>
            <a:br>
              <a:rPr lang="en-US" sz="6000" b="1">
                <a:solidFill>
                  <a:schemeClr val="bg1"/>
                </a:solidFill>
                <a:latin typeface="+mn-lt"/>
              </a:rPr>
            </a:br>
            <a:endParaRPr lang="en-US" sz="5300" b="1">
              <a:solidFill>
                <a:schemeClr val="bg1"/>
              </a:solidFill>
              <a:latin typeface="+mn-lt"/>
            </a:endParaRPr>
          </a:p>
        </p:txBody>
      </p:sp>
    </p:spTree>
    <p:extLst>
      <p:ext uri="{BB962C8B-B14F-4D97-AF65-F5344CB8AC3E}">
        <p14:creationId xmlns:p14="http://schemas.microsoft.com/office/powerpoint/2010/main" val="1423160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798" cy="1143000"/>
          </a:xfrm>
        </p:spPr>
        <p:txBody>
          <a:bodyPr>
            <a:normAutofit/>
          </a:bodyPr>
          <a:lstStyle/>
          <a:p>
            <a:pPr lvl="2" algn="ctr"/>
            <a:r>
              <a:rPr lang="en-US" sz="4000" b="1">
                <a:latin typeface="+mj-lt"/>
              </a:rPr>
              <a:t>Advertising</a:t>
            </a:r>
          </a:p>
        </p:txBody>
      </p:sp>
      <p:sp>
        <p:nvSpPr>
          <p:cNvPr id="3" name="Content Placeholder 2"/>
          <p:cNvSpPr>
            <a:spLocks noGrp="1"/>
          </p:cNvSpPr>
          <p:nvPr>
            <p:ph idx="1"/>
          </p:nvPr>
        </p:nvSpPr>
        <p:spPr>
          <a:xfrm>
            <a:off x="380999" y="1295400"/>
            <a:ext cx="8077202" cy="4445758"/>
          </a:xfrm>
        </p:spPr>
        <p:txBody>
          <a:bodyPr>
            <a:normAutofit/>
          </a:bodyPr>
          <a:lstStyle/>
          <a:p>
            <a:pPr>
              <a:spcBef>
                <a:spcPts val="0"/>
              </a:spcBef>
            </a:pPr>
            <a:r>
              <a:rPr lang="en-US" sz="2800"/>
              <a:t>As we have seen, the media have a great influence on our beliefs and values.</a:t>
            </a:r>
          </a:p>
          <a:p>
            <a:pPr marL="0" indent="0">
              <a:spcBef>
                <a:spcPts val="0"/>
              </a:spcBef>
              <a:buNone/>
            </a:pPr>
            <a:endParaRPr lang="en-US" sz="2800"/>
          </a:p>
          <a:p>
            <a:pPr>
              <a:spcBef>
                <a:spcPts val="0"/>
              </a:spcBef>
            </a:pPr>
            <a:r>
              <a:rPr lang="en-US" sz="2800"/>
              <a:t> Television, newspaper, radio, billboards, and the Internet inject their influence into every aspect of our lives; and</a:t>
            </a:r>
            <a:r>
              <a:rPr lang="en-US" sz="2800" b="1"/>
              <a:t> advertising</a:t>
            </a:r>
            <a:r>
              <a:rPr lang="en-US" sz="2800"/>
              <a:t>, using these media, is a </a:t>
            </a:r>
            <a:r>
              <a:rPr lang="en-US" sz="2800" b="1"/>
              <a:t>pervasive, powerful force shaping attitudes and behavior in today’s world.</a:t>
            </a:r>
          </a:p>
          <a:p>
            <a:pPr marL="0" indent="0">
              <a:spcBef>
                <a:spcPts val="0"/>
              </a:spcBef>
              <a:buNone/>
            </a:pPr>
            <a:endParaRPr lang="en-US" sz="2800"/>
          </a:p>
        </p:txBody>
      </p:sp>
    </p:spTree>
    <p:extLst>
      <p:ext uri="{BB962C8B-B14F-4D97-AF65-F5344CB8AC3E}">
        <p14:creationId xmlns:p14="http://schemas.microsoft.com/office/powerpoint/2010/main" val="3622180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798" cy="1143000"/>
          </a:xfrm>
        </p:spPr>
        <p:txBody>
          <a:bodyPr>
            <a:normAutofit/>
          </a:bodyPr>
          <a:lstStyle/>
          <a:p>
            <a:pPr lvl="2" algn="ctr"/>
            <a:r>
              <a:rPr lang="en-US" sz="4000" b="1">
                <a:latin typeface="+mj-lt"/>
              </a:rPr>
              <a:t>What Ads Do</a:t>
            </a:r>
          </a:p>
        </p:txBody>
      </p:sp>
      <p:sp>
        <p:nvSpPr>
          <p:cNvPr id="3" name="Content Placeholder 2"/>
          <p:cNvSpPr>
            <a:spLocks noGrp="1"/>
          </p:cNvSpPr>
          <p:nvPr>
            <p:ph idx="1"/>
          </p:nvPr>
        </p:nvSpPr>
        <p:spPr>
          <a:xfrm>
            <a:off x="380999" y="1295400"/>
            <a:ext cx="8077202" cy="4445758"/>
          </a:xfrm>
        </p:spPr>
        <p:txBody>
          <a:bodyPr>
            <a:normAutofit/>
          </a:bodyPr>
          <a:lstStyle/>
          <a:p>
            <a:pPr>
              <a:spcBef>
                <a:spcPts val="0"/>
              </a:spcBef>
            </a:pPr>
            <a:r>
              <a:rPr lang="en-US" sz="2800"/>
              <a:t>Advertisements have two basic functions: </a:t>
            </a:r>
            <a:r>
              <a:rPr lang="en-US" sz="2800" b="1">
                <a:solidFill>
                  <a:srgbClr val="FF0000"/>
                </a:solidFill>
              </a:rPr>
              <a:t>to inform </a:t>
            </a:r>
            <a:r>
              <a:rPr lang="en-US" sz="2800"/>
              <a:t>and</a:t>
            </a:r>
            <a:r>
              <a:rPr lang="en-US" sz="2800" b="1">
                <a:solidFill>
                  <a:srgbClr val="FF0000"/>
                </a:solidFill>
              </a:rPr>
              <a:t> to motivate</a:t>
            </a:r>
            <a:r>
              <a:rPr lang="en-US" sz="2800"/>
              <a:t>. Sometimes these two functions support each another, but often they do not. A good ad is truthful, informative, and persuasive.</a:t>
            </a:r>
          </a:p>
          <a:p>
            <a:pPr>
              <a:spcBef>
                <a:spcPts val="0"/>
              </a:spcBef>
            </a:pPr>
            <a:endParaRPr lang="en-US" sz="2800"/>
          </a:p>
          <a:p>
            <a:pPr>
              <a:spcBef>
                <a:spcPts val="0"/>
              </a:spcBef>
            </a:pPr>
            <a:r>
              <a:rPr lang="en-US" sz="2800"/>
              <a:t>The point of studying advertising ploys and strategies is to become a more critical, insightful, and selective consumer of the barrage of advertising appeals we experience. </a:t>
            </a:r>
          </a:p>
        </p:txBody>
      </p:sp>
    </p:spTree>
    <p:extLst>
      <p:ext uri="{BB962C8B-B14F-4D97-AF65-F5344CB8AC3E}">
        <p14:creationId xmlns:p14="http://schemas.microsoft.com/office/powerpoint/2010/main" val="1943256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351" y="4504417"/>
            <a:ext cx="2847975" cy="1609725"/>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4467723"/>
            <a:ext cx="2929206" cy="1562243"/>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05400" y="1513658"/>
            <a:ext cx="1614856" cy="2279638"/>
          </a:xfrm>
          <a:prstGeom prst="rect">
            <a:avLst/>
          </a:prstGeom>
        </p:spPr>
      </p:pic>
      <p:sp>
        <p:nvSpPr>
          <p:cNvPr id="2" name="Title 1"/>
          <p:cNvSpPr>
            <a:spLocks noGrp="1"/>
          </p:cNvSpPr>
          <p:nvPr>
            <p:ph type="title"/>
          </p:nvPr>
        </p:nvSpPr>
        <p:spPr>
          <a:xfrm>
            <a:off x="228600" y="152400"/>
            <a:ext cx="8686798" cy="1143000"/>
          </a:xfrm>
        </p:spPr>
        <p:txBody>
          <a:bodyPr>
            <a:normAutofit/>
          </a:bodyPr>
          <a:lstStyle/>
          <a:p>
            <a:pPr lvl="2" algn="ctr"/>
            <a:r>
              <a:rPr lang="en-US" sz="4000" b="1">
                <a:latin typeface="+mn-lt"/>
              </a:rPr>
              <a:t>Strategies/ploys used in advertisements</a:t>
            </a:r>
          </a:p>
        </p:txBody>
      </p:sp>
      <p:sp>
        <p:nvSpPr>
          <p:cNvPr id="3" name="Content Placeholder 2"/>
          <p:cNvSpPr>
            <a:spLocks noGrp="1"/>
          </p:cNvSpPr>
          <p:nvPr>
            <p:ph idx="1"/>
          </p:nvPr>
        </p:nvSpPr>
        <p:spPr>
          <a:xfrm>
            <a:off x="380999" y="1295400"/>
            <a:ext cx="8077202" cy="4445758"/>
          </a:xfrm>
        </p:spPr>
        <p:txBody>
          <a:bodyPr>
            <a:normAutofit/>
          </a:bodyPr>
          <a:lstStyle/>
          <a:p>
            <a:pPr marL="514350" indent="-514350">
              <a:spcBef>
                <a:spcPts val="0"/>
              </a:spcBef>
              <a:buAutoNum type="arabicPeriod"/>
            </a:pPr>
            <a:r>
              <a:rPr lang="en-US" sz="2800"/>
              <a:t>the use of </a:t>
            </a:r>
            <a:r>
              <a:rPr lang="en-US" sz="2800" b="1"/>
              <a:t>humor</a:t>
            </a:r>
            <a:r>
              <a:rPr lang="en-US" sz="2800"/>
              <a:t>;</a:t>
            </a:r>
          </a:p>
          <a:p>
            <a:pPr marL="514350" indent="-514350">
              <a:spcBef>
                <a:spcPts val="0"/>
              </a:spcBef>
              <a:buAutoNum type="arabicPeriod"/>
            </a:pPr>
            <a:endParaRPr lang="en-US" sz="2800"/>
          </a:p>
          <a:p>
            <a:pPr marL="0" indent="0">
              <a:spcBef>
                <a:spcPts val="0"/>
              </a:spcBef>
              <a:buNone/>
            </a:pPr>
            <a:endParaRPr lang="en-US" sz="2800"/>
          </a:p>
          <a:p>
            <a:pPr marL="0" indent="0">
              <a:spcBef>
                <a:spcPts val="0"/>
              </a:spcBef>
              <a:buNone/>
            </a:pPr>
            <a:endParaRPr lang="en-US" sz="2800"/>
          </a:p>
          <a:p>
            <a:pPr marL="0" indent="0">
              <a:spcBef>
                <a:spcPts val="0"/>
              </a:spcBef>
              <a:buNone/>
            </a:pPr>
            <a:endParaRPr lang="en-US" sz="2800"/>
          </a:p>
          <a:p>
            <a:pPr marL="0" indent="0">
              <a:spcBef>
                <a:spcPts val="0"/>
              </a:spcBef>
              <a:buNone/>
            </a:pPr>
            <a:endParaRPr lang="en-US" sz="2800"/>
          </a:p>
          <a:p>
            <a:pPr marL="0" indent="0">
              <a:spcBef>
                <a:spcPts val="0"/>
              </a:spcBef>
              <a:buNone/>
            </a:pPr>
            <a:r>
              <a:rPr lang="en-US" sz="2800"/>
              <a:t>2. the use of </a:t>
            </a:r>
            <a:r>
              <a:rPr lang="en-US" sz="2800" b="1"/>
              <a:t>catchy slogans and jingles</a:t>
            </a:r>
            <a:r>
              <a:rPr lang="en-US" sz="2800"/>
              <a:t>;</a:t>
            </a:r>
          </a:p>
          <a:p>
            <a:pPr marL="0" indent="0">
              <a:spcBef>
                <a:spcPts val="0"/>
              </a:spcBef>
              <a:buNone/>
            </a:pPr>
            <a:endParaRPr lang="en-US" sz="280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600" y="1843585"/>
            <a:ext cx="3714751" cy="1938338"/>
          </a:xfrm>
          <a:prstGeom prst="rect">
            <a:avLst/>
          </a:prstGeom>
        </p:spPr>
      </p:pic>
    </p:spTree>
    <p:extLst>
      <p:ext uri="{BB962C8B-B14F-4D97-AF65-F5344CB8AC3E}">
        <p14:creationId xmlns:p14="http://schemas.microsoft.com/office/powerpoint/2010/main" val="1347964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5AD04-4BE3-4442-A4A2-3914EC3296A1}"/>
              </a:ext>
            </a:extLst>
          </p:cNvPr>
          <p:cNvSpPr>
            <a:spLocks noGrp="1"/>
          </p:cNvSpPr>
          <p:nvPr>
            <p:ph type="title"/>
          </p:nvPr>
        </p:nvSpPr>
        <p:spPr/>
        <p:txBody>
          <a:bodyPr/>
          <a:lstStyle/>
          <a:p>
            <a:r>
              <a:rPr lang="en-MY"/>
              <a:t>Objectives:</a:t>
            </a:r>
          </a:p>
        </p:txBody>
      </p:sp>
      <p:sp>
        <p:nvSpPr>
          <p:cNvPr id="3" name="Content Placeholder 2">
            <a:extLst>
              <a:ext uri="{FF2B5EF4-FFF2-40B4-BE49-F238E27FC236}">
                <a16:creationId xmlns:a16="http://schemas.microsoft.com/office/drawing/2014/main" id="{52E02547-6706-40D5-843C-496E598A9B2A}"/>
              </a:ext>
            </a:extLst>
          </p:cNvPr>
          <p:cNvSpPr>
            <a:spLocks noGrp="1"/>
          </p:cNvSpPr>
          <p:nvPr>
            <p:ph idx="1"/>
          </p:nvPr>
        </p:nvSpPr>
        <p:spPr/>
        <p:txBody>
          <a:bodyPr/>
          <a:lstStyle/>
          <a:p>
            <a:r>
              <a:rPr lang="en-MY"/>
              <a:t>Students should be able to</a:t>
            </a:r>
          </a:p>
          <a:p>
            <a:pPr lvl="1"/>
            <a:r>
              <a:rPr lang="en-MY"/>
              <a:t>Define mass media and social media</a:t>
            </a:r>
          </a:p>
          <a:p>
            <a:pPr lvl="1"/>
            <a:r>
              <a:rPr lang="en-MY"/>
              <a:t>Identify the importance of context in the news media</a:t>
            </a:r>
          </a:p>
          <a:p>
            <a:pPr lvl="1"/>
            <a:r>
              <a:rPr lang="en-MY"/>
              <a:t>Identify advertisement techniques</a:t>
            </a:r>
          </a:p>
        </p:txBody>
      </p:sp>
    </p:spTree>
    <p:extLst>
      <p:ext uri="{BB962C8B-B14F-4D97-AF65-F5344CB8AC3E}">
        <p14:creationId xmlns:p14="http://schemas.microsoft.com/office/powerpoint/2010/main" val="1793371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4317404"/>
            <a:ext cx="3363784" cy="1866900"/>
          </a:xfrm>
          <a:prstGeom prst="rect">
            <a:avLst/>
          </a:prstGeom>
          <a:ln>
            <a:noFill/>
          </a:ln>
          <a:effectLst>
            <a:softEdge rad="112500"/>
          </a:effec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7460" y="1456159"/>
            <a:ext cx="1769349" cy="2289745"/>
          </a:xfrm>
          <a:prstGeom prst="rect">
            <a:avLst/>
          </a:prstGeom>
        </p:spPr>
      </p:pic>
      <p:sp>
        <p:nvSpPr>
          <p:cNvPr id="2" name="Title 1"/>
          <p:cNvSpPr>
            <a:spLocks noGrp="1"/>
          </p:cNvSpPr>
          <p:nvPr>
            <p:ph type="title"/>
          </p:nvPr>
        </p:nvSpPr>
        <p:spPr>
          <a:xfrm>
            <a:off x="228600" y="152400"/>
            <a:ext cx="8686798" cy="1143000"/>
          </a:xfrm>
        </p:spPr>
        <p:txBody>
          <a:bodyPr>
            <a:normAutofit/>
          </a:bodyPr>
          <a:lstStyle/>
          <a:p>
            <a:pPr lvl="2" algn="ctr"/>
            <a:r>
              <a:rPr lang="en-US" sz="4000" b="1">
                <a:latin typeface="+mn-lt"/>
              </a:rPr>
              <a:t>Strategies/ploys used in advertisements</a:t>
            </a:r>
          </a:p>
        </p:txBody>
      </p:sp>
      <p:sp>
        <p:nvSpPr>
          <p:cNvPr id="3" name="Content Placeholder 2"/>
          <p:cNvSpPr>
            <a:spLocks noGrp="1"/>
          </p:cNvSpPr>
          <p:nvPr>
            <p:ph idx="1"/>
          </p:nvPr>
        </p:nvSpPr>
        <p:spPr>
          <a:xfrm>
            <a:off x="380999" y="1295400"/>
            <a:ext cx="8077202" cy="4445758"/>
          </a:xfrm>
        </p:spPr>
        <p:txBody>
          <a:bodyPr>
            <a:normAutofit/>
          </a:bodyPr>
          <a:lstStyle/>
          <a:p>
            <a:pPr marL="0" indent="0">
              <a:spcBef>
                <a:spcPts val="0"/>
              </a:spcBef>
              <a:buNone/>
            </a:pPr>
            <a:r>
              <a:rPr lang="en-US" sz="2800"/>
              <a:t>3. Anxiety ads</a:t>
            </a:r>
          </a:p>
          <a:p>
            <a:pPr marL="0" indent="0">
              <a:spcBef>
                <a:spcPts val="0"/>
              </a:spcBef>
              <a:buNone/>
            </a:pPr>
            <a:endParaRPr lang="en-US" sz="2800"/>
          </a:p>
          <a:p>
            <a:pPr marL="0" indent="0">
              <a:spcBef>
                <a:spcPts val="0"/>
              </a:spcBef>
              <a:buNone/>
            </a:pPr>
            <a:endParaRPr lang="en-US" sz="2800"/>
          </a:p>
          <a:p>
            <a:pPr marL="0" indent="0">
              <a:spcBef>
                <a:spcPts val="0"/>
              </a:spcBef>
              <a:buNone/>
            </a:pPr>
            <a:endParaRPr lang="en-US" sz="2800"/>
          </a:p>
          <a:p>
            <a:pPr marL="0" indent="0">
              <a:spcBef>
                <a:spcPts val="0"/>
              </a:spcBef>
              <a:buNone/>
            </a:pPr>
            <a:endParaRPr lang="en-US" sz="2800"/>
          </a:p>
          <a:p>
            <a:pPr marL="0" indent="0">
              <a:spcBef>
                <a:spcPts val="0"/>
              </a:spcBef>
              <a:buNone/>
            </a:pPr>
            <a:r>
              <a:rPr lang="en-US" sz="2800"/>
              <a:t>4. the use of </a:t>
            </a:r>
            <a:r>
              <a:rPr lang="en-US" sz="2800" b="1"/>
              <a:t>emotive words</a:t>
            </a:r>
            <a:r>
              <a:rPr lang="en-US" sz="2800"/>
              <a:t>;</a:t>
            </a:r>
          </a:p>
          <a:p>
            <a:pPr marL="0" indent="0">
              <a:spcBef>
                <a:spcPts val="0"/>
              </a:spcBef>
              <a:buNone/>
            </a:pPr>
            <a:endParaRPr lang="en-US" sz="280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0237" y="1719127"/>
            <a:ext cx="2047334" cy="154740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7800" y="4365171"/>
            <a:ext cx="3349771" cy="1460500"/>
          </a:xfrm>
          <a:prstGeom prst="rect">
            <a:avLst/>
          </a:prstGeom>
          <a:ln>
            <a:noFill/>
          </a:ln>
          <a:effectLst>
            <a:softEdge rad="112500"/>
          </a:effectLst>
        </p:spPr>
      </p:pic>
    </p:spTree>
    <p:extLst>
      <p:ext uri="{BB962C8B-B14F-4D97-AF65-F5344CB8AC3E}">
        <p14:creationId xmlns:p14="http://schemas.microsoft.com/office/powerpoint/2010/main" val="3317047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p:nvPr/>
        </p:nvPicPr>
        <p:blipFill>
          <a:blip r:embed="rId2">
            <a:extLst>
              <a:ext uri="{28A0092B-C50C-407E-A947-70E740481C1C}">
                <a14:useLocalDpi xmlns:a14="http://schemas.microsoft.com/office/drawing/2010/main" val="0"/>
              </a:ext>
            </a:extLst>
          </a:blip>
          <a:stretch>
            <a:fillRect/>
          </a:stretch>
        </p:blipFill>
        <p:spPr>
          <a:xfrm>
            <a:off x="6442055" y="1438859"/>
            <a:ext cx="1635145" cy="2251881"/>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96719" y="4173282"/>
            <a:ext cx="2028242" cy="2028242"/>
          </a:xfrm>
          <a:prstGeom prst="rect">
            <a:avLst/>
          </a:prstGeom>
        </p:spPr>
      </p:pic>
      <p:sp>
        <p:nvSpPr>
          <p:cNvPr id="2" name="Title 1"/>
          <p:cNvSpPr>
            <a:spLocks noGrp="1"/>
          </p:cNvSpPr>
          <p:nvPr>
            <p:ph type="title"/>
          </p:nvPr>
        </p:nvSpPr>
        <p:spPr>
          <a:xfrm>
            <a:off x="228600" y="152400"/>
            <a:ext cx="8686798" cy="1143000"/>
          </a:xfrm>
        </p:spPr>
        <p:txBody>
          <a:bodyPr>
            <a:normAutofit/>
          </a:bodyPr>
          <a:lstStyle/>
          <a:p>
            <a:pPr lvl="2" algn="ctr"/>
            <a:r>
              <a:rPr lang="en-US" sz="4000" b="1">
                <a:latin typeface="+mn-lt"/>
              </a:rPr>
              <a:t>Strategies/ploys used in advertisements</a:t>
            </a:r>
          </a:p>
        </p:txBody>
      </p:sp>
      <p:sp>
        <p:nvSpPr>
          <p:cNvPr id="3" name="Content Placeholder 2"/>
          <p:cNvSpPr>
            <a:spLocks noGrp="1"/>
          </p:cNvSpPr>
          <p:nvPr>
            <p:ph idx="1"/>
          </p:nvPr>
        </p:nvSpPr>
        <p:spPr>
          <a:xfrm>
            <a:off x="380999" y="1295400"/>
            <a:ext cx="8077202" cy="4445758"/>
          </a:xfrm>
        </p:spPr>
        <p:txBody>
          <a:bodyPr>
            <a:normAutofit/>
          </a:bodyPr>
          <a:lstStyle/>
          <a:p>
            <a:pPr marL="0" indent="0">
              <a:lnSpc>
                <a:spcPct val="110000"/>
              </a:lnSpc>
              <a:spcBef>
                <a:spcPts val="0"/>
              </a:spcBef>
              <a:buNone/>
            </a:pPr>
            <a:r>
              <a:rPr lang="en-US" sz="2800"/>
              <a:t>5. the use of </a:t>
            </a:r>
            <a:r>
              <a:rPr lang="en-US" sz="2800" b="1"/>
              <a:t>weasel words</a:t>
            </a:r>
            <a:r>
              <a:rPr lang="en-US" sz="2800"/>
              <a:t>;</a:t>
            </a:r>
          </a:p>
          <a:p>
            <a:pPr marL="0" indent="0">
              <a:lnSpc>
                <a:spcPct val="110000"/>
              </a:lnSpc>
              <a:spcBef>
                <a:spcPts val="0"/>
              </a:spcBef>
              <a:buNone/>
            </a:pPr>
            <a:endParaRPr lang="en-US" sz="2800"/>
          </a:p>
          <a:p>
            <a:pPr marL="0" indent="0">
              <a:lnSpc>
                <a:spcPct val="110000"/>
              </a:lnSpc>
              <a:spcBef>
                <a:spcPts val="0"/>
              </a:spcBef>
              <a:buNone/>
            </a:pPr>
            <a:endParaRPr lang="en-US" sz="2800"/>
          </a:p>
          <a:p>
            <a:pPr marL="0" indent="0">
              <a:lnSpc>
                <a:spcPct val="110000"/>
              </a:lnSpc>
              <a:spcBef>
                <a:spcPts val="0"/>
              </a:spcBef>
              <a:buNone/>
            </a:pPr>
            <a:endParaRPr lang="en-US" sz="2800"/>
          </a:p>
          <a:p>
            <a:pPr marL="0" indent="0">
              <a:lnSpc>
                <a:spcPct val="110000"/>
              </a:lnSpc>
              <a:spcBef>
                <a:spcPts val="0"/>
              </a:spcBef>
              <a:buNone/>
            </a:pPr>
            <a:endParaRPr lang="en-US" sz="2800"/>
          </a:p>
          <a:p>
            <a:pPr marL="0" indent="0">
              <a:lnSpc>
                <a:spcPct val="110000"/>
              </a:lnSpc>
              <a:spcBef>
                <a:spcPts val="0"/>
              </a:spcBef>
              <a:buNone/>
            </a:pPr>
            <a:r>
              <a:rPr lang="en-US" sz="2800"/>
              <a:t>6. the use of </a:t>
            </a:r>
            <a:r>
              <a:rPr lang="en-US" sz="2800" b="1"/>
              <a:t>fine-print disclaimers</a:t>
            </a:r>
            <a:r>
              <a:rPr lang="en-US" sz="2800"/>
              <a:t>;</a:t>
            </a:r>
          </a:p>
          <a:p>
            <a:pPr marL="0" indent="0">
              <a:lnSpc>
                <a:spcPct val="110000"/>
              </a:lnSpc>
              <a:spcBef>
                <a:spcPts val="0"/>
              </a:spcBef>
              <a:buNone/>
            </a:pPr>
            <a:endParaRPr lang="en-US" sz="2800"/>
          </a:p>
        </p:txBody>
      </p:sp>
      <p:pic>
        <p:nvPicPr>
          <p:cNvPr id="7" name="Picture 6"/>
          <p:cNvPicPr/>
          <p:nvPr/>
        </p:nvPicPr>
        <p:blipFill rotWithShape="1">
          <a:blip r:embed="rId4">
            <a:extLst>
              <a:ext uri="{28A0092B-C50C-407E-A947-70E740481C1C}">
                <a14:useLocalDpi xmlns:a14="http://schemas.microsoft.com/office/drawing/2010/main" val="0"/>
              </a:ext>
            </a:extLst>
          </a:blip>
          <a:srcRect t="16610" r="3370"/>
          <a:stretch/>
        </p:blipFill>
        <p:spPr>
          <a:xfrm>
            <a:off x="3811137" y="1747640"/>
            <a:ext cx="2249917" cy="1864957"/>
          </a:xfrm>
          <a:prstGeom prst="rect">
            <a:avLst/>
          </a:prstGeom>
        </p:spPr>
      </p:pic>
      <p:pic>
        <p:nvPicPr>
          <p:cNvPr id="11" name="Picture 10"/>
          <p:cNvPicPr/>
          <p:nvPr/>
        </p:nvPicPr>
        <p:blipFill>
          <a:blip r:embed="rId5">
            <a:extLst>
              <a:ext uri="{28A0092B-C50C-407E-A947-70E740481C1C}">
                <a14:useLocalDpi xmlns:a14="http://schemas.microsoft.com/office/drawing/2010/main" val="0"/>
              </a:ext>
            </a:extLst>
          </a:blip>
          <a:stretch>
            <a:fillRect/>
          </a:stretch>
        </p:blipFill>
        <p:spPr>
          <a:xfrm>
            <a:off x="4028256" y="4196039"/>
            <a:ext cx="2111266" cy="2076735"/>
          </a:xfrm>
          <a:prstGeom prst="rect">
            <a:avLst/>
          </a:prstGeom>
        </p:spPr>
      </p:pic>
      <p:pic>
        <p:nvPicPr>
          <p:cNvPr id="13" name="Picture 12">
            <a:extLst>
              <a:ext uri="{FF2B5EF4-FFF2-40B4-BE49-F238E27FC236}">
                <a16:creationId xmlns:a16="http://schemas.microsoft.com/office/drawing/2014/main" id="{572DC30C-D639-42BE-AA7D-3946A3B60C7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8174" y="4096269"/>
            <a:ext cx="2850018" cy="2276273"/>
          </a:xfrm>
          <a:prstGeom prst="rect">
            <a:avLst/>
          </a:prstGeom>
        </p:spPr>
      </p:pic>
      <p:pic>
        <p:nvPicPr>
          <p:cNvPr id="15" name="Picture 14">
            <a:extLst>
              <a:ext uri="{FF2B5EF4-FFF2-40B4-BE49-F238E27FC236}">
                <a16:creationId xmlns:a16="http://schemas.microsoft.com/office/drawing/2014/main" id="{141DFCDE-486B-441A-8240-8F8C951D4AA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0668" y="1747640"/>
            <a:ext cx="2590800" cy="1943100"/>
          </a:xfrm>
          <a:prstGeom prst="rect">
            <a:avLst/>
          </a:prstGeom>
        </p:spPr>
      </p:pic>
      <p:grpSp>
        <p:nvGrpSpPr>
          <p:cNvPr id="40" name="Group 39">
            <a:extLst>
              <a:ext uri="{FF2B5EF4-FFF2-40B4-BE49-F238E27FC236}">
                <a16:creationId xmlns:a16="http://schemas.microsoft.com/office/drawing/2014/main" id="{5F147E75-D7E8-5BE4-985A-F74FE6BD7430}"/>
              </a:ext>
            </a:extLst>
          </p:cNvPr>
          <p:cNvGrpSpPr/>
          <p:nvPr/>
        </p:nvGrpSpPr>
        <p:grpSpPr>
          <a:xfrm>
            <a:off x="4695875" y="1050461"/>
            <a:ext cx="1619640" cy="1324080"/>
            <a:chOff x="4695875" y="1050461"/>
            <a:chExt cx="1619640" cy="1324080"/>
          </a:xfrm>
        </p:grpSpPr>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58C2B059-5776-C581-3644-666F39F9AAB3}"/>
                    </a:ext>
                  </a:extLst>
                </p14:cNvPr>
                <p14:cNvContentPartPr/>
                <p14:nvPr/>
              </p14:nvContentPartPr>
              <p14:xfrm>
                <a:off x="4711715" y="1234421"/>
                <a:ext cx="300600" cy="161280"/>
              </p14:xfrm>
            </p:contentPart>
          </mc:Choice>
          <mc:Fallback>
            <p:pic>
              <p:nvPicPr>
                <p:cNvPr id="4" name="Ink 3">
                  <a:extLst>
                    <a:ext uri="{FF2B5EF4-FFF2-40B4-BE49-F238E27FC236}">
                      <a16:creationId xmlns:a16="http://schemas.microsoft.com/office/drawing/2014/main" id="{58C2B059-5776-C581-3644-666F39F9AAB3}"/>
                    </a:ext>
                  </a:extLst>
                </p:cNvPr>
                <p:cNvPicPr/>
                <p:nvPr/>
              </p:nvPicPr>
              <p:blipFill>
                <a:blip r:embed="rId9"/>
                <a:stretch>
                  <a:fillRect/>
                </a:stretch>
              </p:blipFill>
              <p:spPr>
                <a:xfrm>
                  <a:off x="4702715" y="1225421"/>
                  <a:ext cx="31824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Ink 4">
                  <a:extLst>
                    <a:ext uri="{FF2B5EF4-FFF2-40B4-BE49-F238E27FC236}">
                      <a16:creationId xmlns:a16="http://schemas.microsoft.com/office/drawing/2014/main" id="{9B83267B-3BF9-78FA-4362-58CD88F7C073}"/>
                    </a:ext>
                  </a:extLst>
                </p14:cNvPr>
                <p14:cNvContentPartPr/>
                <p14:nvPr/>
              </p14:nvContentPartPr>
              <p14:xfrm>
                <a:off x="5070995" y="1055861"/>
                <a:ext cx="142560" cy="237600"/>
              </p14:xfrm>
            </p:contentPart>
          </mc:Choice>
          <mc:Fallback>
            <p:pic>
              <p:nvPicPr>
                <p:cNvPr id="5" name="Ink 4">
                  <a:extLst>
                    <a:ext uri="{FF2B5EF4-FFF2-40B4-BE49-F238E27FC236}">
                      <a16:creationId xmlns:a16="http://schemas.microsoft.com/office/drawing/2014/main" id="{9B83267B-3BF9-78FA-4362-58CD88F7C073}"/>
                    </a:ext>
                  </a:extLst>
                </p:cNvPr>
                <p:cNvPicPr/>
                <p:nvPr/>
              </p:nvPicPr>
              <p:blipFill>
                <a:blip r:embed="rId11"/>
                <a:stretch>
                  <a:fillRect/>
                </a:stretch>
              </p:blipFill>
              <p:spPr>
                <a:xfrm>
                  <a:off x="5061995" y="1046847"/>
                  <a:ext cx="160200" cy="255267"/>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9D569F15-8342-64C6-8CE0-19CAB0F96A19}"/>
                    </a:ext>
                  </a:extLst>
                </p14:cNvPr>
                <p14:cNvContentPartPr/>
                <p14:nvPr/>
              </p14:nvContentPartPr>
              <p14:xfrm>
                <a:off x="5216075" y="1050461"/>
                <a:ext cx="172080" cy="191880"/>
              </p14:xfrm>
            </p:contentPart>
          </mc:Choice>
          <mc:Fallback>
            <p:pic>
              <p:nvPicPr>
                <p:cNvPr id="8" name="Ink 7">
                  <a:extLst>
                    <a:ext uri="{FF2B5EF4-FFF2-40B4-BE49-F238E27FC236}">
                      <a16:creationId xmlns:a16="http://schemas.microsoft.com/office/drawing/2014/main" id="{9D569F15-8342-64C6-8CE0-19CAB0F96A19}"/>
                    </a:ext>
                  </a:extLst>
                </p:cNvPr>
                <p:cNvPicPr/>
                <p:nvPr/>
              </p:nvPicPr>
              <p:blipFill>
                <a:blip r:embed="rId13"/>
                <a:stretch>
                  <a:fillRect/>
                </a:stretch>
              </p:blipFill>
              <p:spPr>
                <a:xfrm>
                  <a:off x="5207075" y="1041478"/>
                  <a:ext cx="189720" cy="209487"/>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C3B143F2-25FC-7073-0859-71EB7DC87CB8}"/>
                    </a:ext>
                  </a:extLst>
                </p14:cNvPr>
                <p14:cNvContentPartPr/>
                <p14:nvPr/>
              </p14:nvContentPartPr>
              <p14:xfrm>
                <a:off x="5311475" y="1132901"/>
                <a:ext cx="88920" cy="280440"/>
              </p14:xfrm>
            </p:contentPart>
          </mc:Choice>
          <mc:Fallback>
            <p:pic>
              <p:nvPicPr>
                <p:cNvPr id="9" name="Ink 8">
                  <a:extLst>
                    <a:ext uri="{FF2B5EF4-FFF2-40B4-BE49-F238E27FC236}">
                      <a16:creationId xmlns:a16="http://schemas.microsoft.com/office/drawing/2014/main" id="{C3B143F2-25FC-7073-0859-71EB7DC87CB8}"/>
                    </a:ext>
                  </a:extLst>
                </p:cNvPr>
                <p:cNvPicPr/>
                <p:nvPr/>
              </p:nvPicPr>
              <p:blipFill>
                <a:blip r:embed="rId15"/>
                <a:stretch>
                  <a:fillRect/>
                </a:stretch>
              </p:blipFill>
              <p:spPr>
                <a:xfrm>
                  <a:off x="5302438" y="1123901"/>
                  <a:ext cx="106632"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D3E82B24-287A-66A3-5E6A-2540E3CC5C26}"/>
                    </a:ext>
                  </a:extLst>
                </p14:cNvPr>
                <p14:cNvContentPartPr/>
                <p14:nvPr/>
              </p14:nvContentPartPr>
              <p14:xfrm>
                <a:off x="5395355" y="1084661"/>
                <a:ext cx="117720" cy="125280"/>
              </p14:xfrm>
            </p:contentPart>
          </mc:Choice>
          <mc:Fallback>
            <p:pic>
              <p:nvPicPr>
                <p:cNvPr id="10" name="Ink 9">
                  <a:extLst>
                    <a:ext uri="{FF2B5EF4-FFF2-40B4-BE49-F238E27FC236}">
                      <a16:creationId xmlns:a16="http://schemas.microsoft.com/office/drawing/2014/main" id="{D3E82B24-287A-66A3-5E6A-2540E3CC5C26}"/>
                    </a:ext>
                  </a:extLst>
                </p:cNvPr>
                <p:cNvPicPr/>
                <p:nvPr/>
              </p:nvPicPr>
              <p:blipFill>
                <a:blip r:embed="rId17"/>
                <a:stretch>
                  <a:fillRect/>
                </a:stretch>
              </p:blipFill>
              <p:spPr>
                <a:xfrm>
                  <a:off x="5386327" y="1075661"/>
                  <a:ext cx="135414"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ABDCE0E3-18E8-A232-949E-5159A906F58B}"/>
                    </a:ext>
                  </a:extLst>
                </p14:cNvPr>
                <p14:cNvContentPartPr/>
                <p14:nvPr/>
              </p14:nvContentPartPr>
              <p14:xfrm>
                <a:off x="4695875" y="1416581"/>
                <a:ext cx="198000" cy="21600"/>
              </p14:xfrm>
            </p:contentPart>
          </mc:Choice>
          <mc:Fallback>
            <p:pic>
              <p:nvPicPr>
                <p:cNvPr id="16" name="Ink 15">
                  <a:extLst>
                    <a:ext uri="{FF2B5EF4-FFF2-40B4-BE49-F238E27FC236}">
                      <a16:creationId xmlns:a16="http://schemas.microsoft.com/office/drawing/2014/main" id="{ABDCE0E3-18E8-A232-949E-5159A906F58B}"/>
                    </a:ext>
                  </a:extLst>
                </p:cNvPr>
                <p:cNvPicPr/>
                <p:nvPr/>
              </p:nvPicPr>
              <p:blipFill>
                <a:blip r:embed="rId19"/>
                <a:stretch>
                  <a:fillRect/>
                </a:stretch>
              </p:blipFill>
              <p:spPr>
                <a:xfrm>
                  <a:off x="4686875" y="1407581"/>
                  <a:ext cx="21564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2F5069D1-DBBB-352B-C3F6-798A54D5FC87}"/>
                    </a:ext>
                  </a:extLst>
                </p14:cNvPr>
                <p14:cNvContentPartPr/>
                <p14:nvPr/>
              </p14:nvContentPartPr>
              <p14:xfrm>
                <a:off x="4928795" y="1391021"/>
                <a:ext cx="240120" cy="132480"/>
              </p14:xfrm>
            </p:contentPart>
          </mc:Choice>
          <mc:Fallback>
            <p:pic>
              <p:nvPicPr>
                <p:cNvPr id="17" name="Ink 16">
                  <a:extLst>
                    <a:ext uri="{FF2B5EF4-FFF2-40B4-BE49-F238E27FC236}">
                      <a16:creationId xmlns:a16="http://schemas.microsoft.com/office/drawing/2014/main" id="{2F5069D1-DBBB-352B-C3F6-798A54D5FC87}"/>
                    </a:ext>
                  </a:extLst>
                </p:cNvPr>
                <p:cNvPicPr/>
                <p:nvPr/>
              </p:nvPicPr>
              <p:blipFill>
                <a:blip r:embed="rId21"/>
                <a:stretch>
                  <a:fillRect/>
                </a:stretch>
              </p:blipFill>
              <p:spPr>
                <a:xfrm>
                  <a:off x="4919795" y="1381996"/>
                  <a:ext cx="257760" cy="150168"/>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8" name="Ink 17">
                  <a:extLst>
                    <a:ext uri="{FF2B5EF4-FFF2-40B4-BE49-F238E27FC236}">
                      <a16:creationId xmlns:a16="http://schemas.microsoft.com/office/drawing/2014/main" id="{3F29F797-5A3C-39F5-F96A-FCC3DA1BE6E1}"/>
                    </a:ext>
                  </a:extLst>
                </p14:cNvPr>
                <p14:cNvContentPartPr/>
                <p14:nvPr/>
              </p14:nvContentPartPr>
              <p14:xfrm>
                <a:off x="5215355" y="1401101"/>
                <a:ext cx="123840" cy="101880"/>
              </p14:xfrm>
            </p:contentPart>
          </mc:Choice>
          <mc:Fallback>
            <p:pic>
              <p:nvPicPr>
                <p:cNvPr id="18" name="Ink 17">
                  <a:extLst>
                    <a:ext uri="{FF2B5EF4-FFF2-40B4-BE49-F238E27FC236}">
                      <a16:creationId xmlns:a16="http://schemas.microsoft.com/office/drawing/2014/main" id="{3F29F797-5A3C-39F5-F96A-FCC3DA1BE6E1}"/>
                    </a:ext>
                  </a:extLst>
                </p:cNvPr>
                <p:cNvPicPr/>
                <p:nvPr/>
              </p:nvPicPr>
              <p:blipFill>
                <a:blip r:embed="rId23"/>
                <a:stretch>
                  <a:fillRect/>
                </a:stretch>
              </p:blipFill>
              <p:spPr>
                <a:xfrm>
                  <a:off x="5206355" y="1392069"/>
                  <a:ext cx="141480" cy="119583"/>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9" name="Ink 18">
                  <a:extLst>
                    <a:ext uri="{FF2B5EF4-FFF2-40B4-BE49-F238E27FC236}">
                      <a16:creationId xmlns:a16="http://schemas.microsoft.com/office/drawing/2014/main" id="{9F17A1FE-368C-0247-76CC-0AFA29F125A0}"/>
                    </a:ext>
                  </a:extLst>
                </p14:cNvPr>
                <p14:cNvContentPartPr/>
                <p14:nvPr/>
              </p14:nvContentPartPr>
              <p14:xfrm>
                <a:off x="5340635" y="1381661"/>
                <a:ext cx="124920" cy="274320"/>
              </p14:xfrm>
            </p:contentPart>
          </mc:Choice>
          <mc:Fallback>
            <p:pic>
              <p:nvPicPr>
                <p:cNvPr id="19" name="Ink 18">
                  <a:extLst>
                    <a:ext uri="{FF2B5EF4-FFF2-40B4-BE49-F238E27FC236}">
                      <a16:creationId xmlns:a16="http://schemas.microsoft.com/office/drawing/2014/main" id="{9F17A1FE-368C-0247-76CC-0AFA29F125A0}"/>
                    </a:ext>
                  </a:extLst>
                </p:cNvPr>
                <p:cNvPicPr/>
                <p:nvPr/>
              </p:nvPicPr>
              <p:blipFill>
                <a:blip r:embed="rId25"/>
                <a:stretch>
                  <a:fillRect/>
                </a:stretch>
              </p:blipFill>
              <p:spPr>
                <a:xfrm>
                  <a:off x="5331635" y="1372661"/>
                  <a:ext cx="14256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1" name="Ink 20">
                  <a:extLst>
                    <a:ext uri="{FF2B5EF4-FFF2-40B4-BE49-F238E27FC236}">
                      <a16:creationId xmlns:a16="http://schemas.microsoft.com/office/drawing/2014/main" id="{80E6D379-12B2-D8A7-B847-6C87BC39FD42}"/>
                    </a:ext>
                  </a:extLst>
                </p14:cNvPr>
                <p14:cNvContentPartPr/>
                <p14:nvPr/>
              </p14:nvContentPartPr>
              <p14:xfrm>
                <a:off x="4731875" y="1361501"/>
                <a:ext cx="386640" cy="388800"/>
              </p14:xfrm>
            </p:contentPart>
          </mc:Choice>
          <mc:Fallback>
            <p:pic>
              <p:nvPicPr>
                <p:cNvPr id="21" name="Ink 20">
                  <a:extLst>
                    <a:ext uri="{FF2B5EF4-FFF2-40B4-BE49-F238E27FC236}">
                      <a16:creationId xmlns:a16="http://schemas.microsoft.com/office/drawing/2014/main" id="{80E6D379-12B2-D8A7-B847-6C87BC39FD42}"/>
                    </a:ext>
                  </a:extLst>
                </p:cNvPr>
                <p:cNvPicPr/>
                <p:nvPr/>
              </p:nvPicPr>
              <p:blipFill>
                <a:blip r:embed="rId27"/>
                <a:stretch>
                  <a:fillRect/>
                </a:stretch>
              </p:blipFill>
              <p:spPr>
                <a:xfrm>
                  <a:off x="4722875" y="1352501"/>
                  <a:ext cx="404280" cy="406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2" name="Ink 21">
                  <a:extLst>
                    <a:ext uri="{FF2B5EF4-FFF2-40B4-BE49-F238E27FC236}">
                      <a16:creationId xmlns:a16="http://schemas.microsoft.com/office/drawing/2014/main" id="{7F468C76-B01E-D9D6-59ED-AFEF35F16B14}"/>
                    </a:ext>
                  </a:extLst>
                </p14:cNvPr>
                <p14:cNvContentPartPr/>
                <p14:nvPr/>
              </p14:nvContentPartPr>
              <p14:xfrm>
                <a:off x="5204915" y="1668221"/>
                <a:ext cx="138240" cy="196920"/>
              </p14:xfrm>
            </p:contentPart>
          </mc:Choice>
          <mc:Fallback>
            <p:pic>
              <p:nvPicPr>
                <p:cNvPr id="22" name="Ink 21">
                  <a:extLst>
                    <a:ext uri="{FF2B5EF4-FFF2-40B4-BE49-F238E27FC236}">
                      <a16:creationId xmlns:a16="http://schemas.microsoft.com/office/drawing/2014/main" id="{7F468C76-B01E-D9D6-59ED-AFEF35F16B14}"/>
                    </a:ext>
                  </a:extLst>
                </p:cNvPr>
                <p:cNvPicPr/>
                <p:nvPr/>
              </p:nvPicPr>
              <p:blipFill>
                <a:blip r:embed="rId29"/>
                <a:stretch>
                  <a:fillRect/>
                </a:stretch>
              </p:blipFill>
              <p:spPr>
                <a:xfrm>
                  <a:off x="5195915" y="1659221"/>
                  <a:ext cx="15588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3" name="Ink 22">
                  <a:extLst>
                    <a:ext uri="{FF2B5EF4-FFF2-40B4-BE49-F238E27FC236}">
                      <a16:creationId xmlns:a16="http://schemas.microsoft.com/office/drawing/2014/main" id="{C412FB2A-1E8A-F9C9-C870-5835A9E12739}"/>
                    </a:ext>
                  </a:extLst>
                </p14:cNvPr>
                <p14:cNvContentPartPr/>
                <p14:nvPr/>
              </p14:nvContentPartPr>
              <p14:xfrm>
                <a:off x="5324795" y="1708541"/>
                <a:ext cx="121320" cy="144000"/>
              </p14:xfrm>
            </p:contentPart>
          </mc:Choice>
          <mc:Fallback>
            <p:pic>
              <p:nvPicPr>
                <p:cNvPr id="23" name="Ink 22">
                  <a:extLst>
                    <a:ext uri="{FF2B5EF4-FFF2-40B4-BE49-F238E27FC236}">
                      <a16:creationId xmlns:a16="http://schemas.microsoft.com/office/drawing/2014/main" id="{C412FB2A-1E8A-F9C9-C870-5835A9E12739}"/>
                    </a:ext>
                  </a:extLst>
                </p:cNvPr>
                <p:cNvPicPr/>
                <p:nvPr/>
              </p:nvPicPr>
              <p:blipFill>
                <a:blip r:embed="rId31"/>
                <a:stretch>
                  <a:fillRect/>
                </a:stretch>
              </p:blipFill>
              <p:spPr>
                <a:xfrm>
                  <a:off x="5315795" y="1699541"/>
                  <a:ext cx="13896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4" name="Ink 23">
                  <a:extLst>
                    <a:ext uri="{FF2B5EF4-FFF2-40B4-BE49-F238E27FC236}">
                      <a16:creationId xmlns:a16="http://schemas.microsoft.com/office/drawing/2014/main" id="{094D5FE9-2F80-4D36-3651-820DD094AC0F}"/>
                    </a:ext>
                  </a:extLst>
                </p14:cNvPr>
                <p14:cNvContentPartPr/>
                <p14:nvPr/>
              </p14:nvContentPartPr>
              <p14:xfrm>
                <a:off x="5482475" y="1654181"/>
                <a:ext cx="123480" cy="100080"/>
              </p14:xfrm>
            </p:contentPart>
          </mc:Choice>
          <mc:Fallback>
            <p:pic>
              <p:nvPicPr>
                <p:cNvPr id="24" name="Ink 23">
                  <a:extLst>
                    <a:ext uri="{FF2B5EF4-FFF2-40B4-BE49-F238E27FC236}">
                      <a16:creationId xmlns:a16="http://schemas.microsoft.com/office/drawing/2014/main" id="{094D5FE9-2F80-4D36-3651-820DD094AC0F}"/>
                    </a:ext>
                  </a:extLst>
                </p:cNvPr>
                <p:cNvPicPr/>
                <p:nvPr/>
              </p:nvPicPr>
              <p:blipFill>
                <a:blip r:embed="rId33"/>
                <a:stretch>
                  <a:fillRect/>
                </a:stretch>
              </p:blipFill>
              <p:spPr>
                <a:xfrm>
                  <a:off x="5473475" y="1645181"/>
                  <a:ext cx="14112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6" name="Ink 25">
                  <a:extLst>
                    <a:ext uri="{FF2B5EF4-FFF2-40B4-BE49-F238E27FC236}">
                      <a16:creationId xmlns:a16="http://schemas.microsoft.com/office/drawing/2014/main" id="{B5849864-A06B-54C4-FDF2-B8465F712264}"/>
                    </a:ext>
                  </a:extLst>
                </p14:cNvPr>
                <p14:cNvContentPartPr/>
                <p14:nvPr/>
              </p14:nvContentPartPr>
              <p14:xfrm>
                <a:off x="4778315" y="1362581"/>
                <a:ext cx="587160" cy="912960"/>
              </p14:xfrm>
            </p:contentPart>
          </mc:Choice>
          <mc:Fallback>
            <p:pic>
              <p:nvPicPr>
                <p:cNvPr id="26" name="Ink 25">
                  <a:extLst>
                    <a:ext uri="{FF2B5EF4-FFF2-40B4-BE49-F238E27FC236}">
                      <a16:creationId xmlns:a16="http://schemas.microsoft.com/office/drawing/2014/main" id="{B5849864-A06B-54C4-FDF2-B8465F712264}"/>
                    </a:ext>
                  </a:extLst>
                </p:cNvPr>
                <p:cNvPicPr/>
                <p:nvPr/>
              </p:nvPicPr>
              <p:blipFill>
                <a:blip r:embed="rId35"/>
                <a:stretch>
                  <a:fillRect/>
                </a:stretch>
              </p:blipFill>
              <p:spPr>
                <a:xfrm>
                  <a:off x="4769315" y="1353581"/>
                  <a:ext cx="604800" cy="9306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7" name="Ink 26">
                  <a:extLst>
                    <a:ext uri="{FF2B5EF4-FFF2-40B4-BE49-F238E27FC236}">
                      <a16:creationId xmlns:a16="http://schemas.microsoft.com/office/drawing/2014/main" id="{32EA41E6-0320-107B-B16E-C2F548110991}"/>
                    </a:ext>
                  </a:extLst>
                </p14:cNvPr>
                <p14:cNvContentPartPr/>
                <p14:nvPr/>
              </p14:nvContentPartPr>
              <p14:xfrm>
                <a:off x="5421275" y="2095901"/>
                <a:ext cx="108000" cy="171000"/>
              </p14:xfrm>
            </p:contentPart>
          </mc:Choice>
          <mc:Fallback>
            <p:pic>
              <p:nvPicPr>
                <p:cNvPr id="27" name="Ink 26">
                  <a:extLst>
                    <a:ext uri="{FF2B5EF4-FFF2-40B4-BE49-F238E27FC236}">
                      <a16:creationId xmlns:a16="http://schemas.microsoft.com/office/drawing/2014/main" id="{32EA41E6-0320-107B-B16E-C2F548110991}"/>
                    </a:ext>
                  </a:extLst>
                </p:cNvPr>
                <p:cNvPicPr/>
                <p:nvPr/>
              </p:nvPicPr>
              <p:blipFill>
                <a:blip r:embed="rId37"/>
                <a:stretch>
                  <a:fillRect/>
                </a:stretch>
              </p:blipFill>
              <p:spPr>
                <a:xfrm>
                  <a:off x="5412305" y="2086901"/>
                  <a:ext cx="125581"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8" name="Ink 27">
                  <a:extLst>
                    <a:ext uri="{FF2B5EF4-FFF2-40B4-BE49-F238E27FC236}">
                      <a16:creationId xmlns:a16="http://schemas.microsoft.com/office/drawing/2014/main" id="{87B2FF26-E487-AAB3-3F3F-AAF1AF5F16B0}"/>
                    </a:ext>
                  </a:extLst>
                </p14:cNvPr>
                <p14:cNvContentPartPr/>
                <p14:nvPr/>
              </p14:nvContentPartPr>
              <p14:xfrm>
                <a:off x="5550155" y="2085821"/>
                <a:ext cx="68400" cy="288720"/>
              </p14:xfrm>
            </p:contentPart>
          </mc:Choice>
          <mc:Fallback>
            <p:pic>
              <p:nvPicPr>
                <p:cNvPr id="28" name="Ink 27">
                  <a:extLst>
                    <a:ext uri="{FF2B5EF4-FFF2-40B4-BE49-F238E27FC236}">
                      <a16:creationId xmlns:a16="http://schemas.microsoft.com/office/drawing/2014/main" id="{87B2FF26-E487-AAB3-3F3F-AAF1AF5F16B0}"/>
                    </a:ext>
                  </a:extLst>
                </p:cNvPr>
                <p:cNvPicPr/>
                <p:nvPr/>
              </p:nvPicPr>
              <p:blipFill>
                <a:blip r:embed="rId39"/>
                <a:stretch>
                  <a:fillRect/>
                </a:stretch>
              </p:blipFill>
              <p:spPr>
                <a:xfrm>
                  <a:off x="5541155" y="2076821"/>
                  <a:ext cx="8604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9" name="Ink 28">
                  <a:extLst>
                    <a:ext uri="{FF2B5EF4-FFF2-40B4-BE49-F238E27FC236}">
                      <a16:creationId xmlns:a16="http://schemas.microsoft.com/office/drawing/2014/main" id="{9260B313-7B54-9011-1956-EB599CC8A93B}"/>
                    </a:ext>
                  </a:extLst>
                </p14:cNvPr>
                <p14:cNvContentPartPr/>
                <p14:nvPr/>
              </p14:nvContentPartPr>
              <p14:xfrm>
                <a:off x="5591195" y="2043341"/>
                <a:ext cx="81720" cy="141480"/>
              </p14:xfrm>
            </p:contentPart>
          </mc:Choice>
          <mc:Fallback>
            <p:pic>
              <p:nvPicPr>
                <p:cNvPr id="29" name="Ink 28">
                  <a:extLst>
                    <a:ext uri="{FF2B5EF4-FFF2-40B4-BE49-F238E27FC236}">
                      <a16:creationId xmlns:a16="http://schemas.microsoft.com/office/drawing/2014/main" id="{9260B313-7B54-9011-1956-EB599CC8A93B}"/>
                    </a:ext>
                  </a:extLst>
                </p:cNvPr>
                <p:cNvPicPr/>
                <p:nvPr/>
              </p:nvPicPr>
              <p:blipFill>
                <a:blip r:embed="rId41"/>
                <a:stretch>
                  <a:fillRect/>
                </a:stretch>
              </p:blipFill>
              <p:spPr>
                <a:xfrm>
                  <a:off x="5582195" y="2034341"/>
                  <a:ext cx="9936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0" name="Ink 29">
                  <a:extLst>
                    <a:ext uri="{FF2B5EF4-FFF2-40B4-BE49-F238E27FC236}">
                      <a16:creationId xmlns:a16="http://schemas.microsoft.com/office/drawing/2014/main" id="{C13ED548-9A65-3DA4-8875-3E478FB55557}"/>
                    </a:ext>
                  </a:extLst>
                </p14:cNvPr>
                <p14:cNvContentPartPr/>
                <p14:nvPr/>
              </p14:nvContentPartPr>
              <p14:xfrm>
                <a:off x="5793875" y="2001581"/>
                <a:ext cx="32040" cy="244800"/>
              </p14:xfrm>
            </p:contentPart>
          </mc:Choice>
          <mc:Fallback>
            <p:pic>
              <p:nvPicPr>
                <p:cNvPr id="30" name="Ink 29">
                  <a:extLst>
                    <a:ext uri="{FF2B5EF4-FFF2-40B4-BE49-F238E27FC236}">
                      <a16:creationId xmlns:a16="http://schemas.microsoft.com/office/drawing/2014/main" id="{C13ED548-9A65-3DA4-8875-3E478FB55557}"/>
                    </a:ext>
                  </a:extLst>
                </p:cNvPr>
                <p:cNvPicPr/>
                <p:nvPr/>
              </p:nvPicPr>
              <p:blipFill>
                <a:blip r:embed="rId43"/>
                <a:stretch>
                  <a:fillRect/>
                </a:stretch>
              </p:blipFill>
              <p:spPr>
                <a:xfrm>
                  <a:off x="5784875" y="1992581"/>
                  <a:ext cx="4968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1" name="Ink 30">
                  <a:extLst>
                    <a:ext uri="{FF2B5EF4-FFF2-40B4-BE49-F238E27FC236}">
                      <a16:creationId xmlns:a16="http://schemas.microsoft.com/office/drawing/2014/main" id="{F355E61E-FF37-0776-0901-B4C791BA69CE}"/>
                    </a:ext>
                  </a:extLst>
                </p14:cNvPr>
                <p14:cNvContentPartPr/>
                <p14:nvPr/>
              </p14:nvContentPartPr>
              <p14:xfrm>
                <a:off x="5759315" y="2084741"/>
                <a:ext cx="210960" cy="131400"/>
              </p14:xfrm>
            </p:contentPart>
          </mc:Choice>
          <mc:Fallback>
            <p:pic>
              <p:nvPicPr>
                <p:cNvPr id="31" name="Ink 30">
                  <a:extLst>
                    <a:ext uri="{FF2B5EF4-FFF2-40B4-BE49-F238E27FC236}">
                      <a16:creationId xmlns:a16="http://schemas.microsoft.com/office/drawing/2014/main" id="{F355E61E-FF37-0776-0901-B4C791BA69CE}"/>
                    </a:ext>
                  </a:extLst>
                </p:cNvPr>
                <p:cNvPicPr/>
                <p:nvPr/>
              </p:nvPicPr>
              <p:blipFill>
                <a:blip r:embed="rId45"/>
                <a:stretch>
                  <a:fillRect/>
                </a:stretch>
              </p:blipFill>
              <p:spPr>
                <a:xfrm>
                  <a:off x="5750315" y="2075741"/>
                  <a:ext cx="22860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3" name="Ink 32">
                  <a:extLst>
                    <a:ext uri="{FF2B5EF4-FFF2-40B4-BE49-F238E27FC236}">
                      <a16:creationId xmlns:a16="http://schemas.microsoft.com/office/drawing/2014/main" id="{A91BCC4C-661D-0DAF-AFE9-A416A379A34A}"/>
                    </a:ext>
                  </a:extLst>
                </p14:cNvPr>
                <p14:cNvContentPartPr/>
                <p14:nvPr/>
              </p14:nvContentPartPr>
              <p14:xfrm>
                <a:off x="4804595" y="1355381"/>
                <a:ext cx="879120" cy="642960"/>
              </p14:xfrm>
            </p:contentPart>
          </mc:Choice>
          <mc:Fallback>
            <p:pic>
              <p:nvPicPr>
                <p:cNvPr id="33" name="Ink 32">
                  <a:extLst>
                    <a:ext uri="{FF2B5EF4-FFF2-40B4-BE49-F238E27FC236}">
                      <a16:creationId xmlns:a16="http://schemas.microsoft.com/office/drawing/2014/main" id="{A91BCC4C-661D-0DAF-AFE9-A416A379A34A}"/>
                    </a:ext>
                  </a:extLst>
                </p:cNvPr>
                <p:cNvPicPr/>
                <p:nvPr/>
              </p:nvPicPr>
              <p:blipFill>
                <a:blip r:embed="rId47"/>
                <a:stretch>
                  <a:fillRect/>
                </a:stretch>
              </p:blipFill>
              <p:spPr>
                <a:xfrm>
                  <a:off x="4795595" y="1346381"/>
                  <a:ext cx="896760" cy="6606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4" name="Ink 33">
                  <a:extLst>
                    <a:ext uri="{FF2B5EF4-FFF2-40B4-BE49-F238E27FC236}">
                      <a16:creationId xmlns:a16="http://schemas.microsoft.com/office/drawing/2014/main" id="{CBF401E4-2479-D1A7-827D-D2F6E4B651D8}"/>
                    </a:ext>
                  </a:extLst>
                </p14:cNvPr>
                <p14:cNvContentPartPr/>
                <p14:nvPr/>
              </p14:nvContentPartPr>
              <p14:xfrm>
                <a:off x="5785595" y="1564181"/>
                <a:ext cx="122040" cy="380520"/>
              </p14:xfrm>
            </p:contentPart>
          </mc:Choice>
          <mc:Fallback>
            <p:pic>
              <p:nvPicPr>
                <p:cNvPr id="34" name="Ink 33">
                  <a:extLst>
                    <a:ext uri="{FF2B5EF4-FFF2-40B4-BE49-F238E27FC236}">
                      <a16:creationId xmlns:a16="http://schemas.microsoft.com/office/drawing/2014/main" id="{CBF401E4-2479-D1A7-827D-D2F6E4B651D8}"/>
                    </a:ext>
                  </a:extLst>
                </p:cNvPr>
                <p:cNvPicPr/>
                <p:nvPr/>
              </p:nvPicPr>
              <p:blipFill>
                <a:blip r:embed="rId49"/>
                <a:stretch>
                  <a:fillRect/>
                </a:stretch>
              </p:blipFill>
              <p:spPr>
                <a:xfrm>
                  <a:off x="5776595" y="1555181"/>
                  <a:ext cx="139680" cy="3981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5" name="Ink 34">
                  <a:extLst>
                    <a:ext uri="{FF2B5EF4-FFF2-40B4-BE49-F238E27FC236}">
                      <a16:creationId xmlns:a16="http://schemas.microsoft.com/office/drawing/2014/main" id="{2F5E3251-547F-B5B1-6D7F-CA9BF51E537B}"/>
                    </a:ext>
                  </a:extLst>
                </p14:cNvPr>
                <p14:cNvContentPartPr/>
                <p14:nvPr/>
              </p14:nvContentPartPr>
              <p14:xfrm>
                <a:off x="5759315" y="1716461"/>
                <a:ext cx="122760" cy="175320"/>
              </p14:xfrm>
            </p:contentPart>
          </mc:Choice>
          <mc:Fallback>
            <p:pic>
              <p:nvPicPr>
                <p:cNvPr id="35" name="Ink 34">
                  <a:extLst>
                    <a:ext uri="{FF2B5EF4-FFF2-40B4-BE49-F238E27FC236}">
                      <a16:creationId xmlns:a16="http://schemas.microsoft.com/office/drawing/2014/main" id="{2F5E3251-547F-B5B1-6D7F-CA9BF51E537B}"/>
                    </a:ext>
                  </a:extLst>
                </p:cNvPr>
                <p:cNvPicPr/>
                <p:nvPr/>
              </p:nvPicPr>
              <p:blipFill>
                <a:blip r:embed="rId51"/>
                <a:stretch>
                  <a:fillRect/>
                </a:stretch>
              </p:blipFill>
              <p:spPr>
                <a:xfrm>
                  <a:off x="5750289" y="1707461"/>
                  <a:ext cx="140452"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6" name="Ink 35">
                  <a:extLst>
                    <a:ext uri="{FF2B5EF4-FFF2-40B4-BE49-F238E27FC236}">
                      <a16:creationId xmlns:a16="http://schemas.microsoft.com/office/drawing/2014/main" id="{E0C4428B-1AD7-6BF5-617B-58920650992D}"/>
                    </a:ext>
                  </a:extLst>
                </p14:cNvPr>
                <p14:cNvContentPartPr/>
                <p14:nvPr/>
              </p14:nvContentPartPr>
              <p14:xfrm>
                <a:off x="5878475" y="1709621"/>
                <a:ext cx="123840" cy="330840"/>
              </p14:xfrm>
            </p:contentPart>
          </mc:Choice>
          <mc:Fallback>
            <p:pic>
              <p:nvPicPr>
                <p:cNvPr id="36" name="Ink 35">
                  <a:extLst>
                    <a:ext uri="{FF2B5EF4-FFF2-40B4-BE49-F238E27FC236}">
                      <a16:creationId xmlns:a16="http://schemas.microsoft.com/office/drawing/2014/main" id="{E0C4428B-1AD7-6BF5-617B-58920650992D}"/>
                    </a:ext>
                  </a:extLst>
                </p:cNvPr>
                <p:cNvPicPr/>
                <p:nvPr/>
              </p:nvPicPr>
              <p:blipFill>
                <a:blip r:embed="rId53"/>
                <a:stretch>
                  <a:fillRect/>
                </a:stretch>
              </p:blipFill>
              <p:spPr>
                <a:xfrm>
                  <a:off x="5869449" y="1700621"/>
                  <a:ext cx="141531"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7" name="Ink 36">
                  <a:extLst>
                    <a:ext uri="{FF2B5EF4-FFF2-40B4-BE49-F238E27FC236}">
                      <a16:creationId xmlns:a16="http://schemas.microsoft.com/office/drawing/2014/main" id="{54C9BB42-9293-CB18-9290-D88928AD22B3}"/>
                    </a:ext>
                  </a:extLst>
                </p14:cNvPr>
                <p14:cNvContentPartPr/>
                <p14:nvPr/>
              </p14:nvContentPartPr>
              <p14:xfrm>
                <a:off x="6056315" y="1648421"/>
                <a:ext cx="94320" cy="235080"/>
              </p14:xfrm>
            </p:contentPart>
          </mc:Choice>
          <mc:Fallback>
            <p:pic>
              <p:nvPicPr>
                <p:cNvPr id="37" name="Ink 36">
                  <a:extLst>
                    <a:ext uri="{FF2B5EF4-FFF2-40B4-BE49-F238E27FC236}">
                      <a16:creationId xmlns:a16="http://schemas.microsoft.com/office/drawing/2014/main" id="{54C9BB42-9293-CB18-9290-D88928AD22B3}"/>
                    </a:ext>
                  </a:extLst>
                </p:cNvPr>
                <p:cNvPicPr/>
                <p:nvPr/>
              </p:nvPicPr>
              <p:blipFill>
                <a:blip r:embed="rId55"/>
                <a:stretch>
                  <a:fillRect/>
                </a:stretch>
              </p:blipFill>
              <p:spPr>
                <a:xfrm>
                  <a:off x="6047315" y="1639421"/>
                  <a:ext cx="11196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8" name="Ink 37">
                  <a:extLst>
                    <a:ext uri="{FF2B5EF4-FFF2-40B4-BE49-F238E27FC236}">
                      <a16:creationId xmlns:a16="http://schemas.microsoft.com/office/drawing/2014/main" id="{08ADBC45-41D9-0B96-0BB9-DDA4117214C8}"/>
                    </a:ext>
                  </a:extLst>
                </p14:cNvPr>
                <p14:cNvContentPartPr/>
                <p14:nvPr/>
              </p14:nvContentPartPr>
              <p14:xfrm>
                <a:off x="6177635" y="1621421"/>
                <a:ext cx="47880" cy="237960"/>
              </p14:xfrm>
            </p:contentPart>
          </mc:Choice>
          <mc:Fallback>
            <p:pic>
              <p:nvPicPr>
                <p:cNvPr id="38" name="Ink 37">
                  <a:extLst>
                    <a:ext uri="{FF2B5EF4-FFF2-40B4-BE49-F238E27FC236}">
                      <a16:creationId xmlns:a16="http://schemas.microsoft.com/office/drawing/2014/main" id="{08ADBC45-41D9-0B96-0BB9-DDA4117214C8}"/>
                    </a:ext>
                  </a:extLst>
                </p:cNvPr>
                <p:cNvPicPr/>
                <p:nvPr/>
              </p:nvPicPr>
              <p:blipFill>
                <a:blip r:embed="rId57"/>
                <a:stretch>
                  <a:fillRect/>
                </a:stretch>
              </p:blipFill>
              <p:spPr>
                <a:xfrm>
                  <a:off x="6168635" y="1612421"/>
                  <a:ext cx="6552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9" name="Ink 38">
                  <a:extLst>
                    <a:ext uri="{FF2B5EF4-FFF2-40B4-BE49-F238E27FC236}">
                      <a16:creationId xmlns:a16="http://schemas.microsoft.com/office/drawing/2014/main" id="{D8216297-8C0A-841C-D80C-8CD910CB0785}"/>
                    </a:ext>
                  </a:extLst>
                </p14:cNvPr>
                <p14:cNvContentPartPr/>
                <p14:nvPr/>
              </p14:nvContentPartPr>
              <p14:xfrm>
                <a:off x="6168995" y="1672181"/>
                <a:ext cx="146520" cy="186840"/>
              </p14:xfrm>
            </p:contentPart>
          </mc:Choice>
          <mc:Fallback>
            <p:pic>
              <p:nvPicPr>
                <p:cNvPr id="39" name="Ink 38">
                  <a:extLst>
                    <a:ext uri="{FF2B5EF4-FFF2-40B4-BE49-F238E27FC236}">
                      <a16:creationId xmlns:a16="http://schemas.microsoft.com/office/drawing/2014/main" id="{D8216297-8C0A-841C-D80C-8CD910CB0785}"/>
                    </a:ext>
                  </a:extLst>
                </p:cNvPr>
                <p:cNvPicPr/>
                <p:nvPr/>
              </p:nvPicPr>
              <p:blipFill>
                <a:blip r:embed="rId59"/>
                <a:stretch>
                  <a:fillRect/>
                </a:stretch>
              </p:blipFill>
              <p:spPr>
                <a:xfrm>
                  <a:off x="6159973" y="1663181"/>
                  <a:ext cx="164203" cy="204480"/>
                </a:xfrm>
                <a:prstGeom prst="rect">
                  <a:avLst/>
                </a:prstGeom>
              </p:spPr>
            </p:pic>
          </mc:Fallback>
        </mc:AlternateContent>
      </p:grpSp>
    </p:spTree>
    <p:extLst>
      <p:ext uri="{BB962C8B-B14F-4D97-AF65-F5344CB8AC3E}">
        <p14:creationId xmlns:p14="http://schemas.microsoft.com/office/powerpoint/2010/main" val="2474541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798" cy="1143000"/>
          </a:xfrm>
        </p:spPr>
        <p:txBody>
          <a:bodyPr>
            <a:normAutofit/>
          </a:bodyPr>
          <a:lstStyle/>
          <a:p>
            <a:pPr lvl="2" algn="ctr"/>
            <a:r>
              <a:rPr lang="en-US" sz="4000" b="1">
                <a:latin typeface="+mn-lt"/>
              </a:rPr>
              <a:t>Strategies used in advertisements</a:t>
            </a:r>
          </a:p>
        </p:txBody>
      </p:sp>
      <p:sp>
        <p:nvSpPr>
          <p:cNvPr id="3" name="Content Placeholder 2"/>
          <p:cNvSpPr>
            <a:spLocks noGrp="1"/>
          </p:cNvSpPr>
          <p:nvPr>
            <p:ph idx="1"/>
          </p:nvPr>
        </p:nvSpPr>
        <p:spPr>
          <a:xfrm>
            <a:off x="380999" y="1295399"/>
            <a:ext cx="10548584" cy="5806027"/>
          </a:xfrm>
        </p:spPr>
        <p:txBody>
          <a:bodyPr>
            <a:normAutofit/>
          </a:bodyPr>
          <a:lstStyle/>
          <a:p>
            <a:pPr marL="0" indent="0">
              <a:lnSpc>
                <a:spcPct val="110000"/>
              </a:lnSpc>
              <a:spcBef>
                <a:spcPts val="0"/>
              </a:spcBef>
              <a:buNone/>
            </a:pPr>
            <a:r>
              <a:rPr lang="en-US" sz="2800"/>
              <a:t>7. the use of </a:t>
            </a:r>
            <a:r>
              <a:rPr lang="en-US" sz="2800" b="1"/>
              <a:t>puffery</a:t>
            </a:r>
            <a:r>
              <a:rPr lang="en-US" sz="2800"/>
              <a:t>;</a:t>
            </a:r>
          </a:p>
          <a:p>
            <a:pPr marL="0" indent="0">
              <a:lnSpc>
                <a:spcPct val="110000"/>
              </a:lnSpc>
              <a:spcBef>
                <a:spcPts val="0"/>
              </a:spcBef>
              <a:buNone/>
            </a:pPr>
            <a:endParaRPr lang="en-US" sz="2800"/>
          </a:p>
          <a:p>
            <a:pPr marL="0" indent="0">
              <a:lnSpc>
                <a:spcPct val="110000"/>
              </a:lnSpc>
              <a:spcBef>
                <a:spcPts val="0"/>
              </a:spcBef>
              <a:buNone/>
            </a:pPr>
            <a:endParaRPr lang="en-US" sz="2800"/>
          </a:p>
          <a:p>
            <a:pPr marL="0" indent="0">
              <a:lnSpc>
                <a:spcPct val="110000"/>
              </a:lnSpc>
              <a:spcBef>
                <a:spcPts val="0"/>
              </a:spcBef>
              <a:buNone/>
            </a:pPr>
            <a:endParaRPr lang="en-US" sz="2800"/>
          </a:p>
          <a:p>
            <a:pPr marL="0" indent="0">
              <a:lnSpc>
                <a:spcPct val="110000"/>
              </a:lnSpc>
              <a:spcBef>
                <a:spcPts val="0"/>
              </a:spcBef>
              <a:buNone/>
            </a:pPr>
            <a:endParaRPr lang="en-US" sz="2800"/>
          </a:p>
          <a:p>
            <a:pPr marL="0" indent="0">
              <a:lnSpc>
                <a:spcPct val="110000"/>
              </a:lnSpc>
              <a:spcBef>
                <a:spcPts val="0"/>
              </a:spcBef>
              <a:buNone/>
            </a:pPr>
            <a:r>
              <a:rPr lang="en-US" sz="2800"/>
              <a:t>8. the use of </a:t>
            </a:r>
            <a:r>
              <a:rPr lang="en-US" sz="2800" b="1"/>
              <a:t>sex appeals</a:t>
            </a:r>
            <a:r>
              <a:rPr lang="en-US" sz="2800"/>
              <a:t>;</a:t>
            </a:r>
          </a:p>
          <a:p>
            <a:pPr marL="0" indent="0">
              <a:lnSpc>
                <a:spcPct val="110000"/>
              </a:lnSpc>
              <a:spcBef>
                <a:spcPts val="0"/>
              </a:spcBef>
              <a:buNone/>
            </a:pPr>
            <a:endParaRPr lang="en-US" sz="280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3191" y="4280241"/>
            <a:ext cx="2627192" cy="1955119"/>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0492" y="1981200"/>
            <a:ext cx="2324669" cy="16002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0342" y="3793571"/>
            <a:ext cx="2107321" cy="2452687"/>
          </a:xfrm>
          <a:prstGeom prst="rect">
            <a:avLst/>
          </a:prstGeom>
        </p:spPr>
      </p:pic>
      <p:pic>
        <p:nvPicPr>
          <p:cNvPr id="7172" name="Picture 4">
            <a:extLst>
              <a:ext uri="{FF2B5EF4-FFF2-40B4-BE49-F238E27FC236}">
                <a16:creationId xmlns:a16="http://schemas.microsoft.com/office/drawing/2014/main" id="{EDD7A56B-1609-0CC8-1705-223773103D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1999" y="1698753"/>
            <a:ext cx="2590800" cy="176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6241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798" cy="1143000"/>
          </a:xfrm>
        </p:spPr>
        <p:txBody>
          <a:bodyPr>
            <a:normAutofit/>
          </a:bodyPr>
          <a:lstStyle/>
          <a:p>
            <a:pPr lvl="2" algn="ctr"/>
            <a:r>
              <a:rPr lang="en-US" sz="4000" b="1">
                <a:latin typeface="+mn-lt"/>
              </a:rPr>
              <a:t>Strategies/ploys used in advertisements</a:t>
            </a:r>
          </a:p>
        </p:txBody>
      </p:sp>
      <p:sp>
        <p:nvSpPr>
          <p:cNvPr id="3" name="Content Placeholder 2"/>
          <p:cNvSpPr>
            <a:spLocks noGrp="1"/>
          </p:cNvSpPr>
          <p:nvPr>
            <p:ph idx="1"/>
          </p:nvPr>
        </p:nvSpPr>
        <p:spPr>
          <a:xfrm>
            <a:off x="228600" y="1295400"/>
            <a:ext cx="8915399" cy="4445758"/>
          </a:xfrm>
        </p:spPr>
        <p:txBody>
          <a:bodyPr>
            <a:normAutofit/>
          </a:bodyPr>
          <a:lstStyle/>
          <a:p>
            <a:pPr marL="0" indent="0">
              <a:lnSpc>
                <a:spcPct val="110000"/>
              </a:lnSpc>
              <a:spcBef>
                <a:spcPts val="0"/>
              </a:spcBef>
              <a:buNone/>
            </a:pPr>
            <a:r>
              <a:rPr lang="en-US" sz="2800"/>
              <a:t>9. the portrayal of </a:t>
            </a:r>
            <a:r>
              <a:rPr lang="en-US" sz="2800" b="1"/>
              <a:t>enviable situations</a:t>
            </a:r>
            <a:r>
              <a:rPr lang="en-US" sz="2800"/>
              <a:t> and </a:t>
            </a:r>
            <a:r>
              <a:rPr lang="en-US" sz="2800" b="1"/>
              <a:t>enviable people</a:t>
            </a:r>
            <a:r>
              <a:rPr lang="en-US" sz="2800"/>
              <a:t>;</a:t>
            </a:r>
          </a:p>
          <a:p>
            <a:pPr marL="0" indent="0">
              <a:lnSpc>
                <a:spcPct val="110000"/>
              </a:lnSpc>
              <a:spcBef>
                <a:spcPts val="0"/>
              </a:spcBef>
              <a:buNone/>
            </a:pPr>
            <a:endParaRPr lang="en-US" sz="2800"/>
          </a:p>
          <a:p>
            <a:pPr marL="0" indent="0">
              <a:lnSpc>
                <a:spcPct val="110000"/>
              </a:lnSpc>
              <a:spcBef>
                <a:spcPts val="0"/>
              </a:spcBef>
              <a:buNone/>
            </a:pPr>
            <a:endParaRPr lang="en-US" sz="2800"/>
          </a:p>
          <a:p>
            <a:pPr marL="0" indent="0">
              <a:lnSpc>
                <a:spcPct val="110000"/>
              </a:lnSpc>
              <a:spcBef>
                <a:spcPts val="0"/>
              </a:spcBef>
              <a:buNone/>
            </a:pPr>
            <a:endParaRPr lang="en-US" sz="2800"/>
          </a:p>
          <a:p>
            <a:pPr marL="0" indent="0">
              <a:lnSpc>
                <a:spcPct val="110000"/>
              </a:lnSpc>
              <a:spcBef>
                <a:spcPts val="0"/>
              </a:spcBef>
              <a:buNone/>
            </a:pPr>
            <a:endParaRPr lang="en-US" sz="2800"/>
          </a:p>
          <a:p>
            <a:pPr marL="0" indent="0">
              <a:lnSpc>
                <a:spcPct val="110000"/>
              </a:lnSpc>
              <a:spcBef>
                <a:spcPts val="0"/>
              </a:spcBef>
              <a:buNone/>
            </a:pPr>
            <a:endParaRPr lang="en-US" sz="280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878842"/>
            <a:ext cx="2981324" cy="1900237"/>
          </a:xfrm>
          <a:prstGeom prst="rect">
            <a:avLst/>
          </a:prstGeom>
          <a:ln>
            <a:noFill/>
          </a:ln>
          <a:effectLst>
            <a:softEdge rad="112500"/>
          </a:effec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1000" y="1878842"/>
            <a:ext cx="3258293" cy="1900237"/>
          </a:xfrm>
          <a:prstGeom prst="rect">
            <a:avLst/>
          </a:prstGeom>
          <a:ln>
            <a:noFill/>
          </a:ln>
          <a:effectLst>
            <a:softEdge rad="112500"/>
          </a:effectLst>
        </p:spPr>
      </p:pic>
    </p:spTree>
    <p:extLst>
      <p:ext uri="{BB962C8B-B14F-4D97-AF65-F5344CB8AC3E}">
        <p14:creationId xmlns:p14="http://schemas.microsoft.com/office/powerpoint/2010/main" val="861954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97966" y="2038382"/>
            <a:ext cx="7772400" cy="1933421"/>
          </a:xfrm>
        </p:spPr>
        <p:txBody>
          <a:bodyPr>
            <a:normAutofit fontScale="90000"/>
          </a:bodyPr>
          <a:lstStyle/>
          <a:p>
            <a:br>
              <a:rPr lang="en-US" sz="6700" b="1">
                <a:solidFill>
                  <a:schemeClr val="bg1"/>
                </a:solidFill>
                <a:latin typeface="+mn-lt"/>
              </a:rPr>
            </a:br>
            <a:br>
              <a:rPr lang="en-US" sz="6700" b="1">
                <a:solidFill>
                  <a:schemeClr val="bg1"/>
                </a:solidFill>
                <a:latin typeface="+mn-lt"/>
              </a:rPr>
            </a:br>
            <a:r>
              <a:rPr lang="en-US" sz="6700" b="1">
                <a:solidFill>
                  <a:schemeClr val="bg1"/>
                </a:solidFill>
                <a:latin typeface="+mn-lt"/>
              </a:rPr>
              <a:t>Tutorial</a:t>
            </a:r>
            <a:br>
              <a:rPr lang="en-US" sz="7200" b="1">
                <a:solidFill>
                  <a:schemeClr val="bg1"/>
                </a:solidFill>
              </a:rPr>
            </a:br>
            <a:r>
              <a:rPr lang="en-US" sz="6700" b="1">
                <a:solidFill>
                  <a:schemeClr val="bg1"/>
                </a:solidFill>
                <a:latin typeface="+mn-lt"/>
              </a:rPr>
              <a:t> </a:t>
            </a:r>
            <a:br>
              <a:rPr lang="en-US"/>
            </a:br>
            <a:endParaRPr lang="en-US"/>
          </a:p>
        </p:txBody>
      </p:sp>
      <p:sp>
        <p:nvSpPr>
          <p:cNvPr id="3" name="Subtitle 2"/>
          <p:cNvSpPr>
            <a:spLocks noGrp="1"/>
          </p:cNvSpPr>
          <p:nvPr>
            <p:ph type="subTitle" idx="1"/>
          </p:nvPr>
        </p:nvSpPr>
        <p:spPr>
          <a:xfrm>
            <a:off x="1381920" y="3810000"/>
            <a:ext cx="6400800" cy="1752600"/>
          </a:xfrm>
        </p:spPr>
        <p:txBody>
          <a:bodyPr>
            <a:normAutofit/>
          </a:bodyPr>
          <a:lstStyle/>
          <a:p>
            <a:endParaRPr lang="en-US" sz="4000">
              <a:solidFill>
                <a:schemeClr val="bg1"/>
              </a:solidFill>
            </a:endParaRPr>
          </a:p>
        </p:txBody>
      </p:sp>
    </p:spTree>
    <p:extLst>
      <p:ext uri="{BB962C8B-B14F-4D97-AF65-F5344CB8AC3E}">
        <p14:creationId xmlns:p14="http://schemas.microsoft.com/office/powerpoint/2010/main" val="1337977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7100" y="1882443"/>
            <a:ext cx="2514600" cy="1885950"/>
          </a:xfrm>
          <a:prstGeom prst="rect">
            <a:avLst/>
          </a:prstGeom>
        </p:spPr>
      </p:pic>
      <p:sp>
        <p:nvSpPr>
          <p:cNvPr id="7" name="Title 6"/>
          <p:cNvSpPr>
            <a:spLocks noGrp="1"/>
          </p:cNvSpPr>
          <p:nvPr>
            <p:ph type="ctrTitle"/>
          </p:nvPr>
        </p:nvSpPr>
        <p:spPr>
          <a:xfrm>
            <a:off x="838200" y="297028"/>
            <a:ext cx="7772400" cy="1470025"/>
          </a:xfrm>
        </p:spPr>
        <p:txBody>
          <a:bodyPr>
            <a:normAutofit/>
          </a:bodyPr>
          <a:lstStyle/>
          <a:p>
            <a:pPr>
              <a:spcBef>
                <a:spcPct val="20000"/>
              </a:spcBef>
            </a:pPr>
            <a:r>
              <a:rPr lang="en-US" b="1">
                <a:latin typeface="+mn-lt"/>
                <a:cs typeface="Times New Roman" panose="02020603050405020304" pitchFamily="18" charset="0"/>
              </a:rPr>
              <a:t>Identifying Common</a:t>
            </a:r>
            <a:br>
              <a:rPr lang="en-US" b="1">
                <a:latin typeface="+mn-lt"/>
                <a:cs typeface="Times New Roman" panose="02020603050405020304" pitchFamily="18" charset="0"/>
              </a:rPr>
            </a:br>
            <a:r>
              <a:rPr lang="en-US" b="1">
                <a:latin typeface="+mn-lt"/>
                <a:cs typeface="Times New Roman" panose="02020603050405020304" pitchFamily="18" charset="0"/>
              </a:rPr>
              <a:t>Advertising Ploys</a:t>
            </a:r>
            <a:endParaRPr lang="en-US">
              <a:latin typeface="+mn-lt"/>
            </a:endParaRPr>
          </a:p>
        </p:txBody>
      </p:sp>
      <p:sp>
        <p:nvSpPr>
          <p:cNvPr id="8" name="Subtitle 7"/>
          <p:cNvSpPr>
            <a:spLocks noGrp="1"/>
          </p:cNvSpPr>
          <p:nvPr>
            <p:ph type="subTitle" idx="1"/>
          </p:nvPr>
        </p:nvSpPr>
        <p:spPr/>
        <p:txBody>
          <a:bodyPr>
            <a:normAutofit fontScale="85000" lnSpcReduction="10000"/>
          </a:bodyPr>
          <a:lstStyle/>
          <a:p>
            <a:r>
              <a:rPr lang="en-US" b="1">
                <a:solidFill>
                  <a:schemeClr val="tx1"/>
                </a:solidFill>
                <a:cs typeface="Times New Roman" panose="02020603050405020304" pitchFamily="18" charset="0"/>
              </a:rPr>
              <a:t>This tutorial provides practice in identifying five common advertising ploys: fear of rejection, humor, catchy slogans and jingles, puffery, and the promise of sex. </a:t>
            </a:r>
            <a:endParaRPr lang="en-US" b="1">
              <a:solidFill>
                <a:schemeClr val="tx1"/>
              </a:solidFill>
            </a:endParaRPr>
          </a:p>
          <a:p>
            <a:endParaRPr lang="en-US"/>
          </a:p>
        </p:txBody>
      </p:sp>
    </p:spTree>
    <p:extLst>
      <p:ext uri="{BB962C8B-B14F-4D97-AF65-F5344CB8AC3E}">
        <p14:creationId xmlns:p14="http://schemas.microsoft.com/office/powerpoint/2010/main" val="3833217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2900"/>
            <a:ext cx="8686798" cy="723900"/>
          </a:xfrm>
        </p:spPr>
        <p:txBody>
          <a:bodyPr>
            <a:normAutofit/>
          </a:bodyPr>
          <a:lstStyle/>
          <a:p>
            <a:pPr lvl="2" algn="ctr"/>
            <a:r>
              <a:rPr lang="en-US" sz="3200" b="1">
                <a:latin typeface="+mj-lt"/>
              </a:rPr>
              <a:t>Sample Question</a:t>
            </a:r>
          </a:p>
        </p:txBody>
      </p:sp>
      <p:sp>
        <p:nvSpPr>
          <p:cNvPr id="8" name="Text Box 5"/>
          <p:cNvSpPr txBox="1">
            <a:spLocks noGrp="1" noChangeArrowheads="1"/>
          </p:cNvSpPr>
          <p:nvPr>
            <p:ph idx="1"/>
          </p:nvPr>
        </p:nvSpPr>
        <p:spPr bwMode="auto">
          <a:xfrm>
            <a:off x="1143000" y="1447800"/>
            <a:ext cx="7010400" cy="2246769"/>
          </a:xfrm>
          <a:prstGeom prst="rect">
            <a:avLst/>
          </a:prstGeom>
          <a:solidFill>
            <a:schemeClr val="accent5">
              <a:lumMod val="40000"/>
              <a:lumOff val="60000"/>
            </a:schemeClr>
          </a:solidFill>
          <a:ln>
            <a:noFill/>
          </a:ln>
          <a:effectLst/>
        </p:spPr>
        <p:txBody>
          <a:bodyPr wrap="square">
            <a:spAutoFit/>
          </a:bodyPr>
          <a:lstStyle/>
          <a:p>
            <a:pPr marL="0" indent="0">
              <a:buNone/>
            </a:pPr>
            <a:r>
              <a:rPr lang="en-US" sz="2800" b="1">
                <a:cs typeface="Times New Roman" panose="02020603050405020304" pitchFamily="18" charset="0"/>
              </a:rPr>
              <a:t>Always scratching your head? Your date may be watching. That's an immediate turn-off! Protect yourself. Before your next important date use </a:t>
            </a:r>
            <a:r>
              <a:rPr lang="en-US" sz="2800" b="1" err="1">
                <a:cs typeface="Times New Roman" panose="02020603050405020304" pitchFamily="18" charset="0"/>
              </a:rPr>
              <a:t>Dandrex</a:t>
            </a:r>
            <a:r>
              <a:rPr lang="en-US" sz="2800" b="1">
                <a:cs typeface="Times New Roman" panose="02020603050405020304" pitchFamily="18" charset="0"/>
              </a:rPr>
              <a:t> Dandruff Shampoo Plus Conditioner. </a:t>
            </a:r>
          </a:p>
        </p:txBody>
      </p:sp>
      <p:sp>
        <p:nvSpPr>
          <p:cNvPr id="5" name="Rectangle 4"/>
          <p:cNvSpPr/>
          <p:nvPr/>
        </p:nvSpPr>
        <p:spPr>
          <a:xfrm>
            <a:off x="1371600" y="4049405"/>
            <a:ext cx="7010400" cy="1938992"/>
          </a:xfrm>
          <a:prstGeom prst="rect">
            <a:avLst/>
          </a:prstGeom>
        </p:spPr>
        <p:txBody>
          <a:bodyPr wrap="square">
            <a:spAutoFit/>
          </a:bodyPr>
          <a:lstStyle/>
          <a:p>
            <a:r>
              <a:rPr lang="en-US" sz="2400" b="1">
                <a:cs typeface="Times New Roman" panose="02020603050405020304" pitchFamily="18" charset="0"/>
              </a:rPr>
              <a:t>Based on what you learned in this chapter, which advertising ploy does this ad use?</a:t>
            </a:r>
            <a:br>
              <a:rPr lang="en-US" sz="2400" b="1">
                <a:cs typeface="Times New Roman" panose="02020603050405020304" pitchFamily="18" charset="0"/>
              </a:rPr>
            </a:br>
            <a:br>
              <a:rPr lang="en-US" sz="2400" b="1">
                <a:cs typeface="Times New Roman" panose="02020603050405020304" pitchFamily="18" charset="0"/>
              </a:rPr>
            </a:br>
            <a:r>
              <a:rPr lang="en-US" sz="2400" b="1">
                <a:cs typeface="Times New Roman" panose="02020603050405020304" pitchFamily="18" charset="0"/>
              </a:rPr>
              <a:t>Anxiety ad</a:t>
            </a:r>
          </a:p>
          <a:p>
            <a:endParaRPr lang="en-US" sz="2400" b="1">
              <a:cs typeface="Times New Roman" panose="02020603050405020304" pitchFamily="18" charset="0"/>
            </a:endParaRPr>
          </a:p>
        </p:txBody>
      </p:sp>
      <p:sp>
        <p:nvSpPr>
          <p:cNvPr id="3" name="Rectangle 2">
            <a:extLst>
              <a:ext uri="{FF2B5EF4-FFF2-40B4-BE49-F238E27FC236}">
                <a16:creationId xmlns:a16="http://schemas.microsoft.com/office/drawing/2014/main" id="{E5FD4D18-4A05-455C-BEC2-0D2F897BFC84}"/>
              </a:ext>
            </a:extLst>
          </p:cNvPr>
          <p:cNvSpPr/>
          <p:nvPr/>
        </p:nvSpPr>
        <p:spPr>
          <a:xfrm>
            <a:off x="1371600" y="5238750"/>
            <a:ext cx="2133599"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851988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2900"/>
            <a:ext cx="8686798" cy="723900"/>
          </a:xfrm>
        </p:spPr>
        <p:txBody>
          <a:bodyPr>
            <a:normAutofit/>
          </a:bodyPr>
          <a:lstStyle/>
          <a:p>
            <a:pPr lvl="2" algn="ctr"/>
            <a:r>
              <a:rPr lang="en-US" sz="3200" b="1">
                <a:latin typeface="+mj-lt"/>
              </a:rPr>
              <a:t>Sample Question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1905000"/>
            <a:ext cx="5315544" cy="5625420"/>
          </a:xfrm>
          <a:prstGeom prst="rect">
            <a:avLst/>
          </a:prstGeom>
        </p:spPr>
      </p:pic>
      <p:sp>
        <p:nvSpPr>
          <p:cNvPr id="8" name="Text Box 5"/>
          <p:cNvSpPr txBox="1">
            <a:spLocks noGrp="1" noChangeArrowheads="1"/>
          </p:cNvSpPr>
          <p:nvPr>
            <p:ph idx="1"/>
          </p:nvPr>
        </p:nvSpPr>
        <p:spPr bwMode="auto">
          <a:xfrm>
            <a:off x="1143000" y="1447800"/>
            <a:ext cx="7010400" cy="3108543"/>
          </a:xfrm>
          <a:prstGeom prst="rect">
            <a:avLst/>
          </a:prstGeom>
          <a:solidFill>
            <a:schemeClr val="accent5">
              <a:lumMod val="40000"/>
              <a:lumOff val="60000"/>
            </a:schemeClr>
          </a:solidFill>
          <a:ln>
            <a:noFill/>
          </a:ln>
          <a:effectLst/>
        </p:spPr>
        <p:txBody>
          <a:bodyPr wrap="square">
            <a:spAutoFit/>
          </a:bodyPr>
          <a:lstStyle/>
          <a:p>
            <a:pPr marL="0" indent="0">
              <a:buNone/>
            </a:pPr>
            <a:r>
              <a:rPr lang="en-US" sz="2800" b="1">
                <a:cs typeface="Times New Roman" panose="02020603050405020304" pitchFamily="18" charset="0"/>
              </a:rPr>
              <a:t>"I love Don”. That's what the tattoo reads. The guy getting it wanted it to read "I love Donna" but he didn't have enough cash on hand. The last scene of this TV ad shows his girlfriend, Donna, walking out on him. The voice-over says, "Next time be ready for such an emergency. Get VISA."</a:t>
            </a:r>
            <a:r>
              <a:rPr lang="en-US" sz="2800" b="1"/>
              <a:t> </a:t>
            </a:r>
          </a:p>
        </p:txBody>
      </p:sp>
      <p:sp>
        <p:nvSpPr>
          <p:cNvPr id="5" name="Rectangle 4"/>
          <p:cNvSpPr/>
          <p:nvPr/>
        </p:nvSpPr>
        <p:spPr>
          <a:xfrm>
            <a:off x="1226153" y="4741270"/>
            <a:ext cx="7010400" cy="1200329"/>
          </a:xfrm>
          <a:prstGeom prst="rect">
            <a:avLst/>
          </a:prstGeom>
        </p:spPr>
        <p:txBody>
          <a:bodyPr wrap="square">
            <a:spAutoFit/>
          </a:bodyPr>
          <a:lstStyle/>
          <a:p>
            <a:r>
              <a:rPr lang="en-US" sz="2400">
                <a:cs typeface="Times New Roman" panose="02020603050405020304" pitchFamily="18" charset="0"/>
              </a:rPr>
              <a:t>What advertising ploy does this ad use? </a:t>
            </a:r>
          </a:p>
          <a:p>
            <a:endParaRPr lang="en-US" sz="2400">
              <a:cs typeface="Times New Roman" panose="02020603050405020304" pitchFamily="18" charset="0"/>
            </a:endParaRPr>
          </a:p>
          <a:p>
            <a:r>
              <a:rPr lang="en-US" sz="2400" err="1">
                <a:cs typeface="Times New Roman" panose="02020603050405020304" pitchFamily="18" charset="0"/>
              </a:rPr>
              <a:t>Humour</a:t>
            </a:r>
            <a:endParaRPr lang="en-US" sz="2400">
              <a:cs typeface="Times New Roman" panose="02020603050405020304" pitchFamily="18" charset="0"/>
            </a:endParaRPr>
          </a:p>
        </p:txBody>
      </p:sp>
      <p:sp>
        <p:nvSpPr>
          <p:cNvPr id="3" name="Rectangle 2">
            <a:extLst>
              <a:ext uri="{FF2B5EF4-FFF2-40B4-BE49-F238E27FC236}">
                <a16:creationId xmlns:a16="http://schemas.microsoft.com/office/drawing/2014/main" id="{7A3610FC-4BFB-49BD-AB07-606A0B09C7FB}"/>
              </a:ext>
            </a:extLst>
          </p:cNvPr>
          <p:cNvSpPr/>
          <p:nvPr/>
        </p:nvSpPr>
        <p:spPr>
          <a:xfrm>
            <a:off x="1111045" y="5604272"/>
            <a:ext cx="1288447" cy="337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39092430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2900"/>
            <a:ext cx="8686798" cy="723900"/>
          </a:xfrm>
        </p:spPr>
        <p:txBody>
          <a:bodyPr>
            <a:normAutofit/>
          </a:bodyPr>
          <a:lstStyle/>
          <a:p>
            <a:pPr lvl="2" algn="ctr"/>
            <a:r>
              <a:rPr lang="en-US" sz="3200" b="1">
                <a:latin typeface="+mj-lt"/>
              </a:rPr>
              <a:t>Sample Question</a:t>
            </a:r>
          </a:p>
        </p:txBody>
      </p:sp>
      <p:sp>
        <p:nvSpPr>
          <p:cNvPr id="8" name="Text Box 5"/>
          <p:cNvSpPr txBox="1">
            <a:spLocks noGrp="1" noChangeArrowheads="1"/>
          </p:cNvSpPr>
          <p:nvPr>
            <p:ph idx="1"/>
          </p:nvPr>
        </p:nvSpPr>
        <p:spPr bwMode="auto">
          <a:xfrm>
            <a:off x="1066799" y="1333761"/>
            <a:ext cx="7010400" cy="3293209"/>
          </a:xfrm>
          <a:prstGeom prst="rect">
            <a:avLst/>
          </a:prstGeom>
          <a:solidFill>
            <a:schemeClr val="accent5">
              <a:lumMod val="40000"/>
              <a:lumOff val="60000"/>
            </a:schemeClr>
          </a:solidFill>
          <a:ln>
            <a:noFill/>
          </a:ln>
          <a:effectLst/>
        </p:spPr>
        <p:txBody>
          <a:bodyPr wrap="square">
            <a:spAutoFit/>
          </a:bodyPr>
          <a:lstStyle/>
          <a:p>
            <a:pPr marL="0" indent="0">
              <a:spcBef>
                <a:spcPts val="0"/>
              </a:spcBef>
              <a:buNone/>
            </a:pPr>
            <a:r>
              <a:rPr lang="en-US" sz="2600" b="1">
                <a:cs typeface="Times New Roman" panose="02020603050405020304" pitchFamily="18" charset="0"/>
              </a:rPr>
              <a:t>We've spent the last six months thinking about your love life. Because we know you haven't had the time. But now, it's time for you. Time for holding hands, stealing kisses, and sharing secrets. How about this weekend? A beautiful room and fabulous breakfasts are just the start of our romantic weekend packages. (Ad for Marriott Hotels)</a:t>
            </a:r>
            <a:r>
              <a:rPr lang="en-US" sz="2600" b="1"/>
              <a:t> </a:t>
            </a:r>
          </a:p>
        </p:txBody>
      </p:sp>
      <p:sp>
        <p:nvSpPr>
          <p:cNvPr id="5" name="Rectangle 4"/>
          <p:cNvSpPr/>
          <p:nvPr/>
        </p:nvSpPr>
        <p:spPr>
          <a:xfrm>
            <a:off x="1226153" y="4741270"/>
            <a:ext cx="7010400" cy="1200329"/>
          </a:xfrm>
          <a:prstGeom prst="rect">
            <a:avLst/>
          </a:prstGeom>
        </p:spPr>
        <p:txBody>
          <a:bodyPr wrap="square">
            <a:spAutoFit/>
          </a:bodyPr>
          <a:lstStyle/>
          <a:p>
            <a:r>
              <a:rPr lang="en-US" sz="2400">
                <a:cs typeface="Times New Roman" panose="02020603050405020304" pitchFamily="18" charset="0"/>
              </a:rPr>
              <a:t>What advertising ploy does this ad use?</a:t>
            </a:r>
          </a:p>
          <a:p>
            <a:endParaRPr lang="en-US" sz="2400">
              <a:cs typeface="Times New Roman" panose="02020603050405020304" pitchFamily="18" charset="0"/>
            </a:endParaRPr>
          </a:p>
          <a:p>
            <a:r>
              <a:rPr lang="en-US" sz="2400">
                <a:cs typeface="Times New Roman" panose="02020603050405020304" pitchFamily="18" charset="0"/>
              </a:rPr>
              <a:t>The use of sex appeals</a:t>
            </a:r>
          </a:p>
        </p:txBody>
      </p:sp>
      <p:sp>
        <p:nvSpPr>
          <p:cNvPr id="3" name="Oval 2">
            <a:extLst>
              <a:ext uri="{FF2B5EF4-FFF2-40B4-BE49-F238E27FC236}">
                <a16:creationId xmlns:a16="http://schemas.microsoft.com/office/drawing/2014/main" id="{4B8A0CC7-0F42-44A3-8E0A-E434AED1814C}"/>
              </a:ext>
            </a:extLst>
          </p:cNvPr>
          <p:cNvSpPr/>
          <p:nvPr/>
        </p:nvSpPr>
        <p:spPr>
          <a:xfrm>
            <a:off x="-381000" y="102637"/>
            <a:ext cx="45719" cy="497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 name="Rectangle 5">
            <a:extLst>
              <a:ext uri="{FF2B5EF4-FFF2-40B4-BE49-F238E27FC236}">
                <a16:creationId xmlns:a16="http://schemas.microsoft.com/office/drawing/2014/main" id="{E6C15169-4AC7-4CCA-8B48-A833573D17DF}"/>
              </a:ext>
            </a:extLst>
          </p:cNvPr>
          <p:cNvSpPr/>
          <p:nvPr/>
        </p:nvSpPr>
        <p:spPr>
          <a:xfrm>
            <a:off x="1253192" y="5534071"/>
            <a:ext cx="2861608" cy="407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1248928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2900"/>
            <a:ext cx="8686798" cy="723900"/>
          </a:xfrm>
        </p:spPr>
        <p:txBody>
          <a:bodyPr>
            <a:normAutofit/>
          </a:bodyPr>
          <a:lstStyle/>
          <a:p>
            <a:pPr lvl="2" algn="ctr"/>
            <a:r>
              <a:rPr lang="en-US" sz="3200" b="1">
                <a:latin typeface="+mj-lt"/>
              </a:rPr>
              <a:t>Sample Question</a:t>
            </a:r>
          </a:p>
        </p:txBody>
      </p:sp>
      <p:sp>
        <p:nvSpPr>
          <p:cNvPr id="8" name="Text Box 5"/>
          <p:cNvSpPr txBox="1">
            <a:spLocks noGrp="1" noChangeArrowheads="1"/>
          </p:cNvSpPr>
          <p:nvPr>
            <p:ph idx="1"/>
          </p:nvPr>
        </p:nvSpPr>
        <p:spPr bwMode="auto">
          <a:xfrm>
            <a:off x="1066799" y="1201767"/>
            <a:ext cx="7010400" cy="3693319"/>
          </a:xfrm>
          <a:prstGeom prst="rect">
            <a:avLst/>
          </a:prstGeom>
          <a:solidFill>
            <a:schemeClr val="accent5">
              <a:lumMod val="40000"/>
              <a:lumOff val="60000"/>
            </a:schemeClr>
          </a:solidFill>
          <a:ln>
            <a:noFill/>
          </a:ln>
          <a:effectLst/>
        </p:spPr>
        <p:txBody>
          <a:bodyPr wrap="square">
            <a:spAutoFit/>
          </a:bodyPr>
          <a:lstStyle/>
          <a:p>
            <a:pPr>
              <a:spcBef>
                <a:spcPts val="0"/>
              </a:spcBef>
            </a:pPr>
            <a:r>
              <a:rPr lang="en-US" sz="2600" b="1">
                <a:cs typeface="Times New Roman" panose="02020603050405020304" pitchFamily="18" charset="0"/>
              </a:rPr>
              <a:t>"Why wash away the day, when you can wash away the years?" (Ad for Olay Cleansing Cloths)</a:t>
            </a:r>
          </a:p>
          <a:p>
            <a:pPr marL="0" indent="0">
              <a:spcBef>
                <a:spcPts val="0"/>
              </a:spcBef>
              <a:buNone/>
            </a:pPr>
            <a:endParaRPr lang="en-US" sz="2600" b="1">
              <a:cs typeface="Times New Roman" panose="02020603050405020304" pitchFamily="18" charset="0"/>
            </a:endParaRPr>
          </a:p>
          <a:p>
            <a:pPr>
              <a:spcBef>
                <a:spcPts val="0"/>
              </a:spcBef>
            </a:pPr>
            <a:r>
              <a:rPr lang="en-US" sz="2600" b="1">
                <a:cs typeface="Times New Roman" panose="02020603050405020304" pitchFamily="18" charset="0"/>
              </a:rPr>
              <a:t>"Beyond words." (Ad for Rodney Strong Cabernet Sauvignon wine)</a:t>
            </a:r>
          </a:p>
          <a:p>
            <a:pPr marL="0" indent="0">
              <a:spcBef>
                <a:spcPts val="0"/>
              </a:spcBef>
              <a:buNone/>
            </a:pPr>
            <a:endParaRPr lang="en-US" sz="2600" b="1">
              <a:cs typeface="Times New Roman" panose="02020603050405020304" pitchFamily="18" charset="0"/>
            </a:endParaRPr>
          </a:p>
          <a:p>
            <a:pPr>
              <a:spcBef>
                <a:spcPts val="0"/>
              </a:spcBef>
            </a:pPr>
            <a:r>
              <a:rPr lang="en-US" sz="2600" b="1">
                <a:cs typeface="Times New Roman" panose="02020603050405020304" pitchFamily="18" charset="0"/>
              </a:rPr>
              <a:t>"Springtime every time you do dishes." (Ad for Palmolive Dishwasher Detergent)</a:t>
            </a:r>
            <a:r>
              <a:rPr lang="en-US" sz="2600" b="1"/>
              <a:t> </a:t>
            </a:r>
          </a:p>
        </p:txBody>
      </p:sp>
      <p:sp>
        <p:nvSpPr>
          <p:cNvPr id="5" name="Rectangle 4"/>
          <p:cNvSpPr/>
          <p:nvPr/>
        </p:nvSpPr>
        <p:spPr>
          <a:xfrm>
            <a:off x="1904998" y="5095020"/>
            <a:ext cx="7010400" cy="1569660"/>
          </a:xfrm>
          <a:prstGeom prst="rect">
            <a:avLst/>
          </a:prstGeom>
        </p:spPr>
        <p:txBody>
          <a:bodyPr wrap="square">
            <a:spAutoFit/>
          </a:bodyPr>
          <a:lstStyle/>
          <a:p>
            <a:r>
              <a:rPr lang="en-US" sz="2400">
                <a:cs typeface="Times New Roman" panose="02020603050405020304" pitchFamily="18" charset="0"/>
              </a:rPr>
              <a:t>What advertising ploy does this ad use?</a:t>
            </a:r>
          </a:p>
          <a:p>
            <a:r>
              <a:rPr lang="en-US" sz="2400">
                <a:cs typeface="Times New Roman" panose="02020603050405020304" pitchFamily="18" charset="0"/>
              </a:rPr>
              <a:t> </a:t>
            </a:r>
          </a:p>
          <a:p>
            <a:r>
              <a:rPr lang="en-US" sz="2400">
                <a:cs typeface="Times New Roman" panose="02020603050405020304" pitchFamily="18" charset="0"/>
              </a:rPr>
              <a:t>     Puffery</a:t>
            </a:r>
          </a:p>
          <a:p>
            <a:r>
              <a:rPr lang="en-US" sz="2400">
                <a:cs typeface="Times New Roman" panose="02020603050405020304" pitchFamily="18" charset="0"/>
              </a:rPr>
              <a:t>    </a:t>
            </a:r>
          </a:p>
        </p:txBody>
      </p:sp>
      <p:sp>
        <p:nvSpPr>
          <p:cNvPr id="3" name="Rectangle 2">
            <a:extLst>
              <a:ext uri="{FF2B5EF4-FFF2-40B4-BE49-F238E27FC236}">
                <a16:creationId xmlns:a16="http://schemas.microsoft.com/office/drawing/2014/main" id="{9BA8B0FE-C9AB-46A3-8E1D-E96C56764274}"/>
              </a:ext>
            </a:extLst>
          </p:cNvPr>
          <p:cNvSpPr/>
          <p:nvPr/>
        </p:nvSpPr>
        <p:spPr>
          <a:xfrm>
            <a:off x="2286000" y="5879850"/>
            <a:ext cx="1143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3683921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7B9C41C4-C7A5-2772-EB96-83E537E295FB}"/>
              </a:ext>
            </a:extLst>
          </p:cNvPr>
          <p:cNvPicPr>
            <a:picLocks noChangeAspect="1"/>
          </p:cNvPicPr>
          <p:nvPr/>
        </p:nvPicPr>
        <p:blipFill rotWithShape="1">
          <a:blip r:embed="rId2">
            <a:extLst>
              <a:ext uri="{28A0092B-C50C-407E-A947-70E740481C1C}">
                <a14:useLocalDpi xmlns:a14="http://schemas.microsoft.com/office/drawing/2010/main" val="0"/>
              </a:ext>
            </a:extLst>
          </a:blip>
          <a:srcRect r="1" b="9278"/>
          <a:stretch/>
        </p:blipFill>
        <p:spPr>
          <a:xfrm>
            <a:off x="20" y="10"/>
            <a:ext cx="7252212" cy="6857990"/>
          </a:xfrm>
          <a:prstGeom prst="rect">
            <a:avLst/>
          </a:prstGeom>
        </p:spPr>
      </p:pic>
      <p:sp>
        <p:nvSpPr>
          <p:cNvPr id="10" name="Rectangle 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3764" y="0"/>
            <a:ext cx="530023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648707" y="1143000"/>
            <a:ext cx="2866642" cy="5033963"/>
          </a:xfrm>
        </p:spPr>
        <p:txBody>
          <a:bodyPr>
            <a:noAutofit/>
          </a:bodyPr>
          <a:lstStyle/>
          <a:p>
            <a:r>
              <a:rPr lang="en-US" sz="2400"/>
              <a:t>We live today in the “information age”.</a:t>
            </a:r>
          </a:p>
          <a:p>
            <a:r>
              <a:rPr lang="en-US" sz="2400"/>
              <a:t>Throughout the day we are bombarded with information from radio, television, computers, newspapers, books, magazines, phones, message boards, signs, and billboards. </a:t>
            </a:r>
          </a:p>
        </p:txBody>
      </p:sp>
    </p:spTree>
    <p:extLst>
      <p:ext uri="{BB962C8B-B14F-4D97-AF65-F5344CB8AC3E}">
        <p14:creationId xmlns:p14="http://schemas.microsoft.com/office/powerpoint/2010/main" val="3411558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2900"/>
            <a:ext cx="8686798" cy="723900"/>
          </a:xfrm>
        </p:spPr>
        <p:txBody>
          <a:bodyPr>
            <a:normAutofit/>
          </a:bodyPr>
          <a:lstStyle/>
          <a:p>
            <a:pPr lvl="2" algn="ctr"/>
            <a:r>
              <a:rPr lang="en-US" sz="3200" b="1">
                <a:latin typeface="+mj-lt"/>
              </a:rPr>
              <a:t>Sample Question</a:t>
            </a:r>
          </a:p>
        </p:txBody>
      </p:sp>
      <p:sp>
        <p:nvSpPr>
          <p:cNvPr id="8" name="Text Box 5"/>
          <p:cNvSpPr txBox="1">
            <a:spLocks noGrp="1" noChangeArrowheads="1"/>
          </p:cNvSpPr>
          <p:nvPr>
            <p:ph idx="1"/>
          </p:nvPr>
        </p:nvSpPr>
        <p:spPr bwMode="auto">
          <a:xfrm>
            <a:off x="1066799" y="1201767"/>
            <a:ext cx="7010400" cy="3108543"/>
          </a:xfrm>
          <a:prstGeom prst="rect">
            <a:avLst/>
          </a:prstGeom>
          <a:solidFill>
            <a:schemeClr val="accent5">
              <a:lumMod val="40000"/>
              <a:lumOff val="60000"/>
            </a:schemeClr>
          </a:solidFill>
          <a:ln>
            <a:noFill/>
          </a:ln>
          <a:effectLst/>
        </p:spPr>
        <p:txBody>
          <a:bodyPr wrap="square">
            <a:spAutoFit/>
          </a:bodyPr>
          <a:lstStyle/>
          <a:p>
            <a:pPr>
              <a:spcBef>
                <a:spcPts val="0"/>
              </a:spcBef>
            </a:pPr>
            <a:r>
              <a:rPr lang="en-US" sz="2800" b="1">
                <a:cs typeface="Times New Roman" panose="02020603050405020304" pitchFamily="18" charset="0"/>
              </a:rPr>
              <a:t>"Sony, the one and only"</a:t>
            </a:r>
          </a:p>
          <a:p>
            <a:pPr marL="0" indent="0">
              <a:spcBef>
                <a:spcPts val="0"/>
              </a:spcBef>
              <a:buNone/>
            </a:pPr>
            <a:endParaRPr lang="en-US" sz="2800" b="1">
              <a:cs typeface="Times New Roman" panose="02020603050405020304" pitchFamily="18" charset="0"/>
            </a:endParaRPr>
          </a:p>
          <a:p>
            <a:pPr>
              <a:spcBef>
                <a:spcPts val="0"/>
              </a:spcBef>
            </a:pPr>
            <a:r>
              <a:rPr lang="en-US" sz="2800" b="1">
                <a:cs typeface="Times New Roman" panose="02020603050405020304" pitchFamily="18" charset="0"/>
              </a:rPr>
              <a:t>"Good to the last drop"</a:t>
            </a:r>
          </a:p>
          <a:p>
            <a:pPr marL="0" indent="0">
              <a:spcBef>
                <a:spcPts val="0"/>
              </a:spcBef>
              <a:buNone/>
            </a:pPr>
            <a:endParaRPr lang="en-US" sz="2800" b="1">
              <a:cs typeface="Times New Roman" panose="02020603050405020304" pitchFamily="18" charset="0"/>
            </a:endParaRPr>
          </a:p>
          <a:p>
            <a:pPr>
              <a:spcBef>
                <a:spcPts val="0"/>
              </a:spcBef>
            </a:pPr>
            <a:r>
              <a:rPr lang="en-US" sz="2800" b="1">
                <a:cs typeface="Times New Roman" panose="02020603050405020304" pitchFamily="18" charset="0"/>
              </a:rPr>
              <a:t>"Build a style that's all your own."</a:t>
            </a:r>
          </a:p>
          <a:p>
            <a:pPr marL="0" indent="0">
              <a:spcBef>
                <a:spcPts val="0"/>
              </a:spcBef>
              <a:buNone/>
            </a:pPr>
            <a:endParaRPr lang="en-US" sz="2800" b="1">
              <a:cs typeface="Times New Roman" panose="02020603050405020304" pitchFamily="18" charset="0"/>
            </a:endParaRPr>
          </a:p>
          <a:p>
            <a:pPr>
              <a:spcBef>
                <a:spcPts val="0"/>
              </a:spcBef>
            </a:pPr>
            <a:r>
              <a:rPr lang="en-US" sz="2800" b="1">
                <a:cs typeface="Times New Roman" panose="02020603050405020304" pitchFamily="18" charset="0"/>
              </a:rPr>
              <a:t>"Tastes great, less filling"</a:t>
            </a:r>
            <a:r>
              <a:rPr lang="en-US" sz="2800" b="1"/>
              <a:t> </a:t>
            </a:r>
          </a:p>
        </p:txBody>
      </p:sp>
      <p:sp>
        <p:nvSpPr>
          <p:cNvPr id="5" name="Rectangle 4"/>
          <p:cNvSpPr/>
          <p:nvPr/>
        </p:nvSpPr>
        <p:spPr>
          <a:xfrm>
            <a:off x="1168150" y="4502044"/>
            <a:ext cx="7010400" cy="1200329"/>
          </a:xfrm>
          <a:prstGeom prst="rect">
            <a:avLst/>
          </a:prstGeom>
        </p:spPr>
        <p:txBody>
          <a:bodyPr wrap="square">
            <a:spAutoFit/>
          </a:bodyPr>
          <a:lstStyle/>
          <a:p>
            <a:r>
              <a:rPr lang="en-US" sz="2400">
                <a:cs typeface="Times New Roman" panose="02020603050405020304" pitchFamily="18" charset="0"/>
              </a:rPr>
              <a:t>What advertising ploy does this ad use?</a:t>
            </a:r>
          </a:p>
          <a:p>
            <a:endParaRPr lang="en-US" sz="2400">
              <a:cs typeface="Times New Roman" panose="02020603050405020304" pitchFamily="18" charset="0"/>
            </a:endParaRPr>
          </a:p>
          <a:p>
            <a:r>
              <a:rPr lang="en-US" sz="2400">
                <a:cs typeface="Times New Roman" panose="02020603050405020304" pitchFamily="18" charset="0"/>
              </a:rPr>
              <a:t>Catchy slogan and jingles </a:t>
            </a:r>
          </a:p>
        </p:txBody>
      </p:sp>
      <p:sp>
        <p:nvSpPr>
          <p:cNvPr id="3" name="Rectangle 2">
            <a:extLst>
              <a:ext uri="{FF2B5EF4-FFF2-40B4-BE49-F238E27FC236}">
                <a16:creationId xmlns:a16="http://schemas.microsoft.com/office/drawing/2014/main" id="{D9BBE6FB-7833-4F71-9E4A-575525B7F148}"/>
              </a:ext>
            </a:extLst>
          </p:cNvPr>
          <p:cNvSpPr/>
          <p:nvPr/>
        </p:nvSpPr>
        <p:spPr>
          <a:xfrm>
            <a:off x="1219200" y="5321373"/>
            <a:ext cx="345415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20631525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5E6D8-131B-4513-A2D5-E9823E57C946}"/>
              </a:ext>
            </a:extLst>
          </p:cNvPr>
          <p:cNvSpPr>
            <a:spLocks noGrp="1"/>
          </p:cNvSpPr>
          <p:nvPr>
            <p:ph type="title"/>
          </p:nvPr>
        </p:nvSpPr>
        <p:spPr/>
        <p:txBody>
          <a:bodyPr/>
          <a:lstStyle/>
          <a:p>
            <a:r>
              <a:rPr lang="en-MY"/>
              <a:t>Tutorial</a:t>
            </a:r>
          </a:p>
        </p:txBody>
      </p:sp>
      <p:sp>
        <p:nvSpPr>
          <p:cNvPr id="3" name="Content Placeholder 2">
            <a:extLst>
              <a:ext uri="{FF2B5EF4-FFF2-40B4-BE49-F238E27FC236}">
                <a16:creationId xmlns:a16="http://schemas.microsoft.com/office/drawing/2014/main" id="{1B19909B-B218-44BF-9352-454605497C5C}"/>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a:t>Choose an advertisement that you found on a newspaper/magazine (online@ offline)</a:t>
            </a:r>
          </a:p>
          <a:p>
            <a:pPr marL="0" indent="0">
              <a:buNone/>
            </a:pPr>
            <a:endParaRPr lang="en-US"/>
          </a:p>
          <a:p>
            <a:pPr marL="0" indent="0">
              <a:buNone/>
            </a:pPr>
            <a:r>
              <a:rPr lang="en-US"/>
              <a:t>a. Identify TWO (2) inappropriate persuasion techniques from the </a:t>
            </a:r>
            <a:r>
              <a:rPr lang="en-US" err="1"/>
              <a:t>advertisment</a:t>
            </a:r>
            <a:r>
              <a:rPr lang="en-US"/>
              <a:t> above. Explain your answers.													</a:t>
            </a:r>
            <a:endParaRPr lang="en-MY"/>
          </a:p>
          <a:p>
            <a:pPr marL="0" indent="0">
              <a:buNone/>
            </a:pPr>
            <a:r>
              <a:rPr lang="en-US"/>
              <a:t>b. Based on this advertisement, what elements or comp</a:t>
            </a:r>
            <a:r>
              <a:rPr lang="en-US">
                <a:solidFill>
                  <a:srgbClr val="000000"/>
                </a:solidFill>
              </a:rPr>
              <a:t>onents can be improved? Provide two (2) recommendations. 					    					</a:t>
            </a:r>
            <a:endParaRPr lang="en-MY">
              <a:solidFill>
                <a:srgbClr val="000000"/>
              </a:solidFill>
              <a:cs typeface="Calibri"/>
            </a:endParaRPr>
          </a:p>
        </p:txBody>
      </p:sp>
    </p:spTree>
    <p:extLst>
      <p:ext uri="{BB962C8B-B14F-4D97-AF65-F5344CB8AC3E}">
        <p14:creationId xmlns:p14="http://schemas.microsoft.com/office/powerpoint/2010/main" val="17181788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97966" y="2038382"/>
            <a:ext cx="7772400" cy="1933421"/>
          </a:xfrm>
        </p:spPr>
        <p:txBody>
          <a:bodyPr>
            <a:normAutofit fontScale="90000"/>
          </a:bodyPr>
          <a:lstStyle/>
          <a:p>
            <a:br>
              <a:rPr lang="en-US" sz="6700" b="1">
                <a:solidFill>
                  <a:schemeClr val="bg1"/>
                </a:solidFill>
                <a:latin typeface="+mn-lt"/>
              </a:rPr>
            </a:br>
            <a:br>
              <a:rPr lang="en-US" sz="6700" b="1">
                <a:solidFill>
                  <a:schemeClr val="bg1"/>
                </a:solidFill>
                <a:latin typeface="+mn-lt"/>
              </a:rPr>
            </a:br>
            <a:r>
              <a:rPr lang="en-US" sz="6700" b="1">
                <a:solidFill>
                  <a:schemeClr val="bg1"/>
                </a:solidFill>
                <a:latin typeface="+mn-lt"/>
              </a:rPr>
              <a:t>The End</a:t>
            </a:r>
            <a:br>
              <a:rPr lang="en-US" sz="7200" b="1">
                <a:solidFill>
                  <a:schemeClr val="bg1"/>
                </a:solidFill>
              </a:rPr>
            </a:br>
            <a:r>
              <a:rPr lang="en-US" sz="6700" b="1">
                <a:solidFill>
                  <a:schemeClr val="bg1"/>
                </a:solidFill>
                <a:latin typeface="+mn-lt"/>
              </a:rPr>
              <a:t> </a:t>
            </a:r>
            <a:br>
              <a:rPr lang="en-US"/>
            </a:br>
            <a:endParaRPr lang="en-US"/>
          </a:p>
        </p:txBody>
      </p:sp>
      <p:sp>
        <p:nvSpPr>
          <p:cNvPr id="3" name="Subtitle 2"/>
          <p:cNvSpPr>
            <a:spLocks noGrp="1"/>
          </p:cNvSpPr>
          <p:nvPr>
            <p:ph type="subTitle" idx="1"/>
          </p:nvPr>
        </p:nvSpPr>
        <p:spPr>
          <a:xfrm>
            <a:off x="1381920" y="3810000"/>
            <a:ext cx="6400800" cy="1752600"/>
          </a:xfrm>
        </p:spPr>
        <p:txBody>
          <a:bodyPr>
            <a:normAutofit/>
          </a:bodyPr>
          <a:lstStyle/>
          <a:p>
            <a:endParaRPr lang="en-US" sz="4000">
              <a:solidFill>
                <a:schemeClr val="bg1"/>
              </a:solidFill>
            </a:endParaRPr>
          </a:p>
        </p:txBody>
      </p:sp>
    </p:spTree>
    <p:extLst>
      <p:ext uri="{BB962C8B-B14F-4D97-AF65-F5344CB8AC3E}">
        <p14:creationId xmlns:p14="http://schemas.microsoft.com/office/powerpoint/2010/main" val="2242091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1618489"/>
          </a:xfrm>
        </p:spPr>
        <p:txBody>
          <a:bodyPr anchor="ctr">
            <a:normAutofit/>
          </a:bodyPr>
          <a:lstStyle/>
          <a:p>
            <a:pPr>
              <a:lnSpc>
                <a:spcPct val="90000"/>
              </a:lnSpc>
            </a:pPr>
            <a:r>
              <a:rPr lang="en-US" sz="5400" b="1"/>
              <a:t>Mass Media and Social Media</a:t>
            </a:r>
          </a:p>
        </p:txBody>
      </p:sp>
      <p:sp>
        <p:nvSpPr>
          <p:cNvPr id="3" name="Content Placeholder 2"/>
          <p:cNvSpPr>
            <a:spLocks noGrp="1"/>
          </p:cNvSpPr>
          <p:nvPr>
            <p:ph idx="1"/>
          </p:nvPr>
        </p:nvSpPr>
        <p:spPr>
          <a:xfrm>
            <a:off x="963930" y="2969469"/>
            <a:ext cx="6056111" cy="2800395"/>
          </a:xfrm>
        </p:spPr>
        <p:txBody>
          <a:bodyPr anchor="t">
            <a:normAutofit/>
          </a:bodyPr>
          <a:lstStyle/>
          <a:p>
            <a:pPr>
              <a:lnSpc>
                <a:spcPct val="90000"/>
              </a:lnSpc>
            </a:pPr>
            <a:r>
              <a:rPr lang="en-US" sz="1900" b="1"/>
              <a:t>Mass media</a:t>
            </a:r>
          </a:p>
          <a:p>
            <a:pPr lvl="1">
              <a:lnSpc>
                <a:spcPct val="90000"/>
              </a:lnSpc>
            </a:pPr>
            <a:r>
              <a:rPr lang="en-US" sz="1900"/>
              <a:t> a general term, encompassing all media outlets (networks, stations, publications) that produce and deliver content intended to inform, entertain, or persuade the largest possible audience</a:t>
            </a:r>
          </a:p>
          <a:p>
            <a:pPr lvl="1">
              <a:lnSpc>
                <a:spcPct val="90000"/>
              </a:lnSpc>
            </a:pPr>
            <a:r>
              <a:rPr lang="en-US" sz="1900"/>
              <a:t>Sony Pictures, CNN, USA </a:t>
            </a:r>
            <a:r>
              <a:rPr lang="en-US" sz="1900" i="1"/>
              <a:t>Today, Cosmopolitan, Time</a:t>
            </a:r>
          </a:p>
          <a:p>
            <a:pPr lvl="1">
              <a:lnSpc>
                <a:spcPct val="90000"/>
              </a:lnSpc>
            </a:pPr>
            <a:r>
              <a:rPr lang="en-US" sz="1900"/>
              <a:t>Include broadcast, print, movie, recording industries, novels, textbooks, news, sports reports, soap operas, editorials</a:t>
            </a:r>
          </a:p>
          <a:p>
            <a:pPr marL="457200" lvl="1" indent="0">
              <a:lnSpc>
                <a:spcPct val="90000"/>
              </a:lnSpc>
              <a:buNone/>
            </a:pPr>
            <a:endParaRPr lang="en-US" sz="1900"/>
          </a:p>
          <a:p>
            <a:pPr marL="457200" lvl="1" indent="0">
              <a:lnSpc>
                <a:spcPct val="90000"/>
              </a:lnSpc>
              <a:buNone/>
            </a:pPr>
            <a:endParaRPr lang="en-US" sz="1900"/>
          </a:p>
        </p:txBody>
      </p:sp>
    </p:spTree>
    <p:extLst>
      <p:ext uri="{BB962C8B-B14F-4D97-AF65-F5344CB8AC3E}">
        <p14:creationId xmlns:p14="http://schemas.microsoft.com/office/powerpoint/2010/main" val="4274954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2600" y="321734"/>
            <a:ext cx="8178799" cy="1135737"/>
          </a:xfrm>
        </p:spPr>
        <p:txBody>
          <a:bodyPr>
            <a:normAutofit/>
          </a:bodyPr>
          <a:lstStyle/>
          <a:p>
            <a:r>
              <a:rPr lang="en-US" sz="3100" b="1"/>
              <a:t>Mass Media and Social Media</a:t>
            </a:r>
          </a:p>
        </p:txBody>
      </p:sp>
      <p:sp>
        <p:nvSpPr>
          <p:cNvPr id="3" name="Content Placeholder 2"/>
          <p:cNvSpPr>
            <a:spLocks noGrp="1"/>
          </p:cNvSpPr>
          <p:nvPr>
            <p:ph idx="1"/>
          </p:nvPr>
        </p:nvSpPr>
        <p:spPr>
          <a:xfrm>
            <a:off x="482601" y="1782981"/>
            <a:ext cx="3006288" cy="4393982"/>
          </a:xfrm>
        </p:spPr>
        <p:txBody>
          <a:bodyPr>
            <a:normAutofit/>
          </a:bodyPr>
          <a:lstStyle/>
          <a:p>
            <a:r>
              <a:rPr lang="en-US" sz="1700" b="1"/>
              <a:t>Social media</a:t>
            </a:r>
          </a:p>
          <a:p>
            <a:pPr lvl="1"/>
            <a:r>
              <a:rPr lang="en-US" sz="1700"/>
              <a:t>Technology (or method) through which formerly passive consumers produce and share information on publicly accessible websites that permit social networking</a:t>
            </a:r>
          </a:p>
          <a:p>
            <a:pPr lvl="1"/>
            <a:r>
              <a:rPr lang="en-US" sz="1700"/>
              <a:t>Users can follow and communicate with one another, work collaboratively on projects and recommend content to other users.</a:t>
            </a:r>
          </a:p>
        </p:txBody>
      </p:sp>
      <p:grpSp>
        <p:nvGrpSpPr>
          <p:cNvPr id="19"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760545"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14467" y="1"/>
            <a:ext cx="729532"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Table 4">
            <a:extLst>
              <a:ext uri="{FF2B5EF4-FFF2-40B4-BE49-F238E27FC236}">
                <a16:creationId xmlns:a16="http://schemas.microsoft.com/office/drawing/2014/main" id="{02FEA931-1F78-D537-DAC2-0E093E227ECA}"/>
              </a:ext>
            </a:extLst>
          </p:cNvPr>
          <p:cNvGraphicFramePr>
            <a:graphicFrameLocks noGrp="1"/>
          </p:cNvGraphicFramePr>
          <p:nvPr>
            <p:extLst>
              <p:ext uri="{D42A27DB-BD31-4B8C-83A1-F6EECF244321}">
                <p14:modId xmlns:p14="http://schemas.microsoft.com/office/powerpoint/2010/main" val="4084687116"/>
              </p:ext>
            </p:extLst>
          </p:nvPr>
        </p:nvGraphicFramePr>
        <p:xfrm>
          <a:off x="3971490" y="3196487"/>
          <a:ext cx="4689910" cy="1534880"/>
        </p:xfrm>
        <a:graphic>
          <a:graphicData uri="http://schemas.openxmlformats.org/drawingml/2006/table">
            <a:tbl>
              <a:tblPr firstRow="1" bandRow="1">
                <a:tableStyleId>{5C22544A-7EE6-4342-B048-85BDC9FD1C3A}</a:tableStyleId>
              </a:tblPr>
              <a:tblGrid>
                <a:gridCol w="2272691">
                  <a:extLst>
                    <a:ext uri="{9D8B030D-6E8A-4147-A177-3AD203B41FA5}">
                      <a16:colId xmlns:a16="http://schemas.microsoft.com/office/drawing/2014/main" val="226329626"/>
                    </a:ext>
                  </a:extLst>
                </a:gridCol>
                <a:gridCol w="2417219">
                  <a:extLst>
                    <a:ext uri="{9D8B030D-6E8A-4147-A177-3AD203B41FA5}">
                      <a16:colId xmlns:a16="http://schemas.microsoft.com/office/drawing/2014/main" val="513068120"/>
                    </a:ext>
                  </a:extLst>
                </a:gridCol>
              </a:tblGrid>
              <a:tr h="572328">
                <a:tc>
                  <a:txBody>
                    <a:bodyPr/>
                    <a:lstStyle/>
                    <a:p>
                      <a:r>
                        <a:rPr lang="en-US" sz="2600" b="1"/>
                        <a:t>Mass Media</a:t>
                      </a:r>
                      <a:endParaRPr lang="en-MY" sz="2600" b="1"/>
                    </a:p>
                  </a:txBody>
                  <a:tcPr marL="130075" marR="130075" marT="65037" marB="65037"/>
                </a:tc>
                <a:tc>
                  <a:txBody>
                    <a:bodyPr/>
                    <a:lstStyle/>
                    <a:p>
                      <a:r>
                        <a:rPr lang="en-US" sz="2600" b="1"/>
                        <a:t>Social Media</a:t>
                      </a:r>
                      <a:endParaRPr lang="en-MY" sz="2600" b="1"/>
                    </a:p>
                  </a:txBody>
                  <a:tcPr marL="130075" marR="130075" marT="65037" marB="65037"/>
                </a:tc>
                <a:extLst>
                  <a:ext uri="{0D108BD9-81ED-4DB2-BD59-A6C34878D82A}">
                    <a16:rowId xmlns:a16="http://schemas.microsoft.com/office/drawing/2014/main" val="2002168966"/>
                  </a:ext>
                </a:extLst>
              </a:tr>
              <a:tr h="962552">
                <a:tc>
                  <a:txBody>
                    <a:bodyPr/>
                    <a:lstStyle/>
                    <a:p>
                      <a:r>
                        <a:rPr lang="en-US" sz="2600"/>
                        <a:t>Audience is passive</a:t>
                      </a:r>
                      <a:endParaRPr lang="en-MY" sz="2600"/>
                    </a:p>
                  </a:txBody>
                  <a:tcPr marL="130075" marR="130075" marT="65037" marB="65037"/>
                </a:tc>
                <a:tc>
                  <a:txBody>
                    <a:bodyPr/>
                    <a:lstStyle/>
                    <a:p>
                      <a:r>
                        <a:rPr lang="en-US" sz="2600"/>
                        <a:t>Audience is interactive</a:t>
                      </a:r>
                      <a:endParaRPr lang="en-MY" sz="2600"/>
                    </a:p>
                  </a:txBody>
                  <a:tcPr marL="130075" marR="130075" marT="65037" marB="65037"/>
                </a:tc>
                <a:extLst>
                  <a:ext uri="{0D108BD9-81ED-4DB2-BD59-A6C34878D82A}">
                    <a16:rowId xmlns:a16="http://schemas.microsoft.com/office/drawing/2014/main" val="2277009320"/>
                  </a:ext>
                </a:extLst>
              </a:tr>
            </a:tbl>
          </a:graphicData>
        </a:graphic>
      </p:graphicFrame>
    </p:spTree>
    <p:extLst>
      <p:ext uri="{BB962C8B-B14F-4D97-AF65-F5344CB8AC3E}">
        <p14:creationId xmlns:p14="http://schemas.microsoft.com/office/powerpoint/2010/main" val="1227121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D9C5-3430-0E61-4753-8461866397DD}"/>
              </a:ext>
            </a:extLst>
          </p:cNvPr>
          <p:cNvSpPr>
            <a:spLocks noGrp="1"/>
          </p:cNvSpPr>
          <p:nvPr>
            <p:ph type="title"/>
          </p:nvPr>
        </p:nvSpPr>
        <p:spPr/>
        <p:txBody>
          <a:bodyPr/>
          <a:lstStyle/>
          <a:p>
            <a:r>
              <a:rPr lang="en-US"/>
              <a:t>Echo Chamber (Common Pitfalls)</a:t>
            </a:r>
            <a:endParaRPr lang="en-MY"/>
          </a:p>
        </p:txBody>
      </p:sp>
      <p:sp>
        <p:nvSpPr>
          <p:cNvPr id="3" name="Content Placeholder 2">
            <a:extLst>
              <a:ext uri="{FF2B5EF4-FFF2-40B4-BE49-F238E27FC236}">
                <a16:creationId xmlns:a16="http://schemas.microsoft.com/office/drawing/2014/main" id="{12F8E3AD-47EA-101B-EE72-1890309CE75A}"/>
              </a:ext>
            </a:extLst>
          </p:cNvPr>
          <p:cNvSpPr>
            <a:spLocks noGrp="1"/>
          </p:cNvSpPr>
          <p:nvPr>
            <p:ph idx="1"/>
          </p:nvPr>
        </p:nvSpPr>
        <p:spPr>
          <a:xfrm>
            <a:off x="457200" y="1600200"/>
            <a:ext cx="8229600" cy="5105400"/>
          </a:xfrm>
        </p:spPr>
        <p:txBody>
          <a:bodyPr/>
          <a:lstStyle/>
          <a:p>
            <a:pPr algn="just"/>
            <a:r>
              <a:rPr lang="en-US"/>
              <a:t>Echo chamber effect results from the tendency among some social media users to believe and repeat a set of ideas and information that is never challenged or questioned.</a:t>
            </a:r>
          </a:p>
          <a:p>
            <a:pPr algn="just"/>
            <a:r>
              <a:rPr lang="en-US" err="1"/>
              <a:t>Eg</a:t>
            </a:r>
            <a:r>
              <a:rPr lang="en-US"/>
              <a:t>: COVID-19 pandemic</a:t>
            </a:r>
          </a:p>
          <a:p>
            <a:pPr lvl="1" algn="just"/>
            <a:r>
              <a:rPr lang="en-US"/>
              <a:t>Unchallenged </a:t>
            </a:r>
            <a:r>
              <a:rPr lang="en-US" err="1"/>
              <a:t>rumours</a:t>
            </a:r>
            <a:r>
              <a:rPr lang="en-US"/>
              <a:t> and misinformation could lead to risky behavior and put the lives of those in the echo chamber at greater risk.</a:t>
            </a:r>
            <a:endParaRPr lang="en-MY"/>
          </a:p>
        </p:txBody>
      </p:sp>
    </p:spTree>
    <p:extLst>
      <p:ext uri="{BB962C8B-B14F-4D97-AF65-F5344CB8AC3E}">
        <p14:creationId xmlns:p14="http://schemas.microsoft.com/office/powerpoint/2010/main" val="3600885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D9C5-3430-0E61-4753-8461866397DD}"/>
              </a:ext>
            </a:extLst>
          </p:cNvPr>
          <p:cNvSpPr>
            <a:spLocks noGrp="1"/>
          </p:cNvSpPr>
          <p:nvPr>
            <p:ph type="title"/>
          </p:nvPr>
        </p:nvSpPr>
        <p:spPr>
          <a:xfrm>
            <a:off x="226515" y="5380037"/>
            <a:ext cx="3944780" cy="1325563"/>
          </a:xfrm>
        </p:spPr>
        <p:txBody>
          <a:bodyPr>
            <a:normAutofit/>
          </a:bodyPr>
          <a:lstStyle/>
          <a:p>
            <a:pPr>
              <a:lnSpc>
                <a:spcPct val="90000"/>
              </a:lnSpc>
            </a:pPr>
            <a:r>
              <a:rPr lang="en-US" sz="3700"/>
              <a:t>Echo Chamber (Common Pitfalls)</a:t>
            </a:r>
            <a:endParaRPr lang="en-MY" sz="3700"/>
          </a:p>
        </p:txBody>
      </p:sp>
      <p:sp>
        <p:nvSpPr>
          <p:cNvPr id="1031" name="Freeform: Shape 1030">
            <a:extLst>
              <a:ext uri="{FF2B5EF4-FFF2-40B4-BE49-F238E27FC236}">
                <a16:creationId xmlns:a16="http://schemas.microsoft.com/office/drawing/2014/main" id="{357DD0D3-F869-46D0-944C-6EC60E19E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02612" cy="5254922"/>
          </a:xfrm>
          <a:custGeom>
            <a:avLst/>
            <a:gdLst>
              <a:gd name="connsiteX0" fmla="*/ 0 w 6136816"/>
              <a:gd name="connsiteY0" fmla="*/ 0 h 5254922"/>
              <a:gd name="connsiteX1" fmla="*/ 6136816 w 6136816"/>
              <a:gd name="connsiteY1" fmla="*/ 0 h 5254922"/>
              <a:gd name="connsiteX2" fmla="*/ 6134892 w 6136816"/>
              <a:gd name="connsiteY2" fmla="*/ 111520 h 5254922"/>
              <a:gd name="connsiteX3" fmla="*/ 6066513 w 6136816"/>
              <a:gd name="connsiteY3" fmla="*/ 752995 h 5254922"/>
              <a:gd name="connsiteX4" fmla="*/ 140712 w 6136816"/>
              <a:gd name="connsiteY4" fmla="*/ 5219363 h 5254922"/>
              <a:gd name="connsiteX5" fmla="*/ 0 w 6136816"/>
              <a:gd name="connsiteY5" fmla="*/ 5199534 h 525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6816" h="5254922">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Zoo hypothesis' may explain why we haven't seen any space aliens">
            <a:extLst>
              <a:ext uri="{FF2B5EF4-FFF2-40B4-BE49-F238E27FC236}">
                <a16:creationId xmlns:a16="http://schemas.microsoft.com/office/drawing/2014/main" id="{6A5B1BB5-661D-9AE7-BB81-BCD9B3059C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943" r="4488"/>
          <a:stretch/>
        </p:blipFill>
        <p:spPr bwMode="auto">
          <a:xfrm>
            <a:off x="20" y="2"/>
            <a:ext cx="4397771" cy="4984915"/>
          </a:xfrm>
          <a:custGeom>
            <a:avLst/>
            <a:gdLst/>
            <a:ahLst/>
            <a:cxnLst/>
            <a:rect l="l" t="t" r="r" b="b"/>
            <a:pathLst>
              <a:path w="5863721" h="4984915">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2F8E3AD-47EA-101B-EE72-1890309CE75A}"/>
              </a:ext>
            </a:extLst>
          </p:cNvPr>
          <p:cNvSpPr>
            <a:spLocks noGrp="1"/>
          </p:cNvSpPr>
          <p:nvPr>
            <p:ph idx="1"/>
          </p:nvPr>
        </p:nvSpPr>
        <p:spPr>
          <a:xfrm>
            <a:off x="4716868" y="685800"/>
            <a:ext cx="3944786" cy="6019800"/>
          </a:xfrm>
        </p:spPr>
        <p:txBody>
          <a:bodyPr anchor="t">
            <a:normAutofit/>
          </a:bodyPr>
          <a:lstStyle/>
          <a:p>
            <a:pPr>
              <a:lnSpc>
                <a:spcPct val="90000"/>
              </a:lnSpc>
            </a:pPr>
            <a:r>
              <a:rPr lang="en-US" sz="2400" b="1"/>
              <a:t>Confirmation bias</a:t>
            </a:r>
          </a:p>
          <a:p>
            <a:pPr lvl="1">
              <a:lnSpc>
                <a:spcPct val="90000"/>
              </a:lnSpc>
            </a:pPr>
            <a:r>
              <a:rPr lang="en-US" sz="2000"/>
              <a:t>The tendency to seek and uncritically trust any new information that confirms one’s existing beliefs or opinions, and to disregard any information that challenges them.</a:t>
            </a:r>
            <a:endParaRPr lang="en-MY" sz="2000"/>
          </a:p>
          <a:p>
            <a:pPr lvl="1">
              <a:lnSpc>
                <a:spcPct val="90000"/>
              </a:lnSpc>
            </a:pPr>
            <a:r>
              <a:rPr lang="en-MY" sz="2000" err="1"/>
              <a:t>Eg</a:t>
            </a:r>
            <a:r>
              <a:rPr lang="en-MY" sz="2000"/>
              <a:t>: Aliens occasionally visit Earth</a:t>
            </a:r>
            <a:endParaRPr lang="en-US" sz="2000"/>
          </a:p>
          <a:p>
            <a:pPr lvl="1">
              <a:lnSpc>
                <a:spcPct val="90000"/>
              </a:lnSpc>
            </a:pPr>
            <a:r>
              <a:rPr lang="en-US" sz="2000"/>
              <a:t>When using social media to find evidence to validate an opinion or belief, be extra cautious with information that seems immediately to prove you right.</a:t>
            </a:r>
          </a:p>
          <a:p>
            <a:pPr lvl="1">
              <a:lnSpc>
                <a:spcPct val="90000"/>
              </a:lnSpc>
            </a:pPr>
            <a:r>
              <a:rPr lang="en-US" sz="2000"/>
              <a:t>If you find yourself saying, “See! I knew it!” you may not be thinking very critically.</a:t>
            </a:r>
            <a:endParaRPr lang="en-MY" sz="2000"/>
          </a:p>
        </p:txBody>
      </p:sp>
    </p:spTree>
    <p:extLst>
      <p:ext uri="{BB962C8B-B14F-4D97-AF65-F5344CB8AC3E}">
        <p14:creationId xmlns:p14="http://schemas.microsoft.com/office/powerpoint/2010/main" val="424033670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04" name="Rectangle 2103">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659" y="321732"/>
            <a:ext cx="5293730" cy="1964266"/>
          </a:xfrm>
          <a:prstGeom prst="rect">
            <a:avLst/>
          </a:prstGeom>
          <a:solidFill>
            <a:srgbClr val="887B6B">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50CC1C-C626-E210-B729-3B354BEA08AD}"/>
              </a:ext>
            </a:extLst>
          </p:cNvPr>
          <p:cNvSpPr>
            <a:spLocks noGrp="1"/>
          </p:cNvSpPr>
          <p:nvPr>
            <p:ph type="title"/>
          </p:nvPr>
        </p:nvSpPr>
        <p:spPr>
          <a:xfrm>
            <a:off x="393192" y="491260"/>
            <a:ext cx="4945641" cy="1625210"/>
          </a:xfrm>
        </p:spPr>
        <p:txBody>
          <a:bodyPr>
            <a:normAutofit/>
          </a:bodyPr>
          <a:lstStyle/>
          <a:p>
            <a:r>
              <a:rPr lang="en-US">
                <a:solidFill>
                  <a:srgbClr val="FFFFFF"/>
                </a:solidFill>
              </a:rPr>
              <a:t>Echo Chamber (Common Pitfalls)</a:t>
            </a:r>
            <a:endParaRPr lang="en-MY">
              <a:solidFill>
                <a:srgbClr val="FFFFFF"/>
              </a:solidFill>
            </a:endParaRPr>
          </a:p>
        </p:txBody>
      </p:sp>
      <p:pic>
        <p:nvPicPr>
          <p:cNvPr id="2052" name="Picture 4" descr="25 Fallacy Examples in Real Life – StudiousGuy">
            <a:extLst>
              <a:ext uri="{FF2B5EF4-FFF2-40B4-BE49-F238E27FC236}">
                <a16:creationId xmlns:a16="http://schemas.microsoft.com/office/drawing/2014/main" id="{C3D9EE64-CDF6-AB55-E3BB-7FFD858326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614" r="-4" b="-4"/>
          <a:stretch/>
        </p:blipFill>
        <p:spPr bwMode="auto">
          <a:xfrm>
            <a:off x="245660" y="2454903"/>
            <a:ext cx="5293729" cy="4080254"/>
          </a:xfrm>
          <a:prstGeom prst="rect">
            <a:avLst/>
          </a:prstGeom>
          <a:noFill/>
          <a:extLst>
            <a:ext uri="{909E8E84-426E-40DD-AFC4-6F175D3DCCD1}">
              <a14:hiddenFill xmlns:a14="http://schemas.microsoft.com/office/drawing/2010/main">
                <a:solidFill>
                  <a:srgbClr val="FFFFFF"/>
                </a:solidFill>
              </a14:hiddenFill>
            </a:ext>
          </a:extLst>
        </p:spPr>
      </p:pic>
      <p:sp>
        <p:nvSpPr>
          <p:cNvPr id="2106" name="Rectangle 210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7731" y="321732"/>
            <a:ext cx="3234970"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8F76E3E-BC34-1679-1A9F-AD96259D5634}"/>
              </a:ext>
            </a:extLst>
          </p:cNvPr>
          <p:cNvSpPr>
            <a:spLocks noGrp="1"/>
          </p:cNvSpPr>
          <p:nvPr>
            <p:ph idx="1"/>
          </p:nvPr>
        </p:nvSpPr>
        <p:spPr>
          <a:xfrm>
            <a:off x="6021989" y="917725"/>
            <a:ext cx="2568554" cy="4852362"/>
          </a:xfrm>
        </p:spPr>
        <p:txBody>
          <a:bodyPr anchor="ctr">
            <a:normAutofit lnSpcReduction="10000"/>
          </a:bodyPr>
          <a:lstStyle/>
          <a:p>
            <a:r>
              <a:rPr lang="en-US" sz="2400" b="1">
                <a:solidFill>
                  <a:srgbClr val="FFFFFF"/>
                </a:solidFill>
              </a:rPr>
              <a:t>Inappropriate Appeal to Authority</a:t>
            </a:r>
          </a:p>
          <a:p>
            <a:r>
              <a:rPr lang="en-US" sz="1700">
                <a:solidFill>
                  <a:srgbClr val="FFFFFF"/>
                </a:solidFill>
              </a:rPr>
              <a:t>Solutions:</a:t>
            </a:r>
          </a:p>
          <a:p>
            <a:pPr lvl="1"/>
            <a:r>
              <a:rPr lang="en-US" sz="1700">
                <a:solidFill>
                  <a:srgbClr val="FFFFFF"/>
                </a:solidFill>
              </a:rPr>
              <a:t>Look for advice on especially vital issues such as health, relationships, and finances</a:t>
            </a:r>
          </a:p>
          <a:p>
            <a:pPr lvl="1"/>
            <a:r>
              <a:rPr lang="en-US" sz="1700">
                <a:solidFill>
                  <a:srgbClr val="FFFFFF"/>
                </a:solidFill>
              </a:rPr>
              <a:t>Don’t immediately accept someone’s suggestions or diagnosis.</a:t>
            </a:r>
          </a:p>
          <a:p>
            <a:pPr lvl="1"/>
            <a:r>
              <a:rPr lang="en-US" sz="1700">
                <a:solidFill>
                  <a:srgbClr val="FFFFFF"/>
                </a:solidFill>
              </a:rPr>
              <a:t>Avoid confirmation bias</a:t>
            </a:r>
          </a:p>
          <a:p>
            <a:pPr lvl="1"/>
            <a:r>
              <a:rPr lang="en-US" sz="1700">
                <a:solidFill>
                  <a:srgbClr val="FFFFFF"/>
                </a:solidFill>
              </a:rPr>
              <a:t>Do further research</a:t>
            </a:r>
          </a:p>
        </p:txBody>
      </p:sp>
    </p:spTree>
    <p:extLst>
      <p:ext uri="{BB962C8B-B14F-4D97-AF65-F5344CB8AC3E}">
        <p14:creationId xmlns:p14="http://schemas.microsoft.com/office/powerpoint/2010/main" val="693267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5" name="Rectangle 4104">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659" y="321732"/>
            <a:ext cx="5293730"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50CC1C-C626-E210-B729-3B354BEA08AD}"/>
              </a:ext>
            </a:extLst>
          </p:cNvPr>
          <p:cNvSpPr>
            <a:spLocks noGrp="1"/>
          </p:cNvSpPr>
          <p:nvPr>
            <p:ph type="title"/>
          </p:nvPr>
        </p:nvSpPr>
        <p:spPr>
          <a:xfrm>
            <a:off x="393192" y="516804"/>
            <a:ext cx="4945641" cy="1625210"/>
          </a:xfrm>
        </p:spPr>
        <p:txBody>
          <a:bodyPr>
            <a:normAutofit/>
          </a:bodyPr>
          <a:lstStyle/>
          <a:p>
            <a:r>
              <a:rPr lang="en-US">
                <a:solidFill>
                  <a:srgbClr val="FFFFFF"/>
                </a:solidFill>
              </a:rPr>
              <a:t>Echo Chamber (Common Pitfalls)</a:t>
            </a:r>
            <a:endParaRPr lang="en-MY">
              <a:solidFill>
                <a:srgbClr val="FFFFFF"/>
              </a:solidFill>
            </a:endParaRPr>
          </a:p>
        </p:txBody>
      </p:sp>
      <p:sp>
        <p:nvSpPr>
          <p:cNvPr id="4107" name="Rectangle 4106">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6888" y="2432305"/>
            <a:ext cx="5292501"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CogBlog – A Cognitive Psychology Blog » Hop on the Bandwagon…. or Don't!">
            <a:extLst>
              <a:ext uri="{FF2B5EF4-FFF2-40B4-BE49-F238E27FC236}">
                <a16:creationId xmlns:a16="http://schemas.microsoft.com/office/drawing/2014/main" id="{E02A1CE1-0B81-8538-6771-D93B6C035E7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5058" y="2481070"/>
            <a:ext cx="4934932" cy="4102852"/>
          </a:xfrm>
          <a:prstGeom prst="rect">
            <a:avLst/>
          </a:prstGeom>
          <a:noFill/>
          <a:extLst>
            <a:ext uri="{909E8E84-426E-40DD-AFC4-6F175D3DCCD1}">
              <a14:hiddenFill xmlns:a14="http://schemas.microsoft.com/office/drawing/2010/main">
                <a:solidFill>
                  <a:srgbClr val="FFFFFF"/>
                </a:solidFill>
              </a14:hiddenFill>
            </a:ext>
          </a:extLst>
        </p:spPr>
      </p:pic>
      <p:sp>
        <p:nvSpPr>
          <p:cNvPr id="4109" name="Rectangle 4108">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0991" y="321732"/>
            <a:ext cx="3251710"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8F76E3E-BC34-1679-1A9F-AD96259D5634}"/>
              </a:ext>
            </a:extLst>
          </p:cNvPr>
          <p:cNvSpPr>
            <a:spLocks noGrp="1"/>
          </p:cNvSpPr>
          <p:nvPr>
            <p:ph idx="1"/>
          </p:nvPr>
        </p:nvSpPr>
        <p:spPr>
          <a:xfrm>
            <a:off x="6021989" y="917725"/>
            <a:ext cx="2568554" cy="4852362"/>
          </a:xfrm>
        </p:spPr>
        <p:txBody>
          <a:bodyPr anchor="ctr">
            <a:normAutofit fontScale="92500" lnSpcReduction="10000"/>
          </a:bodyPr>
          <a:lstStyle/>
          <a:p>
            <a:r>
              <a:rPr lang="en-US" sz="2400" b="1">
                <a:solidFill>
                  <a:srgbClr val="FFFFFF"/>
                </a:solidFill>
              </a:rPr>
              <a:t>Bandwagon</a:t>
            </a:r>
          </a:p>
          <a:p>
            <a:r>
              <a:rPr lang="en-US" sz="1700">
                <a:solidFill>
                  <a:srgbClr val="FFFFFF"/>
                </a:solidFill>
              </a:rPr>
              <a:t>Solutions:</a:t>
            </a:r>
          </a:p>
          <a:p>
            <a:pPr lvl="1"/>
            <a:r>
              <a:rPr lang="en-US" sz="1700">
                <a:solidFill>
                  <a:srgbClr val="FFFFFF"/>
                </a:solidFill>
              </a:rPr>
              <a:t>Be skeptical</a:t>
            </a:r>
          </a:p>
          <a:p>
            <a:pPr lvl="1"/>
            <a:r>
              <a:rPr lang="en-US" sz="1700">
                <a:solidFill>
                  <a:srgbClr val="FFFFFF"/>
                </a:solidFill>
              </a:rPr>
              <a:t>Read carefully the information provided</a:t>
            </a:r>
          </a:p>
          <a:p>
            <a:pPr lvl="1"/>
            <a:r>
              <a:rPr lang="en-US" sz="1700">
                <a:solidFill>
                  <a:srgbClr val="FFFFFF"/>
                </a:solidFill>
              </a:rPr>
              <a:t>Consider extending your investigation to traditional media sources before lending your name or forwarding information to your friends</a:t>
            </a:r>
          </a:p>
          <a:p>
            <a:pPr lvl="1"/>
            <a:r>
              <a:rPr lang="en-US" sz="1700">
                <a:solidFill>
                  <a:srgbClr val="FFFFFF"/>
                </a:solidFill>
              </a:rPr>
              <a:t>Resist the urge to encourage or “like” or pass along gossip and character assassinations.</a:t>
            </a:r>
          </a:p>
        </p:txBody>
      </p:sp>
    </p:spTree>
    <p:extLst>
      <p:ext uri="{BB962C8B-B14F-4D97-AF65-F5344CB8AC3E}">
        <p14:creationId xmlns:p14="http://schemas.microsoft.com/office/powerpoint/2010/main" val="715719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6331f98-cbfa-45fd-8a5a-5815d1207afb" xsi:nil="true"/>
    <lcf76f155ced4ddcb4097134ff3c332f xmlns="24690696-6822-4e2d-bd35-954d1d0fac3a">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7BDF2429FA22A4CBFEC25257F96815D" ma:contentTypeVersion="10" ma:contentTypeDescription="Create a new document." ma:contentTypeScope="" ma:versionID="7e28584d17c88fc807bd173044753c97">
  <xsd:schema xmlns:xsd="http://www.w3.org/2001/XMLSchema" xmlns:xs="http://www.w3.org/2001/XMLSchema" xmlns:p="http://schemas.microsoft.com/office/2006/metadata/properties" xmlns:ns2="24690696-6822-4e2d-bd35-954d1d0fac3a" xmlns:ns3="26331f98-cbfa-45fd-8a5a-5815d1207afb" targetNamespace="http://schemas.microsoft.com/office/2006/metadata/properties" ma:root="true" ma:fieldsID="1553a941ae3bbaf6668360834026f628" ns2:_="" ns3:_="">
    <xsd:import namespace="24690696-6822-4e2d-bd35-954d1d0fac3a"/>
    <xsd:import namespace="26331f98-cbfa-45fd-8a5a-5815d1207af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690696-6822-4e2d-bd35-954d1d0fac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bf53b18-50df-45e7-80ee-dd1a395fc612"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331f98-cbfa-45fd-8a5a-5815d1207afb"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3ce588e0-3e9e-4fab-a368-be169c033bca}" ma:internalName="TaxCatchAll" ma:showField="CatchAllData" ma:web="26331f98-cbfa-45fd-8a5a-5815d1207af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08742E-18A7-45EE-B779-BCDE0A614F9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9FDE9E1-3593-4243-B105-17B7040513CB}"/>
</file>

<file path=customXml/itemProps3.xml><?xml version="1.0" encoding="utf-8"?>
<ds:datastoreItem xmlns:ds="http://schemas.openxmlformats.org/officeDocument/2006/customXml" ds:itemID="{A6B03DE8-B528-45A5-98D6-D592C4D993C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32</Slides>
  <Notes>1</Notes>
  <HiddenSlides>0</HiddenSlide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  Critical Thinking Skills    </vt:lpstr>
      <vt:lpstr>Objectives:</vt:lpstr>
      <vt:lpstr>PowerPoint Presentation</vt:lpstr>
      <vt:lpstr>Mass Media and Social Media</vt:lpstr>
      <vt:lpstr>Mass Media and Social Media</vt:lpstr>
      <vt:lpstr>Echo Chamber (Common Pitfalls)</vt:lpstr>
      <vt:lpstr>Echo Chamber (Common Pitfalls)</vt:lpstr>
      <vt:lpstr>Echo Chamber (Common Pitfalls)</vt:lpstr>
      <vt:lpstr>Echo Chamber (Common Pitfalls)</vt:lpstr>
      <vt:lpstr>The News</vt:lpstr>
      <vt:lpstr>The News</vt:lpstr>
      <vt:lpstr>The News</vt:lpstr>
      <vt:lpstr>Compare the paragraphs</vt:lpstr>
      <vt:lpstr>Compare the paragraphs</vt:lpstr>
      <vt:lpstr>5 Strategies for Spotting Fake News</vt:lpstr>
      <vt:lpstr>  Advertising  </vt:lpstr>
      <vt:lpstr>Advertising</vt:lpstr>
      <vt:lpstr>What Ads Do</vt:lpstr>
      <vt:lpstr>Strategies/ploys used in advertisements</vt:lpstr>
      <vt:lpstr>Strategies/ploys used in advertisements</vt:lpstr>
      <vt:lpstr>Strategies/ploys used in advertisements</vt:lpstr>
      <vt:lpstr>Strategies used in advertisements</vt:lpstr>
      <vt:lpstr>Strategies/ploys used in advertisements</vt:lpstr>
      <vt:lpstr>  Tutorial   </vt:lpstr>
      <vt:lpstr>Identifying Common Advertising Ploys</vt:lpstr>
      <vt:lpstr>Sample Question</vt:lpstr>
      <vt:lpstr>Sample Question</vt:lpstr>
      <vt:lpstr>Sample Question</vt:lpstr>
      <vt:lpstr>Sample Question</vt:lpstr>
      <vt:lpstr>Sample Question</vt:lpstr>
      <vt:lpstr>Tutorial</vt:lpstr>
      <vt:lpstr>  The End   </vt:lpstr>
    </vt:vector>
  </TitlesOfParts>
  <Company>SEGi University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SPEAKING</dc:title>
  <dc:creator>SEGi University</dc:creator>
  <cp:revision>1</cp:revision>
  <cp:lastPrinted>2018-05-30T08:08:20Z</cp:lastPrinted>
  <dcterms:created xsi:type="dcterms:W3CDTF">2016-01-27T01:43:03Z</dcterms:created>
  <dcterms:modified xsi:type="dcterms:W3CDTF">2022-12-19T01:25:31Z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0x01010087BDF2429FA22A4CBFEC25257F96815D</vt:lpwstr>
  </property>
</Properties>
</file>