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handoutMasterIdLst>
    <p:handoutMasterId r:id="rId23"/>
  </p:handoutMasterIdLst>
  <p:sldIdLst>
    <p:sldId id="320" r:id="rId2"/>
    <p:sldId id="321" r:id="rId3"/>
    <p:sldId id="304" r:id="rId4"/>
    <p:sldId id="280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9" r:id="rId19"/>
    <p:sldId id="318" r:id="rId20"/>
    <p:sldId id="279" r:id="rId21"/>
  </p:sldIdLst>
  <p:sldSz cx="9144000" cy="6858000" type="screen4x3"/>
  <p:notesSz cx="6858000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00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81146" autoAdjust="0"/>
  </p:normalViewPr>
  <p:slideViewPr>
    <p:cSldViewPr>
      <p:cViewPr>
        <p:scale>
          <a:sx n="75" d="100"/>
          <a:sy n="75" d="100"/>
        </p:scale>
        <p:origin x="1670" y="-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5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3EB851-1974-4E15-B4D2-FCDD48989A7A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F01A826C-4FA9-4FD0-B1EE-6BFF418FB13E}">
      <dgm:prSet phldrT="[Text]"/>
      <dgm:spPr/>
      <dgm:t>
        <a:bodyPr/>
        <a:lstStyle/>
        <a:p>
          <a:r>
            <a:rPr lang="en-US" dirty="0"/>
            <a:t>Unclear</a:t>
          </a:r>
        </a:p>
      </dgm:t>
    </dgm:pt>
    <dgm:pt modelId="{E81231CE-2DF8-4E78-BBB5-4D1A15FBB2EA}" type="parTrans" cxnId="{2C7FD8AA-D8C8-4FA1-B82D-6AF5D6CFF479}">
      <dgm:prSet/>
      <dgm:spPr/>
      <dgm:t>
        <a:bodyPr/>
        <a:lstStyle/>
        <a:p>
          <a:endParaRPr lang="en-US"/>
        </a:p>
      </dgm:t>
    </dgm:pt>
    <dgm:pt modelId="{E669B4FA-4053-4E6A-8807-D5DFD1EA0E10}" type="sibTrans" cxnId="{2C7FD8AA-D8C8-4FA1-B82D-6AF5D6CFF479}">
      <dgm:prSet/>
      <dgm:spPr/>
      <dgm:t>
        <a:bodyPr/>
        <a:lstStyle/>
        <a:p>
          <a:endParaRPr lang="en-US"/>
        </a:p>
      </dgm:t>
    </dgm:pt>
    <dgm:pt modelId="{F1283618-35A0-4ED0-9E07-26BC11FC68FE}">
      <dgm:prSet phldrT="[Text]"/>
      <dgm:spPr/>
      <dgm:t>
        <a:bodyPr/>
        <a:lstStyle/>
        <a:p>
          <a:r>
            <a:rPr lang="en-US" dirty="0"/>
            <a:t>ambiguous</a:t>
          </a:r>
        </a:p>
      </dgm:t>
    </dgm:pt>
    <dgm:pt modelId="{912F56CE-0484-43ED-9EF3-20FCA977980D}" type="parTrans" cxnId="{121954DB-FBE9-4402-A629-730BFE962A2D}">
      <dgm:prSet/>
      <dgm:spPr/>
      <dgm:t>
        <a:bodyPr/>
        <a:lstStyle/>
        <a:p>
          <a:endParaRPr lang="en-US"/>
        </a:p>
      </dgm:t>
    </dgm:pt>
    <dgm:pt modelId="{EE5E6999-21B4-4C42-B592-77D2995CD6FB}" type="sibTrans" cxnId="{121954DB-FBE9-4402-A629-730BFE962A2D}">
      <dgm:prSet/>
      <dgm:spPr/>
      <dgm:t>
        <a:bodyPr/>
        <a:lstStyle/>
        <a:p>
          <a:endParaRPr lang="en-US"/>
        </a:p>
      </dgm:t>
    </dgm:pt>
    <dgm:pt modelId="{52A35480-69DE-47AD-ACDA-F402133FE405}">
      <dgm:prSet phldrT="[Text]"/>
      <dgm:spPr/>
      <dgm:t>
        <a:bodyPr/>
        <a:lstStyle/>
        <a:p>
          <a:r>
            <a:rPr lang="en-US" dirty="0"/>
            <a:t>Need example</a:t>
          </a:r>
        </a:p>
      </dgm:t>
    </dgm:pt>
    <dgm:pt modelId="{C5FAB00C-E6F8-41CF-BD95-6777B3D845C4}" type="parTrans" cxnId="{9E2EBB52-330C-44CF-A6A7-5808C1163C24}">
      <dgm:prSet/>
      <dgm:spPr/>
      <dgm:t>
        <a:bodyPr/>
        <a:lstStyle/>
        <a:p>
          <a:endParaRPr lang="en-US"/>
        </a:p>
      </dgm:t>
    </dgm:pt>
    <dgm:pt modelId="{F0E681AA-5669-482D-AC8D-18BCD68F658B}" type="sibTrans" cxnId="{9E2EBB52-330C-44CF-A6A7-5808C1163C24}">
      <dgm:prSet/>
      <dgm:spPr/>
      <dgm:t>
        <a:bodyPr/>
        <a:lstStyle/>
        <a:p>
          <a:endParaRPr lang="en-US"/>
        </a:p>
      </dgm:t>
    </dgm:pt>
    <dgm:pt modelId="{F7C03671-0D1E-4F76-92B1-66F5E2419CFD}" type="pres">
      <dgm:prSet presAssocID="{203EB851-1974-4E15-B4D2-FCDD48989A7A}" presName="CompostProcess" presStyleCnt="0">
        <dgm:presLayoutVars>
          <dgm:dir/>
          <dgm:resizeHandles val="exact"/>
        </dgm:presLayoutVars>
      </dgm:prSet>
      <dgm:spPr/>
    </dgm:pt>
    <dgm:pt modelId="{65213EA4-27FC-4FCF-B709-E6E793B3C041}" type="pres">
      <dgm:prSet presAssocID="{203EB851-1974-4E15-B4D2-FCDD48989A7A}" presName="arrow" presStyleLbl="bgShp" presStyleIdx="0" presStyleCnt="1"/>
      <dgm:spPr/>
    </dgm:pt>
    <dgm:pt modelId="{88FB2827-B82F-43E8-AF1F-EF02E36586EF}" type="pres">
      <dgm:prSet presAssocID="{203EB851-1974-4E15-B4D2-FCDD48989A7A}" presName="linearProcess" presStyleCnt="0"/>
      <dgm:spPr/>
    </dgm:pt>
    <dgm:pt modelId="{E4376542-8CC3-4E5E-A326-6C00C0AC70AA}" type="pres">
      <dgm:prSet presAssocID="{F01A826C-4FA9-4FD0-B1EE-6BFF418FB13E}" presName="textNode" presStyleLbl="node1" presStyleIdx="0" presStyleCnt="3">
        <dgm:presLayoutVars>
          <dgm:bulletEnabled val="1"/>
        </dgm:presLayoutVars>
      </dgm:prSet>
      <dgm:spPr/>
    </dgm:pt>
    <dgm:pt modelId="{B843A05A-4804-4E5D-8C09-7A425453E212}" type="pres">
      <dgm:prSet presAssocID="{E669B4FA-4053-4E6A-8807-D5DFD1EA0E10}" presName="sibTrans" presStyleCnt="0"/>
      <dgm:spPr/>
    </dgm:pt>
    <dgm:pt modelId="{46E2A198-EFE2-4C73-9E78-8574BD9A51D3}" type="pres">
      <dgm:prSet presAssocID="{F1283618-35A0-4ED0-9E07-26BC11FC68FE}" presName="textNode" presStyleLbl="node1" presStyleIdx="1" presStyleCnt="3">
        <dgm:presLayoutVars>
          <dgm:bulletEnabled val="1"/>
        </dgm:presLayoutVars>
      </dgm:prSet>
      <dgm:spPr/>
    </dgm:pt>
    <dgm:pt modelId="{E81BF208-171D-4C56-A71A-25A1B5CA859F}" type="pres">
      <dgm:prSet presAssocID="{EE5E6999-21B4-4C42-B592-77D2995CD6FB}" presName="sibTrans" presStyleCnt="0"/>
      <dgm:spPr/>
    </dgm:pt>
    <dgm:pt modelId="{3C8CF941-F07C-48A3-95C9-43781493834F}" type="pres">
      <dgm:prSet presAssocID="{52A35480-69DE-47AD-ACDA-F402133FE405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12FE5943-19A2-4054-8981-9FDBE806617A}" type="presOf" srcId="{F01A826C-4FA9-4FD0-B1EE-6BFF418FB13E}" destId="{E4376542-8CC3-4E5E-A326-6C00C0AC70AA}" srcOrd="0" destOrd="0" presId="urn:microsoft.com/office/officeart/2005/8/layout/hProcess9"/>
    <dgm:cxn modelId="{9E2EBB52-330C-44CF-A6A7-5808C1163C24}" srcId="{203EB851-1974-4E15-B4D2-FCDD48989A7A}" destId="{52A35480-69DE-47AD-ACDA-F402133FE405}" srcOrd="2" destOrd="0" parTransId="{C5FAB00C-E6F8-41CF-BD95-6777B3D845C4}" sibTransId="{F0E681AA-5669-482D-AC8D-18BCD68F658B}"/>
    <dgm:cxn modelId="{2C7FD8AA-D8C8-4FA1-B82D-6AF5D6CFF479}" srcId="{203EB851-1974-4E15-B4D2-FCDD48989A7A}" destId="{F01A826C-4FA9-4FD0-B1EE-6BFF418FB13E}" srcOrd="0" destOrd="0" parTransId="{E81231CE-2DF8-4E78-BBB5-4D1A15FBB2EA}" sibTransId="{E669B4FA-4053-4E6A-8807-D5DFD1EA0E10}"/>
    <dgm:cxn modelId="{2DDFB2D3-3199-4390-80DE-524E4B5865A2}" type="presOf" srcId="{F1283618-35A0-4ED0-9E07-26BC11FC68FE}" destId="{46E2A198-EFE2-4C73-9E78-8574BD9A51D3}" srcOrd="0" destOrd="0" presId="urn:microsoft.com/office/officeart/2005/8/layout/hProcess9"/>
    <dgm:cxn modelId="{121954DB-FBE9-4402-A629-730BFE962A2D}" srcId="{203EB851-1974-4E15-B4D2-FCDD48989A7A}" destId="{F1283618-35A0-4ED0-9E07-26BC11FC68FE}" srcOrd="1" destOrd="0" parTransId="{912F56CE-0484-43ED-9EF3-20FCA977980D}" sibTransId="{EE5E6999-21B4-4C42-B592-77D2995CD6FB}"/>
    <dgm:cxn modelId="{BBD133FB-4F7A-46E3-A5FB-37414BCD1F78}" type="presOf" srcId="{52A35480-69DE-47AD-ACDA-F402133FE405}" destId="{3C8CF941-F07C-48A3-95C9-43781493834F}" srcOrd="0" destOrd="0" presId="urn:microsoft.com/office/officeart/2005/8/layout/hProcess9"/>
    <dgm:cxn modelId="{0CB83CFF-36ED-4845-9C8A-668ECC03C8AC}" type="presOf" srcId="{203EB851-1974-4E15-B4D2-FCDD48989A7A}" destId="{F7C03671-0D1E-4F76-92B1-66F5E2419CFD}" srcOrd="0" destOrd="0" presId="urn:microsoft.com/office/officeart/2005/8/layout/hProcess9"/>
    <dgm:cxn modelId="{59385696-F806-42EB-B3C6-8633F1494F0C}" type="presParOf" srcId="{F7C03671-0D1E-4F76-92B1-66F5E2419CFD}" destId="{65213EA4-27FC-4FCF-B709-E6E793B3C041}" srcOrd="0" destOrd="0" presId="urn:microsoft.com/office/officeart/2005/8/layout/hProcess9"/>
    <dgm:cxn modelId="{CE7EBD83-EDCE-422A-873C-483A59FB603F}" type="presParOf" srcId="{F7C03671-0D1E-4F76-92B1-66F5E2419CFD}" destId="{88FB2827-B82F-43E8-AF1F-EF02E36586EF}" srcOrd="1" destOrd="0" presId="urn:microsoft.com/office/officeart/2005/8/layout/hProcess9"/>
    <dgm:cxn modelId="{1B871C79-ED46-4585-8A8E-1EB142CDB239}" type="presParOf" srcId="{88FB2827-B82F-43E8-AF1F-EF02E36586EF}" destId="{E4376542-8CC3-4E5E-A326-6C00C0AC70AA}" srcOrd="0" destOrd="0" presId="urn:microsoft.com/office/officeart/2005/8/layout/hProcess9"/>
    <dgm:cxn modelId="{E1C760E2-2178-4938-BD87-225951F717A3}" type="presParOf" srcId="{88FB2827-B82F-43E8-AF1F-EF02E36586EF}" destId="{B843A05A-4804-4E5D-8C09-7A425453E212}" srcOrd="1" destOrd="0" presId="urn:microsoft.com/office/officeart/2005/8/layout/hProcess9"/>
    <dgm:cxn modelId="{260204A5-7172-43E8-B456-93E0BA089604}" type="presParOf" srcId="{88FB2827-B82F-43E8-AF1F-EF02E36586EF}" destId="{46E2A198-EFE2-4C73-9E78-8574BD9A51D3}" srcOrd="2" destOrd="0" presId="urn:microsoft.com/office/officeart/2005/8/layout/hProcess9"/>
    <dgm:cxn modelId="{C55E869A-2F6C-4919-B4EB-21548845EC10}" type="presParOf" srcId="{88FB2827-B82F-43E8-AF1F-EF02E36586EF}" destId="{E81BF208-171D-4C56-A71A-25A1B5CA859F}" srcOrd="3" destOrd="0" presId="urn:microsoft.com/office/officeart/2005/8/layout/hProcess9"/>
    <dgm:cxn modelId="{324A7AF3-1228-4028-BE6E-3FFD8616D64F}" type="presParOf" srcId="{88FB2827-B82F-43E8-AF1F-EF02E36586EF}" destId="{3C8CF941-F07C-48A3-95C9-43781493834F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0003A1-9557-42AF-9899-4E9F17EB05E3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0A991C9C-0AF6-4243-A50C-AF2E1707AA32}">
      <dgm:prSet phldrT="[Text]"/>
      <dgm:spPr/>
      <dgm:t>
        <a:bodyPr/>
        <a:lstStyle/>
        <a:p>
          <a:r>
            <a:rPr lang="en-US" dirty="0"/>
            <a:t>Type/ Category</a:t>
          </a:r>
        </a:p>
      </dgm:t>
    </dgm:pt>
    <dgm:pt modelId="{DCD2FA23-0E1D-4CE0-B86A-34C8C906CC54}" type="parTrans" cxnId="{59549016-CFE2-4FB5-A60D-BAD435F24F50}">
      <dgm:prSet/>
      <dgm:spPr/>
      <dgm:t>
        <a:bodyPr/>
        <a:lstStyle/>
        <a:p>
          <a:endParaRPr lang="en-US"/>
        </a:p>
      </dgm:t>
    </dgm:pt>
    <dgm:pt modelId="{B583CBB8-02EA-4E7A-80E2-1766FCB58D79}" type="sibTrans" cxnId="{59549016-CFE2-4FB5-A60D-BAD435F24F50}">
      <dgm:prSet/>
      <dgm:spPr/>
      <dgm:t>
        <a:bodyPr/>
        <a:lstStyle/>
        <a:p>
          <a:endParaRPr lang="en-US"/>
        </a:p>
      </dgm:t>
    </dgm:pt>
    <dgm:pt modelId="{0682FF89-DC18-4912-A055-B9A1958A8D7F}">
      <dgm:prSet phldrT="[Text]"/>
      <dgm:spPr/>
      <dgm:t>
        <a:bodyPr/>
        <a:lstStyle/>
        <a:p>
          <a:r>
            <a:rPr lang="en-US" dirty="0" err="1"/>
            <a:t>Backround</a:t>
          </a:r>
          <a:r>
            <a:rPr lang="en-US" dirty="0"/>
            <a:t> knowledge</a:t>
          </a:r>
        </a:p>
      </dgm:t>
    </dgm:pt>
    <dgm:pt modelId="{76F7E867-C1C4-44AD-A961-01CECC4EFAB2}" type="parTrans" cxnId="{EC8F97E1-163A-4E34-A301-CF8BF8C2049D}">
      <dgm:prSet/>
      <dgm:spPr/>
      <dgm:t>
        <a:bodyPr/>
        <a:lstStyle/>
        <a:p>
          <a:endParaRPr lang="en-US"/>
        </a:p>
      </dgm:t>
    </dgm:pt>
    <dgm:pt modelId="{C0CB6EDA-43C4-4B30-B3C8-7A0C5CE82AAB}" type="sibTrans" cxnId="{EC8F97E1-163A-4E34-A301-CF8BF8C2049D}">
      <dgm:prSet/>
      <dgm:spPr/>
      <dgm:t>
        <a:bodyPr/>
        <a:lstStyle/>
        <a:p>
          <a:endParaRPr lang="en-US"/>
        </a:p>
      </dgm:t>
    </dgm:pt>
    <dgm:pt modelId="{D4F63668-B737-4434-BABB-289FE5EF1CF7}">
      <dgm:prSet phldrT="[Text]"/>
      <dgm:spPr/>
      <dgm:t>
        <a:bodyPr/>
        <a:lstStyle/>
        <a:p>
          <a:r>
            <a:rPr lang="en-US" dirty="0"/>
            <a:t>beliefs</a:t>
          </a:r>
        </a:p>
      </dgm:t>
    </dgm:pt>
    <dgm:pt modelId="{D6A28ECC-F7B5-4CE5-A1DE-AF872EEE350F}" type="parTrans" cxnId="{6B7C0BC7-7D24-454B-AF89-E18897796C41}">
      <dgm:prSet/>
      <dgm:spPr/>
      <dgm:t>
        <a:bodyPr/>
        <a:lstStyle/>
        <a:p>
          <a:endParaRPr lang="en-US"/>
        </a:p>
      </dgm:t>
    </dgm:pt>
    <dgm:pt modelId="{C794CF14-12EE-4241-8101-96B46FAB835F}" type="sibTrans" cxnId="{6B7C0BC7-7D24-454B-AF89-E18897796C41}">
      <dgm:prSet/>
      <dgm:spPr/>
      <dgm:t>
        <a:bodyPr/>
        <a:lstStyle/>
        <a:p>
          <a:endParaRPr lang="en-US"/>
        </a:p>
      </dgm:t>
    </dgm:pt>
    <dgm:pt modelId="{D9403785-2E74-49A2-A3C4-918A0333C9A5}" type="pres">
      <dgm:prSet presAssocID="{610003A1-9557-42AF-9899-4E9F17EB05E3}" presName="CompostProcess" presStyleCnt="0">
        <dgm:presLayoutVars>
          <dgm:dir/>
          <dgm:resizeHandles val="exact"/>
        </dgm:presLayoutVars>
      </dgm:prSet>
      <dgm:spPr/>
    </dgm:pt>
    <dgm:pt modelId="{2A886592-2962-4B1D-ABB9-24DC1F7CD158}" type="pres">
      <dgm:prSet presAssocID="{610003A1-9557-42AF-9899-4E9F17EB05E3}" presName="arrow" presStyleLbl="bgShp" presStyleIdx="0" presStyleCnt="1"/>
      <dgm:spPr/>
    </dgm:pt>
    <dgm:pt modelId="{14579C7A-ECC5-4430-A295-5DC0D8C9CA89}" type="pres">
      <dgm:prSet presAssocID="{610003A1-9557-42AF-9899-4E9F17EB05E3}" presName="linearProcess" presStyleCnt="0"/>
      <dgm:spPr/>
    </dgm:pt>
    <dgm:pt modelId="{9FD077AB-DA37-4C97-AEB1-561B677DE572}" type="pres">
      <dgm:prSet presAssocID="{0A991C9C-0AF6-4243-A50C-AF2E1707AA32}" presName="textNode" presStyleLbl="node1" presStyleIdx="0" presStyleCnt="3">
        <dgm:presLayoutVars>
          <dgm:bulletEnabled val="1"/>
        </dgm:presLayoutVars>
      </dgm:prSet>
      <dgm:spPr/>
    </dgm:pt>
    <dgm:pt modelId="{A4EBF22E-431C-4A3F-9F6E-FD61B5A262BA}" type="pres">
      <dgm:prSet presAssocID="{B583CBB8-02EA-4E7A-80E2-1766FCB58D79}" presName="sibTrans" presStyleCnt="0"/>
      <dgm:spPr/>
    </dgm:pt>
    <dgm:pt modelId="{52307D0A-0DCB-4B04-908C-9CE84C8F2A36}" type="pres">
      <dgm:prSet presAssocID="{0682FF89-DC18-4912-A055-B9A1958A8D7F}" presName="textNode" presStyleLbl="node1" presStyleIdx="1" presStyleCnt="3" custScaleY="116806" custLinFactNeighborX="51212" custLinFactNeighborY="26597">
        <dgm:presLayoutVars>
          <dgm:bulletEnabled val="1"/>
        </dgm:presLayoutVars>
      </dgm:prSet>
      <dgm:spPr/>
    </dgm:pt>
    <dgm:pt modelId="{B577DB7C-C150-4BE9-83F7-F688F54ABCF9}" type="pres">
      <dgm:prSet presAssocID="{C0CB6EDA-43C4-4B30-B3C8-7A0C5CE82AAB}" presName="sibTrans" presStyleCnt="0"/>
      <dgm:spPr/>
    </dgm:pt>
    <dgm:pt modelId="{CA0A5982-BE69-455F-B8A2-D883A280D834}" type="pres">
      <dgm:prSet presAssocID="{D4F63668-B737-4434-BABB-289FE5EF1CF7}" presName="textNode" presStyleLbl="node1" presStyleIdx="2" presStyleCnt="3" custScaleY="130000">
        <dgm:presLayoutVars>
          <dgm:bulletEnabled val="1"/>
        </dgm:presLayoutVars>
      </dgm:prSet>
      <dgm:spPr/>
    </dgm:pt>
  </dgm:ptLst>
  <dgm:cxnLst>
    <dgm:cxn modelId="{59549016-CFE2-4FB5-A60D-BAD435F24F50}" srcId="{610003A1-9557-42AF-9899-4E9F17EB05E3}" destId="{0A991C9C-0AF6-4243-A50C-AF2E1707AA32}" srcOrd="0" destOrd="0" parTransId="{DCD2FA23-0E1D-4CE0-B86A-34C8C906CC54}" sibTransId="{B583CBB8-02EA-4E7A-80E2-1766FCB58D79}"/>
    <dgm:cxn modelId="{9038B766-771F-4CE8-BEEF-07BBA6C8FFDD}" type="presOf" srcId="{610003A1-9557-42AF-9899-4E9F17EB05E3}" destId="{D9403785-2E74-49A2-A3C4-918A0333C9A5}" srcOrd="0" destOrd="0" presId="urn:microsoft.com/office/officeart/2005/8/layout/hProcess9"/>
    <dgm:cxn modelId="{198E0D6C-B1D4-4D2B-B031-1DB8113166C5}" type="presOf" srcId="{0682FF89-DC18-4912-A055-B9A1958A8D7F}" destId="{52307D0A-0DCB-4B04-908C-9CE84C8F2A36}" srcOrd="0" destOrd="0" presId="urn:microsoft.com/office/officeart/2005/8/layout/hProcess9"/>
    <dgm:cxn modelId="{A21A819B-81DA-4F4B-ACEB-7E8373A92403}" type="presOf" srcId="{D4F63668-B737-4434-BABB-289FE5EF1CF7}" destId="{CA0A5982-BE69-455F-B8A2-D883A280D834}" srcOrd="0" destOrd="0" presId="urn:microsoft.com/office/officeart/2005/8/layout/hProcess9"/>
    <dgm:cxn modelId="{6B7C0BC7-7D24-454B-AF89-E18897796C41}" srcId="{610003A1-9557-42AF-9899-4E9F17EB05E3}" destId="{D4F63668-B737-4434-BABB-289FE5EF1CF7}" srcOrd="2" destOrd="0" parTransId="{D6A28ECC-F7B5-4CE5-A1DE-AF872EEE350F}" sibTransId="{C794CF14-12EE-4241-8101-96B46FAB835F}"/>
    <dgm:cxn modelId="{EC8F97E1-163A-4E34-A301-CF8BF8C2049D}" srcId="{610003A1-9557-42AF-9899-4E9F17EB05E3}" destId="{0682FF89-DC18-4912-A055-B9A1958A8D7F}" srcOrd="1" destOrd="0" parTransId="{76F7E867-C1C4-44AD-A961-01CECC4EFAB2}" sibTransId="{C0CB6EDA-43C4-4B30-B3C8-7A0C5CE82AAB}"/>
    <dgm:cxn modelId="{2D72E5F8-8744-4A77-999F-B320B443BFA2}" type="presOf" srcId="{0A991C9C-0AF6-4243-A50C-AF2E1707AA32}" destId="{9FD077AB-DA37-4C97-AEB1-561B677DE572}" srcOrd="0" destOrd="0" presId="urn:microsoft.com/office/officeart/2005/8/layout/hProcess9"/>
    <dgm:cxn modelId="{C2030D82-D704-42D1-90B4-ABCC178B2547}" type="presParOf" srcId="{D9403785-2E74-49A2-A3C4-918A0333C9A5}" destId="{2A886592-2962-4B1D-ABB9-24DC1F7CD158}" srcOrd="0" destOrd="0" presId="urn:microsoft.com/office/officeart/2005/8/layout/hProcess9"/>
    <dgm:cxn modelId="{6F1D666C-348D-45C6-9203-DC59123EC91C}" type="presParOf" srcId="{D9403785-2E74-49A2-A3C4-918A0333C9A5}" destId="{14579C7A-ECC5-4430-A295-5DC0D8C9CA89}" srcOrd="1" destOrd="0" presId="urn:microsoft.com/office/officeart/2005/8/layout/hProcess9"/>
    <dgm:cxn modelId="{609B95F4-A8D7-461E-A0B4-0CF96B8ACFFD}" type="presParOf" srcId="{14579C7A-ECC5-4430-A295-5DC0D8C9CA89}" destId="{9FD077AB-DA37-4C97-AEB1-561B677DE572}" srcOrd="0" destOrd="0" presId="urn:microsoft.com/office/officeart/2005/8/layout/hProcess9"/>
    <dgm:cxn modelId="{1C9DDA49-D125-4CBD-B6A5-44C12FFC2BB9}" type="presParOf" srcId="{14579C7A-ECC5-4430-A295-5DC0D8C9CA89}" destId="{A4EBF22E-431C-4A3F-9F6E-FD61B5A262BA}" srcOrd="1" destOrd="0" presId="urn:microsoft.com/office/officeart/2005/8/layout/hProcess9"/>
    <dgm:cxn modelId="{86AF35AB-B2A9-4E08-A104-2DC89A4AC904}" type="presParOf" srcId="{14579C7A-ECC5-4430-A295-5DC0D8C9CA89}" destId="{52307D0A-0DCB-4B04-908C-9CE84C8F2A36}" srcOrd="2" destOrd="0" presId="urn:microsoft.com/office/officeart/2005/8/layout/hProcess9"/>
    <dgm:cxn modelId="{BB286D80-D76F-4668-941A-5F7910F90925}" type="presParOf" srcId="{14579C7A-ECC5-4430-A295-5DC0D8C9CA89}" destId="{B577DB7C-C150-4BE9-83F7-F688F54ABCF9}" srcOrd="3" destOrd="0" presId="urn:microsoft.com/office/officeart/2005/8/layout/hProcess9"/>
    <dgm:cxn modelId="{3BADE60A-419D-42C9-833B-63F0E233DA6D}" type="presParOf" srcId="{14579C7A-ECC5-4430-A295-5DC0D8C9CA89}" destId="{CA0A5982-BE69-455F-B8A2-D883A280D834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1123B4-CF26-4075-AF42-012416A32EF0}" type="doc">
      <dgm:prSet loTypeId="urn:microsoft.com/office/officeart/2005/8/layout/radia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3B95A1-47C1-44ED-9508-C6FE275D7F27}">
      <dgm:prSet phldrT="[Text]" custT="1"/>
      <dgm:spPr/>
      <dgm:t>
        <a:bodyPr/>
        <a:lstStyle/>
        <a:p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Questioning is the door to knowledge</a:t>
          </a:r>
        </a:p>
      </dgm:t>
    </dgm:pt>
    <dgm:pt modelId="{2DB208D2-ACF8-4234-BCB8-9AAFEA79AD14}" type="parTrans" cxnId="{F3297F4A-DBCF-470E-812A-F233491B9C6B}">
      <dgm:prSet/>
      <dgm:spPr/>
      <dgm:t>
        <a:bodyPr/>
        <a:lstStyle/>
        <a:p>
          <a:endParaRPr lang="en-US"/>
        </a:p>
      </dgm:t>
    </dgm:pt>
    <dgm:pt modelId="{9B1F420E-7FF1-4CF3-BFDF-3858401DC57C}" type="sibTrans" cxnId="{F3297F4A-DBCF-470E-812A-F233491B9C6B}">
      <dgm:prSet/>
      <dgm:spPr/>
      <dgm:t>
        <a:bodyPr/>
        <a:lstStyle/>
        <a:p>
          <a:endParaRPr lang="en-US"/>
        </a:p>
      </dgm:t>
    </dgm:pt>
    <dgm:pt modelId="{C30561AD-6919-4365-A595-3F1507BA0214}">
      <dgm:prSet phldrT="[Text]" custT="1"/>
      <dgm:spPr/>
      <dgm:t>
        <a:bodyPr/>
        <a:lstStyle/>
        <a:p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He that nothing  questions nothing learned</a:t>
          </a:r>
        </a:p>
      </dgm:t>
    </dgm:pt>
    <dgm:pt modelId="{867FAA20-F46C-4C9E-A3DF-5FEE47689BCD}" type="parTrans" cxnId="{16E32763-3F76-4BA9-8336-6F01CFB09D2A}">
      <dgm:prSet/>
      <dgm:spPr/>
      <dgm:t>
        <a:bodyPr/>
        <a:lstStyle/>
        <a:p>
          <a:endParaRPr lang="en-US"/>
        </a:p>
      </dgm:t>
    </dgm:pt>
    <dgm:pt modelId="{DA7F9352-5A94-41CE-AD80-FF3D2A245DFA}" type="sibTrans" cxnId="{16E32763-3F76-4BA9-8336-6F01CFB09D2A}">
      <dgm:prSet/>
      <dgm:spPr/>
      <dgm:t>
        <a:bodyPr/>
        <a:lstStyle/>
        <a:p>
          <a:endParaRPr lang="en-US"/>
        </a:p>
      </dgm:t>
    </dgm:pt>
    <dgm:pt modelId="{B235C6B5-EB13-41EE-854A-84BB255FC705}">
      <dgm:prSet phldrT="[Text]" custT="1"/>
      <dgm:spPr/>
      <dgm:t>
        <a:bodyPr/>
        <a:lstStyle/>
        <a:p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It is not disgraceful to ask. It is disgraceful not to ask</a:t>
          </a:r>
        </a:p>
      </dgm:t>
    </dgm:pt>
    <dgm:pt modelId="{C89B1684-1CFE-4EF8-B3D5-69B3B3389E89}" type="parTrans" cxnId="{DAE1F144-22FC-4F1F-A875-9B6375EE9944}">
      <dgm:prSet/>
      <dgm:spPr/>
      <dgm:t>
        <a:bodyPr/>
        <a:lstStyle/>
        <a:p>
          <a:endParaRPr lang="en-US"/>
        </a:p>
      </dgm:t>
    </dgm:pt>
    <dgm:pt modelId="{FF73B1A1-E98A-440D-9553-D8AB8059F452}" type="sibTrans" cxnId="{DAE1F144-22FC-4F1F-A875-9B6375EE9944}">
      <dgm:prSet/>
      <dgm:spPr/>
      <dgm:t>
        <a:bodyPr/>
        <a:lstStyle/>
        <a:p>
          <a:endParaRPr lang="en-US"/>
        </a:p>
      </dgm:t>
    </dgm:pt>
    <dgm:pt modelId="{AD7F4B8B-9F54-43A9-B7DC-D04B8D6E1753}">
      <dgm:prSet phldrT="[Text]" custT="1"/>
      <dgm:spPr/>
      <dgm:t>
        <a:bodyPr/>
        <a:lstStyle/>
        <a:p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He who asks a question is a fool for  five minutes.</a:t>
          </a:r>
        </a:p>
        <a:p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He who does not ask a question remains a fool forever</a:t>
          </a:r>
        </a:p>
      </dgm:t>
    </dgm:pt>
    <dgm:pt modelId="{6B78BCA1-794C-41B8-BA12-FD8C7D9C6FBF}" type="parTrans" cxnId="{A88C62E6-0AE3-4E8B-A02F-33E998D8934F}">
      <dgm:prSet/>
      <dgm:spPr/>
      <dgm:t>
        <a:bodyPr/>
        <a:lstStyle/>
        <a:p>
          <a:endParaRPr lang="en-US"/>
        </a:p>
      </dgm:t>
    </dgm:pt>
    <dgm:pt modelId="{2143339F-5AF4-4E53-A9AC-A41928F86098}" type="sibTrans" cxnId="{A88C62E6-0AE3-4E8B-A02F-33E998D8934F}">
      <dgm:prSet/>
      <dgm:spPr/>
      <dgm:t>
        <a:bodyPr/>
        <a:lstStyle/>
        <a:p>
          <a:endParaRPr lang="en-US"/>
        </a:p>
      </dgm:t>
    </dgm:pt>
    <dgm:pt modelId="{AB19F4CD-B457-48EC-A7EE-972AF8DE3E79}">
      <dgm:prSet phldrT="[Text]" custT="1"/>
      <dgm:spPr/>
      <dgm:t>
        <a:bodyPr/>
        <a:lstStyle/>
        <a:p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If you are ashamed to ask questions, you will only lose your way</a:t>
          </a:r>
        </a:p>
      </dgm:t>
    </dgm:pt>
    <dgm:pt modelId="{6DC558ED-476D-4978-AF5E-343FD284DC98}" type="parTrans" cxnId="{FC829698-57AC-4269-AE70-E3667E1D0F6C}">
      <dgm:prSet/>
      <dgm:spPr/>
      <dgm:t>
        <a:bodyPr/>
        <a:lstStyle/>
        <a:p>
          <a:endParaRPr lang="en-US"/>
        </a:p>
      </dgm:t>
    </dgm:pt>
    <dgm:pt modelId="{49FB1146-83B8-4FB2-BF62-B33236F8EE33}" type="sibTrans" cxnId="{FC829698-57AC-4269-AE70-E3667E1D0F6C}">
      <dgm:prSet/>
      <dgm:spPr/>
      <dgm:t>
        <a:bodyPr/>
        <a:lstStyle/>
        <a:p>
          <a:endParaRPr lang="en-US"/>
        </a:p>
      </dgm:t>
    </dgm:pt>
    <dgm:pt modelId="{2C6F2707-FE2D-494A-A561-0577EBBC5AA5}" type="pres">
      <dgm:prSet presAssocID="{311123B4-CF26-4075-AF42-012416A32EF0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8781BACC-E02F-4CDB-98A8-725E35C4D8E7}" type="pres">
      <dgm:prSet presAssocID="{CD3B95A1-47C1-44ED-9508-C6FE275D7F27}" presName="centerShape" presStyleLbl="node0" presStyleIdx="0" presStyleCnt="1" custScaleX="135498" custLinFactNeighborX="5950" custLinFactNeighborY="180"/>
      <dgm:spPr/>
    </dgm:pt>
    <dgm:pt modelId="{19DE73E7-35B4-4010-AFE2-A27516456D24}" type="pres">
      <dgm:prSet presAssocID="{867FAA20-F46C-4C9E-A3DF-5FEE47689BCD}" presName="Name9" presStyleLbl="parChTrans1D2" presStyleIdx="0" presStyleCnt="4"/>
      <dgm:spPr/>
    </dgm:pt>
    <dgm:pt modelId="{87B19C8E-3212-4C9B-B79B-8831893C82DB}" type="pres">
      <dgm:prSet presAssocID="{867FAA20-F46C-4C9E-A3DF-5FEE47689BCD}" presName="connTx" presStyleLbl="parChTrans1D2" presStyleIdx="0" presStyleCnt="4"/>
      <dgm:spPr/>
    </dgm:pt>
    <dgm:pt modelId="{1800DA03-42E2-4BFB-8265-9495415593AA}" type="pres">
      <dgm:prSet presAssocID="{C30561AD-6919-4365-A595-3F1507BA0214}" presName="node" presStyleLbl="node1" presStyleIdx="0" presStyleCnt="4" custScaleX="180132">
        <dgm:presLayoutVars>
          <dgm:bulletEnabled val="1"/>
        </dgm:presLayoutVars>
      </dgm:prSet>
      <dgm:spPr/>
    </dgm:pt>
    <dgm:pt modelId="{2CCE90F7-B8D2-4F61-9FB5-A586DF95E542}" type="pres">
      <dgm:prSet presAssocID="{C89B1684-1CFE-4EF8-B3D5-69B3B3389E89}" presName="Name9" presStyleLbl="parChTrans1D2" presStyleIdx="1" presStyleCnt="4"/>
      <dgm:spPr/>
    </dgm:pt>
    <dgm:pt modelId="{3DCF0AE6-BFF1-4368-B4EC-7467D2F8859D}" type="pres">
      <dgm:prSet presAssocID="{C89B1684-1CFE-4EF8-B3D5-69B3B3389E89}" presName="connTx" presStyleLbl="parChTrans1D2" presStyleIdx="1" presStyleCnt="4"/>
      <dgm:spPr/>
    </dgm:pt>
    <dgm:pt modelId="{0EEB9F52-E997-4FED-8A05-3151FC537F93}" type="pres">
      <dgm:prSet presAssocID="{B235C6B5-EB13-41EE-854A-84BB255FC705}" presName="node" presStyleLbl="node1" presStyleIdx="1" presStyleCnt="4" custScaleX="142622" custScaleY="192998" custRadScaleRad="122853" custRadScaleInc="5096">
        <dgm:presLayoutVars>
          <dgm:bulletEnabled val="1"/>
        </dgm:presLayoutVars>
      </dgm:prSet>
      <dgm:spPr/>
    </dgm:pt>
    <dgm:pt modelId="{7E0F4057-92AE-4696-904D-F7C59768344F}" type="pres">
      <dgm:prSet presAssocID="{6B78BCA1-794C-41B8-BA12-FD8C7D9C6FBF}" presName="Name9" presStyleLbl="parChTrans1D2" presStyleIdx="2" presStyleCnt="4"/>
      <dgm:spPr/>
    </dgm:pt>
    <dgm:pt modelId="{6C700526-0B00-40FE-A51B-3EFAE2657D32}" type="pres">
      <dgm:prSet presAssocID="{6B78BCA1-794C-41B8-BA12-FD8C7D9C6FBF}" presName="connTx" presStyleLbl="parChTrans1D2" presStyleIdx="2" presStyleCnt="4"/>
      <dgm:spPr/>
    </dgm:pt>
    <dgm:pt modelId="{497055F2-A094-48CE-9219-D3591629C254}" type="pres">
      <dgm:prSet presAssocID="{AD7F4B8B-9F54-43A9-B7DC-D04B8D6E1753}" presName="node" presStyleLbl="node1" presStyleIdx="2" presStyleCnt="4" custScaleX="250269" custScaleY="126434" custRadScaleRad="102720" custRadScaleInc="-5975">
        <dgm:presLayoutVars>
          <dgm:bulletEnabled val="1"/>
        </dgm:presLayoutVars>
      </dgm:prSet>
      <dgm:spPr/>
    </dgm:pt>
    <dgm:pt modelId="{D666C8C8-ACDF-449F-A705-041F5FDFDA5A}" type="pres">
      <dgm:prSet presAssocID="{6DC558ED-476D-4978-AF5E-343FD284DC98}" presName="Name9" presStyleLbl="parChTrans1D2" presStyleIdx="3" presStyleCnt="4"/>
      <dgm:spPr/>
    </dgm:pt>
    <dgm:pt modelId="{8BDF7C5F-ECB3-48AF-9DDB-65B517CD0B8D}" type="pres">
      <dgm:prSet presAssocID="{6DC558ED-476D-4978-AF5E-343FD284DC98}" presName="connTx" presStyleLbl="parChTrans1D2" presStyleIdx="3" presStyleCnt="4"/>
      <dgm:spPr/>
    </dgm:pt>
    <dgm:pt modelId="{7C12828B-61F5-4F5D-8353-6C8BB77286F1}" type="pres">
      <dgm:prSet presAssocID="{AB19F4CD-B457-48EC-A7EE-972AF8DE3E79}" presName="node" presStyleLbl="node1" presStyleIdx="3" presStyleCnt="4" custScaleX="121820" custScaleY="180132">
        <dgm:presLayoutVars>
          <dgm:bulletEnabled val="1"/>
        </dgm:presLayoutVars>
      </dgm:prSet>
      <dgm:spPr/>
    </dgm:pt>
  </dgm:ptLst>
  <dgm:cxnLst>
    <dgm:cxn modelId="{7E60E126-8804-423A-9D7E-270FDFED1E50}" type="presOf" srcId="{AD7F4B8B-9F54-43A9-B7DC-D04B8D6E1753}" destId="{497055F2-A094-48CE-9219-D3591629C254}" srcOrd="0" destOrd="0" presId="urn:microsoft.com/office/officeart/2005/8/layout/radial1"/>
    <dgm:cxn modelId="{DCC50533-1FC3-4A3B-817E-2CC86EB56462}" type="presOf" srcId="{867FAA20-F46C-4C9E-A3DF-5FEE47689BCD}" destId="{87B19C8E-3212-4C9B-B79B-8831893C82DB}" srcOrd="1" destOrd="0" presId="urn:microsoft.com/office/officeart/2005/8/layout/radial1"/>
    <dgm:cxn modelId="{B6C9A23E-A0A7-4035-83E5-C859F954DD43}" type="presOf" srcId="{C89B1684-1CFE-4EF8-B3D5-69B3B3389E89}" destId="{2CCE90F7-B8D2-4F61-9FB5-A586DF95E542}" srcOrd="0" destOrd="0" presId="urn:microsoft.com/office/officeart/2005/8/layout/radial1"/>
    <dgm:cxn modelId="{16E32763-3F76-4BA9-8336-6F01CFB09D2A}" srcId="{CD3B95A1-47C1-44ED-9508-C6FE275D7F27}" destId="{C30561AD-6919-4365-A595-3F1507BA0214}" srcOrd="0" destOrd="0" parTransId="{867FAA20-F46C-4C9E-A3DF-5FEE47689BCD}" sibTransId="{DA7F9352-5A94-41CE-AD80-FF3D2A245DFA}"/>
    <dgm:cxn modelId="{DAE1F144-22FC-4F1F-A875-9B6375EE9944}" srcId="{CD3B95A1-47C1-44ED-9508-C6FE275D7F27}" destId="{B235C6B5-EB13-41EE-854A-84BB255FC705}" srcOrd="1" destOrd="0" parTransId="{C89B1684-1CFE-4EF8-B3D5-69B3B3389E89}" sibTransId="{FF73B1A1-E98A-440D-9553-D8AB8059F452}"/>
    <dgm:cxn modelId="{F3297F4A-DBCF-470E-812A-F233491B9C6B}" srcId="{311123B4-CF26-4075-AF42-012416A32EF0}" destId="{CD3B95A1-47C1-44ED-9508-C6FE275D7F27}" srcOrd="0" destOrd="0" parTransId="{2DB208D2-ACF8-4234-BCB8-9AAFEA79AD14}" sibTransId="{9B1F420E-7FF1-4CF3-BFDF-3858401DC57C}"/>
    <dgm:cxn modelId="{8955C56C-32A2-4A7E-B7F0-CD8FBF8FE612}" type="presOf" srcId="{C30561AD-6919-4365-A595-3F1507BA0214}" destId="{1800DA03-42E2-4BFB-8265-9495415593AA}" srcOrd="0" destOrd="0" presId="urn:microsoft.com/office/officeart/2005/8/layout/radial1"/>
    <dgm:cxn modelId="{904EB96F-E37B-4A55-95AC-110119105089}" type="presOf" srcId="{B235C6B5-EB13-41EE-854A-84BB255FC705}" destId="{0EEB9F52-E997-4FED-8A05-3151FC537F93}" srcOrd="0" destOrd="0" presId="urn:microsoft.com/office/officeart/2005/8/layout/radial1"/>
    <dgm:cxn modelId="{E3333D84-BA2C-4D85-A7C0-C9A2DD70A1E6}" type="presOf" srcId="{6B78BCA1-794C-41B8-BA12-FD8C7D9C6FBF}" destId="{6C700526-0B00-40FE-A51B-3EFAE2657D32}" srcOrd="1" destOrd="0" presId="urn:microsoft.com/office/officeart/2005/8/layout/radial1"/>
    <dgm:cxn modelId="{6F025987-C7E9-46ED-8596-BB55EA0B4C5B}" type="presOf" srcId="{AB19F4CD-B457-48EC-A7EE-972AF8DE3E79}" destId="{7C12828B-61F5-4F5D-8353-6C8BB77286F1}" srcOrd="0" destOrd="0" presId="urn:microsoft.com/office/officeart/2005/8/layout/radial1"/>
    <dgm:cxn modelId="{D398798A-9F88-4000-988B-82775C7FCDFB}" type="presOf" srcId="{311123B4-CF26-4075-AF42-012416A32EF0}" destId="{2C6F2707-FE2D-494A-A561-0577EBBC5AA5}" srcOrd="0" destOrd="0" presId="urn:microsoft.com/office/officeart/2005/8/layout/radial1"/>
    <dgm:cxn modelId="{FC829698-57AC-4269-AE70-E3667E1D0F6C}" srcId="{CD3B95A1-47C1-44ED-9508-C6FE275D7F27}" destId="{AB19F4CD-B457-48EC-A7EE-972AF8DE3E79}" srcOrd="3" destOrd="0" parTransId="{6DC558ED-476D-4978-AF5E-343FD284DC98}" sibTransId="{49FB1146-83B8-4FB2-BF62-B33236F8EE33}"/>
    <dgm:cxn modelId="{EA7D36C3-E659-4958-99C2-8C118918492E}" type="presOf" srcId="{6DC558ED-476D-4978-AF5E-343FD284DC98}" destId="{D666C8C8-ACDF-449F-A705-041F5FDFDA5A}" srcOrd="0" destOrd="0" presId="urn:microsoft.com/office/officeart/2005/8/layout/radial1"/>
    <dgm:cxn modelId="{A6C7D2C4-842B-4696-AB2E-F80311A0E6C5}" type="presOf" srcId="{CD3B95A1-47C1-44ED-9508-C6FE275D7F27}" destId="{8781BACC-E02F-4CDB-98A8-725E35C4D8E7}" srcOrd="0" destOrd="0" presId="urn:microsoft.com/office/officeart/2005/8/layout/radial1"/>
    <dgm:cxn modelId="{EC0D54D1-8F4A-45A2-BECE-F402D9142DEA}" type="presOf" srcId="{867FAA20-F46C-4C9E-A3DF-5FEE47689BCD}" destId="{19DE73E7-35B4-4010-AFE2-A27516456D24}" srcOrd="0" destOrd="0" presId="urn:microsoft.com/office/officeart/2005/8/layout/radial1"/>
    <dgm:cxn modelId="{2965C2DE-6EC4-455A-A928-E57205C94B91}" type="presOf" srcId="{C89B1684-1CFE-4EF8-B3D5-69B3B3389E89}" destId="{3DCF0AE6-BFF1-4368-B4EC-7467D2F8859D}" srcOrd="1" destOrd="0" presId="urn:microsoft.com/office/officeart/2005/8/layout/radial1"/>
    <dgm:cxn modelId="{A88C62E6-0AE3-4E8B-A02F-33E998D8934F}" srcId="{CD3B95A1-47C1-44ED-9508-C6FE275D7F27}" destId="{AD7F4B8B-9F54-43A9-B7DC-D04B8D6E1753}" srcOrd="2" destOrd="0" parTransId="{6B78BCA1-794C-41B8-BA12-FD8C7D9C6FBF}" sibTransId="{2143339F-5AF4-4E53-A9AC-A41928F86098}"/>
    <dgm:cxn modelId="{D44B5CE8-5E5A-4D59-8CDB-78C27D23E6E8}" type="presOf" srcId="{6B78BCA1-794C-41B8-BA12-FD8C7D9C6FBF}" destId="{7E0F4057-92AE-4696-904D-F7C59768344F}" srcOrd="0" destOrd="0" presId="urn:microsoft.com/office/officeart/2005/8/layout/radial1"/>
    <dgm:cxn modelId="{F51933ED-AAF1-4938-B688-54270E80F797}" type="presOf" srcId="{6DC558ED-476D-4978-AF5E-343FD284DC98}" destId="{8BDF7C5F-ECB3-48AF-9DDB-65B517CD0B8D}" srcOrd="1" destOrd="0" presId="urn:microsoft.com/office/officeart/2005/8/layout/radial1"/>
    <dgm:cxn modelId="{E4BEEA5E-5D09-4904-9C64-21FE89105B78}" type="presParOf" srcId="{2C6F2707-FE2D-494A-A561-0577EBBC5AA5}" destId="{8781BACC-E02F-4CDB-98A8-725E35C4D8E7}" srcOrd="0" destOrd="0" presId="urn:microsoft.com/office/officeart/2005/8/layout/radial1"/>
    <dgm:cxn modelId="{7E1F72AF-9DC1-4502-82BB-5FA7C2F21DAD}" type="presParOf" srcId="{2C6F2707-FE2D-494A-A561-0577EBBC5AA5}" destId="{19DE73E7-35B4-4010-AFE2-A27516456D24}" srcOrd="1" destOrd="0" presId="urn:microsoft.com/office/officeart/2005/8/layout/radial1"/>
    <dgm:cxn modelId="{F5A9E654-BFD8-47E5-A3B5-7C6B7499AA69}" type="presParOf" srcId="{19DE73E7-35B4-4010-AFE2-A27516456D24}" destId="{87B19C8E-3212-4C9B-B79B-8831893C82DB}" srcOrd="0" destOrd="0" presId="urn:microsoft.com/office/officeart/2005/8/layout/radial1"/>
    <dgm:cxn modelId="{95658771-A705-407B-BC18-7620D26E4996}" type="presParOf" srcId="{2C6F2707-FE2D-494A-A561-0577EBBC5AA5}" destId="{1800DA03-42E2-4BFB-8265-9495415593AA}" srcOrd="2" destOrd="0" presId="urn:microsoft.com/office/officeart/2005/8/layout/radial1"/>
    <dgm:cxn modelId="{C4B7093D-935C-4A88-B76C-E5D2E60B1242}" type="presParOf" srcId="{2C6F2707-FE2D-494A-A561-0577EBBC5AA5}" destId="{2CCE90F7-B8D2-4F61-9FB5-A586DF95E542}" srcOrd="3" destOrd="0" presId="urn:microsoft.com/office/officeart/2005/8/layout/radial1"/>
    <dgm:cxn modelId="{595361B7-AA60-4E83-8F1A-DAA0F96721AD}" type="presParOf" srcId="{2CCE90F7-B8D2-4F61-9FB5-A586DF95E542}" destId="{3DCF0AE6-BFF1-4368-B4EC-7467D2F8859D}" srcOrd="0" destOrd="0" presId="urn:microsoft.com/office/officeart/2005/8/layout/radial1"/>
    <dgm:cxn modelId="{00559AB4-547C-42D3-A38B-D07F888E2B65}" type="presParOf" srcId="{2C6F2707-FE2D-494A-A561-0577EBBC5AA5}" destId="{0EEB9F52-E997-4FED-8A05-3151FC537F93}" srcOrd="4" destOrd="0" presId="urn:microsoft.com/office/officeart/2005/8/layout/radial1"/>
    <dgm:cxn modelId="{2EAEDC49-C385-4E3E-8ACE-E50BC0C4B9E3}" type="presParOf" srcId="{2C6F2707-FE2D-494A-A561-0577EBBC5AA5}" destId="{7E0F4057-92AE-4696-904D-F7C59768344F}" srcOrd="5" destOrd="0" presId="urn:microsoft.com/office/officeart/2005/8/layout/radial1"/>
    <dgm:cxn modelId="{D0E2F7AD-2AD5-441F-8DE6-21F951FA9921}" type="presParOf" srcId="{7E0F4057-92AE-4696-904D-F7C59768344F}" destId="{6C700526-0B00-40FE-A51B-3EFAE2657D32}" srcOrd="0" destOrd="0" presId="urn:microsoft.com/office/officeart/2005/8/layout/radial1"/>
    <dgm:cxn modelId="{6EF07442-3324-403F-9E48-60D0A1B18852}" type="presParOf" srcId="{2C6F2707-FE2D-494A-A561-0577EBBC5AA5}" destId="{497055F2-A094-48CE-9219-D3591629C254}" srcOrd="6" destOrd="0" presId="urn:microsoft.com/office/officeart/2005/8/layout/radial1"/>
    <dgm:cxn modelId="{4E9650CE-C431-444F-9793-48927E4EE78A}" type="presParOf" srcId="{2C6F2707-FE2D-494A-A561-0577EBBC5AA5}" destId="{D666C8C8-ACDF-449F-A705-041F5FDFDA5A}" srcOrd="7" destOrd="0" presId="urn:microsoft.com/office/officeart/2005/8/layout/radial1"/>
    <dgm:cxn modelId="{210AB78F-7D46-4C96-97BC-263B0D2D961B}" type="presParOf" srcId="{D666C8C8-ACDF-449F-A705-041F5FDFDA5A}" destId="{8BDF7C5F-ECB3-48AF-9DDB-65B517CD0B8D}" srcOrd="0" destOrd="0" presId="urn:microsoft.com/office/officeart/2005/8/layout/radial1"/>
    <dgm:cxn modelId="{92A259BF-E331-4064-AC55-23DF1B49F395}" type="presParOf" srcId="{2C6F2707-FE2D-494A-A561-0577EBBC5AA5}" destId="{7C12828B-61F5-4F5D-8353-6C8BB77286F1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213EA4-27FC-4FCF-B709-E6E793B3C041}">
      <dsp:nvSpPr>
        <dsp:cNvPr id="0" name=""/>
        <dsp:cNvSpPr/>
      </dsp:nvSpPr>
      <dsp:spPr>
        <a:xfrm>
          <a:off x="457199" y="0"/>
          <a:ext cx="5181600" cy="40640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376542-8CC3-4E5E-A326-6C00C0AC70AA}">
      <dsp:nvSpPr>
        <dsp:cNvPr id="0" name=""/>
        <dsp:cNvSpPr/>
      </dsp:nvSpPr>
      <dsp:spPr>
        <a:xfrm>
          <a:off x="4316" y="1219199"/>
          <a:ext cx="1962150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Unclear</a:t>
          </a:r>
        </a:p>
      </dsp:txBody>
      <dsp:txXfrm>
        <a:off x="83671" y="1298554"/>
        <a:ext cx="1803440" cy="1466890"/>
      </dsp:txXfrm>
    </dsp:sp>
    <dsp:sp modelId="{46E2A198-EFE2-4C73-9E78-8574BD9A51D3}">
      <dsp:nvSpPr>
        <dsp:cNvPr id="0" name=""/>
        <dsp:cNvSpPr/>
      </dsp:nvSpPr>
      <dsp:spPr>
        <a:xfrm>
          <a:off x="2066925" y="1219199"/>
          <a:ext cx="1962150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ambiguous</a:t>
          </a:r>
        </a:p>
      </dsp:txBody>
      <dsp:txXfrm>
        <a:off x="2146280" y="1298554"/>
        <a:ext cx="1803440" cy="1466890"/>
      </dsp:txXfrm>
    </dsp:sp>
    <dsp:sp modelId="{3C8CF941-F07C-48A3-95C9-43781493834F}">
      <dsp:nvSpPr>
        <dsp:cNvPr id="0" name=""/>
        <dsp:cNvSpPr/>
      </dsp:nvSpPr>
      <dsp:spPr>
        <a:xfrm>
          <a:off x="4129533" y="1219199"/>
          <a:ext cx="1962150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Need example</a:t>
          </a:r>
        </a:p>
      </dsp:txBody>
      <dsp:txXfrm>
        <a:off x="4208888" y="1298554"/>
        <a:ext cx="1803440" cy="14668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886592-2962-4B1D-ABB9-24DC1F7CD158}">
      <dsp:nvSpPr>
        <dsp:cNvPr id="0" name=""/>
        <dsp:cNvSpPr/>
      </dsp:nvSpPr>
      <dsp:spPr>
        <a:xfrm>
          <a:off x="457199" y="0"/>
          <a:ext cx="5181600" cy="18002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D077AB-DA37-4C97-AEB1-561B677DE572}">
      <dsp:nvSpPr>
        <dsp:cNvPr id="0" name=""/>
        <dsp:cNvSpPr/>
      </dsp:nvSpPr>
      <dsp:spPr>
        <a:xfrm>
          <a:off x="206573" y="540059"/>
          <a:ext cx="1828800" cy="720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Type/ Category</a:t>
          </a:r>
        </a:p>
      </dsp:txBody>
      <dsp:txXfrm>
        <a:off x="241724" y="575210"/>
        <a:ext cx="1758498" cy="649778"/>
      </dsp:txXfrm>
    </dsp:sp>
    <dsp:sp modelId="{52307D0A-0DCB-4B04-908C-9CE84C8F2A36}">
      <dsp:nvSpPr>
        <dsp:cNvPr id="0" name=""/>
        <dsp:cNvSpPr/>
      </dsp:nvSpPr>
      <dsp:spPr>
        <a:xfrm>
          <a:off x="2183903" y="671071"/>
          <a:ext cx="1828800" cy="8410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Backround</a:t>
          </a:r>
          <a:r>
            <a:rPr lang="en-US" sz="1900" kern="1200" dirty="0"/>
            <a:t> knowledge</a:t>
          </a:r>
        </a:p>
      </dsp:txBody>
      <dsp:txXfrm>
        <a:off x="2224962" y="712130"/>
        <a:ext cx="1746682" cy="758978"/>
      </dsp:txXfrm>
    </dsp:sp>
    <dsp:sp modelId="{CA0A5982-BE69-455F-B8A2-D883A280D834}">
      <dsp:nvSpPr>
        <dsp:cNvPr id="0" name=""/>
        <dsp:cNvSpPr/>
      </dsp:nvSpPr>
      <dsp:spPr>
        <a:xfrm>
          <a:off x="4060626" y="432047"/>
          <a:ext cx="1828800" cy="9361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beliefs</a:t>
          </a:r>
        </a:p>
      </dsp:txBody>
      <dsp:txXfrm>
        <a:off x="4106323" y="477744"/>
        <a:ext cx="1737406" cy="8447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81BACC-E02F-4CDB-98A8-725E35C4D8E7}">
      <dsp:nvSpPr>
        <dsp:cNvPr id="0" name=""/>
        <dsp:cNvSpPr/>
      </dsp:nvSpPr>
      <dsp:spPr>
        <a:xfrm>
          <a:off x="2555204" y="1915366"/>
          <a:ext cx="2068299" cy="15264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Questioning is the door to knowledge</a:t>
          </a:r>
        </a:p>
      </dsp:txBody>
      <dsp:txXfrm>
        <a:off x="2858099" y="2138908"/>
        <a:ext cx="1462509" cy="1079358"/>
      </dsp:txXfrm>
    </dsp:sp>
    <dsp:sp modelId="{19DE73E7-35B4-4010-AFE2-A27516456D24}">
      <dsp:nvSpPr>
        <dsp:cNvPr id="0" name=""/>
        <dsp:cNvSpPr/>
      </dsp:nvSpPr>
      <dsp:spPr>
        <a:xfrm rot="15794270">
          <a:off x="3233072" y="1661821"/>
          <a:ext cx="476187" cy="40026"/>
        </a:xfrm>
        <a:custGeom>
          <a:avLst/>
          <a:gdLst/>
          <a:ahLst/>
          <a:cxnLst/>
          <a:rect l="0" t="0" r="0" b="0"/>
          <a:pathLst>
            <a:path>
              <a:moveTo>
                <a:pt x="0" y="20013"/>
              </a:moveTo>
              <a:lnTo>
                <a:pt x="476187" y="2001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459261" y="1669930"/>
        <a:ext cx="23809" cy="23809"/>
      </dsp:txXfrm>
    </dsp:sp>
    <dsp:sp modelId="{1800DA03-42E2-4BFB-8265-9495415593AA}">
      <dsp:nvSpPr>
        <dsp:cNvPr id="0" name=""/>
        <dsp:cNvSpPr/>
      </dsp:nvSpPr>
      <dsp:spPr>
        <a:xfrm>
          <a:off x="1978023" y="-79397"/>
          <a:ext cx="2749612" cy="15264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He that nothing  questions nothing learned</a:t>
          </a:r>
        </a:p>
      </dsp:txBody>
      <dsp:txXfrm>
        <a:off x="2380694" y="144145"/>
        <a:ext cx="1944270" cy="1079358"/>
      </dsp:txXfrm>
    </dsp:sp>
    <dsp:sp modelId="{2CCE90F7-B8D2-4F61-9FB5-A586DF95E542}">
      <dsp:nvSpPr>
        <dsp:cNvPr id="0" name=""/>
        <dsp:cNvSpPr/>
      </dsp:nvSpPr>
      <dsp:spPr>
        <a:xfrm rot="142284">
          <a:off x="4621852" y="2702701"/>
          <a:ext cx="66066" cy="40026"/>
        </a:xfrm>
        <a:custGeom>
          <a:avLst/>
          <a:gdLst/>
          <a:ahLst/>
          <a:cxnLst/>
          <a:rect l="0" t="0" r="0" b="0"/>
          <a:pathLst>
            <a:path>
              <a:moveTo>
                <a:pt x="0" y="20013"/>
              </a:moveTo>
              <a:lnTo>
                <a:pt x="66066" y="2001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53233" y="2721062"/>
        <a:ext cx="3303" cy="3303"/>
      </dsp:txXfrm>
    </dsp:sp>
    <dsp:sp modelId="{0EEB9F52-E997-4FED-8A05-3151FC537F93}">
      <dsp:nvSpPr>
        <dsp:cNvPr id="0" name=""/>
        <dsp:cNvSpPr/>
      </dsp:nvSpPr>
      <dsp:spPr>
        <a:xfrm>
          <a:off x="4687380" y="1296136"/>
          <a:ext cx="2177043" cy="29460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It is not disgraceful to ask. It is disgraceful not to ask</a:t>
          </a:r>
        </a:p>
      </dsp:txBody>
      <dsp:txXfrm>
        <a:off x="5006201" y="1727568"/>
        <a:ext cx="1539401" cy="2083140"/>
      </dsp:txXfrm>
    </dsp:sp>
    <dsp:sp modelId="{7E0F4057-92AE-4696-904D-F7C59768344F}">
      <dsp:nvSpPr>
        <dsp:cNvPr id="0" name=""/>
        <dsp:cNvSpPr/>
      </dsp:nvSpPr>
      <dsp:spPr>
        <a:xfrm rot="5643909">
          <a:off x="3398879" y="3547713"/>
          <a:ext cx="254569" cy="40026"/>
        </a:xfrm>
        <a:custGeom>
          <a:avLst/>
          <a:gdLst/>
          <a:ahLst/>
          <a:cxnLst/>
          <a:rect l="0" t="0" r="0" b="0"/>
          <a:pathLst>
            <a:path>
              <a:moveTo>
                <a:pt x="0" y="20013"/>
              </a:moveTo>
              <a:lnTo>
                <a:pt x="254569" y="2001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519799" y="3561362"/>
        <a:ext cx="12728" cy="12728"/>
      </dsp:txXfrm>
    </dsp:sp>
    <dsp:sp modelId="{497055F2-A094-48CE-9219-D3591629C254}">
      <dsp:nvSpPr>
        <dsp:cNvPr id="0" name=""/>
        <dsp:cNvSpPr/>
      </dsp:nvSpPr>
      <dsp:spPr>
        <a:xfrm>
          <a:off x="1538498" y="3694070"/>
          <a:ext cx="3820213" cy="19299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He who asks a question is a fool for  five minutes.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He who does not ask a question remains a fool forever</a:t>
          </a:r>
        </a:p>
      </dsp:txBody>
      <dsp:txXfrm>
        <a:off x="2097955" y="3976703"/>
        <a:ext cx="2701299" cy="1364676"/>
      </dsp:txXfrm>
    </dsp:sp>
    <dsp:sp modelId="{D666C8C8-ACDF-449F-A705-041F5FDFDA5A}">
      <dsp:nvSpPr>
        <dsp:cNvPr id="0" name=""/>
        <dsp:cNvSpPr/>
      </dsp:nvSpPr>
      <dsp:spPr>
        <a:xfrm rot="10811060">
          <a:off x="2294974" y="2654829"/>
          <a:ext cx="260241" cy="40026"/>
        </a:xfrm>
        <a:custGeom>
          <a:avLst/>
          <a:gdLst/>
          <a:ahLst/>
          <a:cxnLst/>
          <a:rect l="0" t="0" r="0" b="0"/>
          <a:pathLst>
            <a:path>
              <a:moveTo>
                <a:pt x="0" y="20013"/>
              </a:moveTo>
              <a:lnTo>
                <a:pt x="260241" y="2001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2418588" y="2668336"/>
        <a:ext cx="13012" cy="13012"/>
      </dsp:txXfrm>
    </dsp:sp>
    <dsp:sp modelId="{7C12828B-61F5-4F5D-8353-6C8BB77286F1}">
      <dsp:nvSpPr>
        <dsp:cNvPr id="0" name=""/>
        <dsp:cNvSpPr/>
      </dsp:nvSpPr>
      <dsp:spPr>
        <a:xfrm>
          <a:off x="435464" y="1296626"/>
          <a:ext cx="1859512" cy="27496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If you are ashamed to ask questions, you will only lose your way</a:t>
          </a:r>
        </a:p>
      </dsp:txBody>
      <dsp:txXfrm>
        <a:off x="707783" y="1699297"/>
        <a:ext cx="1314874" cy="19442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6F9C19-1C3C-4315-9A4F-EF269AAB88FC}" type="datetimeFigureOut">
              <a:rPr lang="en-GB" smtClean="0"/>
              <a:t>25/10/2022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98161-1784-4905-AAA1-2B637434EA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9048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4E7C41-EA9A-4921-8E62-40B6AD102B84}" type="datetimeFigureOut">
              <a:rPr lang="en-GB" smtClean="0"/>
              <a:t>25/10/2022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655A8-DAEA-491B-892D-171DDE2844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1010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655A8-DAEA-491B-892D-171DDE28446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26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655A8-DAEA-491B-892D-171DDE28446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073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655A8-DAEA-491B-892D-171DDE284466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279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C9053-70A9-47A4-ACA6-93BAC7E5DAFC}" type="datetime1">
              <a:rPr lang="en-MY" smtClean="0"/>
              <a:t>25/10/2022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Siti Rohana Mohd Thani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ACC23-5CED-4E54-976C-0DAD2648AE83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59995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8C745-4FF6-45DC-8A41-D0FA31401378}" type="datetime1">
              <a:rPr lang="en-MY" smtClean="0"/>
              <a:t>25/10/2022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Siti Rohana Mohd Thani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ACC23-5CED-4E54-976C-0DAD2648AE83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66842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8A701-1074-463C-9F43-94A83DBA5439}" type="datetime1">
              <a:rPr lang="en-MY" smtClean="0"/>
              <a:t>25/10/2022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Siti Rohana Mohd Thani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ACC23-5CED-4E54-976C-0DAD2648AE83}" type="slidenum">
              <a:rPr lang="en-MY" smtClean="0"/>
              <a:pPr/>
              <a:t>‹#›</a:t>
            </a:fld>
            <a:endParaRPr lang="en-MY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3912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5CAA9-73FC-467A-A6C9-39C6153257FE}" type="datetime1">
              <a:rPr lang="en-MY" smtClean="0"/>
              <a:t>25/10/2022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Siti Rohana Mohd Thani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ACC23-5CED-4E54-976C-0DAD2648AE83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98542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81575-9896-45CE-8228-6477615737C1}" type="datetime1">
              <a:rPr lang="en-MY" smtClean="0"/>
              <a:t>25/10/2022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Siti Rohana Mohd Thani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ACC23-5CED-4E54-976C-0DAD2648AE83}" type="slidenum">
              <a:rPr lang="en-MY" smtClean="0"/>
              <a:pPr/>
              <a:t>‹#›</a:t>
            </a:fld>
            <a:endParaRPr lang="en-MY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71177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BDFC0-1EF2-459D-9C28-D8034FBBF53A}" type="datetime1">
              <a:rPr lang="en-MY" smtClean="0"/>
              <a:t>25/10/2022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Siti Rohana Mohd Thani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ACC23-5CED-4E54-976C-0DAD2648AE83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14710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F6F8-2BF1-4171-969E-5C41E7669E4B}" type="datetime1">
              <a:rPr lang="en-MY" smtClean="0"/>
              <a:t>25/10/2022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Siti Rohana Mohd Thani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ACC23-5CED-4E54-976C-0DAD2648AE83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738797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05954-6C99-471F-B0B1-34502EA00FFB}" type="datetime1">
              <a:rPr lang="en-MY" smtClean="0"/>
              <a:t>25/10/2022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Siti Rohana Mohd Thani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ACC23-5CED-4E54-976C-0DAD2648AE83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620974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24B6359-4ADD-4501-BD5F-B0A9B515790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5009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35" y="0"/>
            <a:ext cx="915233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703" y="1493838"/>
            <a:ext cx="6185297" cy="465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reeform 11"/>
          <p:cNvSpPr/>
          <p:nvPr userDrawn="1"/>
        </p:nvSpPr>
        <p:spPr>
          <a:xfrm>
            <a:off x="6703454" y="-90152"/>
            <a:ext cx="2472744" cy="1803042"/>
          </a:xfrm>
          <a:custGeom>
            <a:avLst/>
            <a:gdLst>
              <a:gd name="connsiteX0" fmla="*/ 3258355 w 3296992"/>
              <a:gd name="connsiteY0" fmla="*/ 0 h 1803042"/>
              <a:gd name="connsiteX1" fmla="*/ 0 w 3296992"/>
              <a:gd name="connsiteY1" fmla="*/ 0 h 1803042"/>
              <a:gd name="connsiteX2" fmla="*/ 515155 w 3296992"/>
              <a:gd name="connsiteY2" fmla="*/ 1803042 h 1803042"/>
              <a:gd name="connsiteX3" fmla="*/ 1300766 w 3296992"/>
              <a:gd name="connsiteY3" fmla="*/ 1326524 h 1803042"/>
              <a:gd name="connsiteX4" fmla="*/ 3296992 w 3296992"/>
              <a:gd name="connsiteY4" fmla="*/ 1326524 h 1803042"/>
              <a:gd name="connsiteX5" fmla="*/ 3296992 w 3296992"/>
              <a:gd name="connsiteY5" fmla="*/ 25758 h 1803042"/>
              <a:gd name="connsiteX6" fmla="*/ 3258355 w 3296992"/>
              <a:gd name="connsiteY6" fmla="*/ 0 h 180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96992" h="1803042">
                <a:moveTo>
                  <a:pt x="3258355" y="0"/>
                </a:moveTo>
                <a:lnTo>
                  <a:pt x="0" y="0"/>
                </a:lnTo>
                <a:lnTo>
                  <a:pt x="515155" y="1803042"/>
                </a:lnTo>
                <a:lnTo>
                  <a:pt x="1300766" y="1326524"/>
                </a:lnTo>
                <a:lnTo>
                  <a:pt x="3296992" y="1326524"/>
                </a:lnTo>
                <a:lnTo>
                  <a:pt x="3296992" y="25758"/>
                </a:lnTo>
                <a:lnTo>
                  <a:pt x="3258355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pic>
        <p:nvPicPr>
          <p:cNvPr id="5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0881" y="268288"/>
            <a:ext cx="1890713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0"/>
          <p:cNvGrpSpPr>
            <a:grpSpLocks/>
          </p:cNvGrpSpPr>
          <p:nvPr userDrawn="1"/>
        </p:nvGrpSpPr>
        <p:grpSpPr bwMode="auto">
          <a:xfrm>
            <a:off x="-67866" y="6548438"/>
            <a:ext cx="9247585" cy="419100"/>
            <a:chOff x="-90488" y="6548438"/>
            <a:chExt cx="12330113" cy="419100"/>
          </a:xfrm>
        </p:grpSpPr>
        <p:grpSp>
          <p:nvGrpSpPr>
            <p:cNvPr id="7" name="Group 8"/>
            <p:cNvGrpSpPr>
              <a:grpSpLocks/>
            </p:cNvGrpSpPr>
            <p:nvPr userDrawn="1"/>
          </p:nvGrpSpPr>
          <p:grpSpPr bwMode="auto">
            <a:xfrm>
              <a:off x="-90488" y="6577013"/>
              <a:ext cx="12330113" cy="390525"/>
              <a:chOff x="-103188" y="6626225"/>
              <a:chExt cx="12338051" cy="231775"/>
            </a:xfrm>
          </p:grpSpPr>
          <p:sp>
            <p:nvSpPr>
              <p:cNvPr id="9" name="Rectangle 8"/>
              <p:cNvSpPr/>
              <p:nvPr userDrawn="1"/>
            </p:nvSpPr>
            <p:spPr>
              <a:xfrm>
                <a:off x="-103188" y="6722327"/>
                <a:ext cx="12338051" cy="135673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/>
              </a:p>
            </p:txBody>
          </p:sp>
          <p:sp>
            <p:nvSpPr>
              <p:cNvPr id="10" name="Rectangle 9"/>
              <p:cNvSpPr/>
              <p:nvPr userDrawn="1"/>
            </p:nvSpPr>
            <p:spPr>
              <a:xfrm>
                <a:off x="-103188" y="6626225"/>
                <a:ext cx="12338051" cy="135673"/>
              </a:xfrm>
              <a:prstGeom prst="rect">
                <a:avLst/>
              </a:prstGeom>
              <a:solidFill>
                <a:srgbClr val="2930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/>
              </a:p>
            </p:txBody>
          </p:sp>
        </p:grpSp>
        <p:sp>
          <p:nvSpPr>
            <p:cNvPr id="8" name="TextBox 7"/>
            <p:cNvSpPr txBox="1">
              <a:spLocks noChangeArrowheads="1"/>
            </p:cNvSpPr>
            <p:nvPr userDrawn="1"/>
          </p:nvSpPr>
          <p:spPr bwMode="auto">
            <a:xfrm>
              <a:off x="4991100" y="6548438"/>
              <a:ext cx="2209800" cy="23083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en-US" sz="900" dirty="0">
                  <a:solidFill>
                    <a:schemeClr val="bg1"/>
                  </a:solidFill>
                </a:rPr>
                <a:t>Copyright </a:t>
              </a:r>
              <a:r>
                <a:rPr lang="en-US" altLang="en-US" sz="900" dirty="0" err="1">
                  <a:solidFill>
                    <a:schemeClr val="bg1"/>
                  </a:solidFill>
                </a:rPr>
                <a:t>Universiti</a:t>
              </a:r>
              <a:r>
                <a:rPr lang="en-US" altLang="en-US" sz="900" dirty="0">
                  <a:solidFill>
                    <a:schemeClr val="bg1"/>
                  </a:solidFill>
                </a:rPr>
                <a:t> Malaya ©</a:t>
              </a:r>
              <a:endParaRPr lang="en-MY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Freeform 14"/>
          <p:cNvSpPr/>
          <p:nvPr userDrawn="1"/>
        </p:nvSpPr>
        <p:spPr>
          <a:xfrm>
            <a:off x="-33737" y="1493310"/>
            <a:ext cx="6106416" cy="4675031"/>
          </a:xfrm>
          <a:custGeom>
            <a:avLst/>
            <a:gdLst>
              <a:gd name="connsiteX0" fmla="*/ 12879 w 7302321"/>
              <a:gd name="connsiteY0" fmla="*/ 0 h 4675031"/>
              <a:gd name="connsiteX1" fmla="*/ 7302321 w 7302321"/>
              <a:gd name="connsiteY1" fmla="*/ 0 h 4675031"/>
              <a:gd name="connsiteX2" fmla="*/ 5512158 w 7302321"/>
              <a:gd name="connsiteY2" fmla="*/ 4675031 h 4675031"/>
              <a:gd name="connsiteX3" fmla="*/ 0 w 7302321"/>
              <a:gd name="connsiteY3" fmla="*/ 4675031 h 4675031"/>
              <a:gd name="connsiteX4" fmla="*/ 12879 w 7302321"/>
              <a:gd name="connsiteY4" fmla="*/ 0 h 4675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2321" h="4675031">
                <a:moveTo>
                  <a:pt x="12879" y="0"/>
                </a:moveTo>
                <a:lnTo>
                  <a:pt x="7302321" y="0"/>
                </a:lnTo>
                <a:lnTo>
                  <a:pt x="5512158" y="4675031"/>
                </a:lnTo>
                <a:lnTo>
                  <a:pt x="0" y="4675031"/>
                </a:lnTo>
                <a:lnTo>
                  <a:pt x="12879" y="0"/>
                </a:lnTo>
                <a:close/>
              </a:path>
            </a:pathLst>
          </a:custGeom>
          <a:gradFill>
            <a:gsLst>
              <a:gs pos="6000">
                <a:srgbClr val="0070C0">
                  <a:alpha val="96000"/>
                </a:srgbClr>
              </a:gs>
              <a:gs pos="47000">
                <a:srgbClr val="002060"/>
              </a:gs>
            </a:gsLst>
            <a:lin ang="123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637111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F05AC-6370-4AD1-8170-32BC27A44F42}" type="datetime1">
              <a:rPr lang="en-MY" smtClean="0"/>
              <a:t>25/10/2022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Siti Rohana Mohd Thani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ACC23-5CED-4E54-976C-0DAD2648AE83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85056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C1469-2307-4717-A49B-BD48D8E845F2}" type="datetime1">
              <a:rPr lang="en-MY" smtClean="0"/>
              <a:t>25/10/2022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Siti Rohana Mohd Thani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ACC23-5CED-4E54-976C-0DAD2648AE83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38369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2388F-88F9-4CC3-9C35-AE1C7302F407}" type="datetime1">
              <a:rPr lang="en-MY" smtClean="0"/>
              <a:t>25/10/2022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Siti Rohana Mohd Thani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ACC23-5CED-4E54-976C-0DAD2648AE83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16115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5498-36CB-48EC-86E4-CDF3893D50E9}" type="datetime1">
              <a:rPr lang="en-MY" smtClean="0"/>
              <a:t>25/10/2022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Siti Rohana Mohd Thani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ACC23-5CED-4E54-976C-0DAD2648AE83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23997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2AB1-5C56-4A3C-BA5F-C78CDBEA8814}" type="datetime1">
              <a:rPr lang="en-MY" smtClean="0"/>
              <a:t>25/10/2022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Siti Rohana Mohd Thani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ACC23-5CED-4E54-976C-0DAD2648AE83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58795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35896-BB0F-4FB7-BBA4-95DA53B4C53C}" type="datetime1">
              <a:rPr lang="en-MY" smtClean="0"/>
              <a:t>25/10/2022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Siti Rohana Mohd Thani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ACC23-5CED-4E54-976C-0DAD2648AE83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90349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1C16-BF93-4E65-AFF3-769A8F5CCD0A}" type="datetime1">
              <a:rPr lang="en-MY" smtClean="0"/>
              <a:t>25/10/2022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Siti Rohana Mohd Thani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ACC23-5CED-4E54-976C-0DAD2648AE83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97387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79E36-9E62-4FD3-A94F-C89242AD17BE}" type="datetime1">
              <a:rPr lang="en-MY" smtClean="0"/>
              <a:t>25/10/2022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Siti Rohana Mohd Thani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ACC23-5CED-4E54-976C-0DAD2648AE83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40757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70635-6CC4-4BAB-B522-5A8160CF97C7}" type="datetime1">
              <a:rPr lang="en-MY" smtClean="0"/>
              <a:t>25/10/2022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MY"/>
              <a:t>Siti Rohana Mohd Thani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F0ACC23-5CED-4E54-976C-0DAD2648AE83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51713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2736"/>
            <a:ext cx="9144000" cy="5194527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4B274A24-CED7-4137-A84D-3ABC2F319B30}"/>
              </a:ext>
            </a:extLst>
          </p:cNvPr>
          <p:cNvGrpSpPr/>
          <p:nvPr/>
        </p:nvGrpSpPr>
        <p:grpSpPr>
          <a:xfrm>
            <a:off x="37037" y="1163590"/>
            <a:ext cx="6606116" cy="357513"/>
            <a:chOff x="-6659" y="97504"/>
            <a:chExt cx="8808155" cy="476684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534A5B88-38FC-4220-91B2-FDE8486CB4F2}"/>
                </a:ext>
              </a:extLst>
            </p:cNvPr>
            <p:cNvCxnSpPr>
              <a:cxnSpLocks/>
            </p:cNvCxnSpPr>
            <p:nvPr/>
          </p:nvCxnSpPr>
          <p:spPr>
            <a:xfrm>
              <a:off x="2825496" y="336365"/>
              <a:ext cx="5976000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AAFB7C10-3E77-48FE-B0D6-7AFEE74D380E}"/>
                </a:ext>
              </a:extLst>
            </p:cNvPr>
            <p:cNvSpPr/>
            <p:nvPr/>
          </p:nvSpPr>
          <p:spPr>
            <a:xfrm flipH="1">
              <a:off x="-6659" y="97504"/>
              <a:ext cx="7394429" cy="476684"/>
            </a:xfrm>
            <a:custGeom>
              <a:avLst/>
              <a:gdLst>
                <a:gd name="connsiteX0" fmla="*/ 0 w 1776286"/>
                <a:gd name="connsiteY0" fmla="*/ 0 h 467540"/>
                <a:gd name="connsiteX1" fmla="*/ 1776286 w 1776286"/>
                <a:gd name="connsiteY1" fmla="*/ 0 h 467540"/>
                <a:gd name="connsiteX2" fmla="*/ 1776286 w 1776286"/>
                <a:gd name="connsiteY2" fmla="*/ 467540 h 467540"/>
                <a:gd name="connsiteX3" fmla="*/ 0 w 1776286"/>
                <a:gd name="connsiteY3" fmla="*/ 467540 h 467540"/>
                <a:gd name="connsiteX4" fmla="*/ 0 w 1776286"/>
                <a:gd name="connsiteY4" fmla="*/ 0 h 467540"/>
                <a:gd name="connsiteX0" fmla="*/ 146304 w 1776286"/>
                <a:gd name="connsiteY0" fmla="*/ 0 h 476684"/>
                <a:gd name="connsiteX1" fmla="*/ 1776286 w 1776286"/>
                <a:gd name="connsiteY1" fmla="*/ 9144 h 476684"/>
                <a:gd name="connsiteX2" fmla="*/ 1776286 w 1776286"/>
                <a:gd name="connsiteY2" fmla="*/ 476684 h 476684"/>
                <a:gd name="connsiteX3" fmla="*/ 0 w 1776286"/>
                <a:gd name="connsiteY3" fmla="*/ 476684 h 476684"/>
                <a:gd name="connsiteX4" fmla="*/ 146304 w 1776286"/>
                <a:gd name="connsiteY4" fmla="*/ 0 h 476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6286" h="476684">
                  <a:moveTo>
                    <a:pt x="146304" y="0"/>
                  </a:moveTo>
                  <a:lnTo>
                    <a:pt x="1776286" y="9144"/>
                  </a:lnTo>
                  <a:lnTo>
                    <a:pt x="1776286" y="476684"/>
                  </a:lnTo>
                  <a:lnTo>
                    <a:pt x="0" y="476684"/>
                  </a:lnTo>
                  <a:lnTo>
                    <a:pt x="146304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350"/>
            </a:p>
          </p:txBody>
        </p:sp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BDB96600-0893-469A-9D9F-4E0477DB9F83}"/>
                </a:ext>
              </a:extLst>
            </p:cNvPr>
            <p:cNvSpPr txBox="1">
              <a:spLocks/>
            </p:cNvSpPr>
            <p:nvPr/>
          </p:nvSpPr>
          <p:spPr>
            <a:xfrm>
              <a:off x="18441" y="140523"/>
              <a:ext cx="7344228" cy="390645"/>
            </a:xfrm>
            <a:prstGeom prst="rect">
              <a:avLst/>
            </a:prstGeom>
            <a:effectLst/>
          </p:spPr>
          <p:txBody>
            <a:bodyPr vert="horz" rtlCol="0" anchor="b">
              <a:noAutofit/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3600" b="1" kern="1200">
                  <a:solidFill>
                    <a:schemeClr val="accent1">
                      <a:tint val="88000"/>
                      <a:satMod val="150000"/>
                    </a:schemeClr>
                  </a:solidFill>
                  <a:effectLst>
                    <a:outerShdw blurRad="53975" dist="22860" dir="5400000" algn="tl" rotWithShape="0">
                      <a:srgbClr val="000000">
                        <a:alpha val="55000"/>
                      </a:srgbClr>
                    </a:outerShdw>
                  </a:effectLst>
                  <a:latin typeface="+mj-lt"/>
                  <a:ea typeface="+mj-ea"/>
                  <a:cs typeface="+mj-cs"/>
                </a:defRPr>
              </a:lvl1pPr>
              <a:extLst/>
            </a:lstStyle>
            <a:p>
              <a:pPr>
                <a:defRPr/>
              </a:pPr>
              <a:r>
                <a:rPr lang="en-MY" altLang="en-US" sz="15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FAKULTI BAHASA DAN LINGUISTIK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5862" y="3078578"/>
            <a:ext cx="4968552" cy="73866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MY" sz="2100" b="1" dirty="0"/>
              <a:t>GBT 0002 : CRITICAL THINKING AND PROBLEM SOLVING SKILLS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115785" y="3817242"/>
            <a:ext cx="1683327" cy="300082"/>
          </a:xfrm>
          <a:prstGeom prst="rect">
            <a:avLst/>
          </a:prstGeom>
          <a:solidFill>
            <a:srgbClr val="740000"/>
          </a:solidFill>
        </p:spPr>
        <p:txBody>
          <a:bodyPr wrap="square" rtlCol="0">
            <a:spAutoFit/>
          </a:bodyPr>
          <a:lstStyle/>
          <a:p>
            <a:endParaRPr lang="en-MY" sz="1350" dirty="0"/>
          </a:p>
        </p:txBody>
      </p:sp>
    </p:spTree>
    <p:extLst>
      <p:ext uri="{BB962C8B-B14F-4D97-AF65-F5344CB8AC3E}">
        <p14:creationId xmlns:p14="http://schemas.microsoft.com/office/powerpoint/2010/main" val="331701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052736"/>
            <a:ext cx="75608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b="1" dirty="0">
                <a:latin typeface="Arial" panose="020B0604020202020204" pitchFamily="34" charset="0"/>
                <a:cs typeface="Arial" panose="020B0604020202020204" pitchFamily="34" charset="0"/>
              </a:rPr>
              <a:t>4. Relativistic thinking</a:t>
            </a:r>
            <a:endParaRPr lang="en-MY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MY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MY" sz="2400" dirty="0">
                <a:latin typeface="Arial" panose="020B0604020202020204" pitchFamily="34" charset="0"/>
                <a:cs typeface="Arial" panose="020B0604020202020204" pitchFamily="34" charset="0"/>
              </a:rPr>
              <a:t>the view that truth is a matter of opinion</a:t>
            </a:r>
          </a:p>
          <a:p>
            <a:pPr marL="342900" indent="-342900">
              <a:buFontTx/>
              <a:buChar char="-"/>
            </a:pPr>
            <a:endParaRPr lang="en-MY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MY" sz="2400" dirty="0">
                <a:latin typeface="Arial" panose="020B0604020202020204" pitchFamily="34" charset="0"/>
                <a:cs typeface="Arial" panose="020B0604020202020204" pitchFamily="34" charset="0"/>
              </a:rPr>
              <a:t>a. Cultural relativism</a:t>
            </a:r>
          </a:p>
          <a:p>
            <a:r>
              <a:rPr lang="en-MY" sz="24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MY" sz="2400" dirty="0" err="1">
                <a:latin typeface="Arial" panose="020B0604020202020204" pitchFamily="34" charset="0"/>
                <a:cs typeface="Arial" panose="020B0604020202020204" pitchFamily="34" charset="0"/>
              </a:rPr>
              <a:t>eg</a:t>
            </a:r>
            <a:r>
              <a:rPr lang="en-MY" sz="2400" dirty="0">
                <a:latin typeface="Arial" panose="020B0604020202020204" pitchFamily="34" charset="0"/>
                <a:cs typeface="Arial" panose="020B0604020202020204" pitchFamily="34" charset="0"/>
              </a:rPr>
              <a:t>. Eating beef for an Indian (religion background)</a:t>
            </a:r>
          </a:p>
          <a:p>
            <a:endParaRPr lang="en-MY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MY" sz="2400" dirty="0">
                <a:latin typeface="Arial" panose="020B0604020202020204" pitchFamily="34" charset="0"/>
                <a:cs typeface="Arial" panose="020B0604020202020204" pitchFamily="34" charset="0"/>
              </a:rPr>
              <a:t>b. Moral subjectivism</a:t>
            </a:r>
          </a:p>
          <a:p>
            <a:r>
              <a:rPr lang="en-MY" sz="2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MY" sz="2400" dirty="0" err="1">
                <a:latin typeface="Arial" panose="020B0604020202020204" pitchFamily="34" charset="0"/>
                <a:cs typeface="Arial" panose="020B0604020202020204" pitchFamily="34" charset="0"/>
              </a:rPr>
              <a:t>eg</a:t>
            </a:r>
            <a:r>
              <a:rPr lang="en-MY" sz="2400" dirty="0">
                <a:latin typeface="Arial" panose="020B0604020202020204" pitchFamily="34" charset="0"/>
                <a:cs typeface="Arial" panose="020B0604020202020204" pitchFamily="34" charset="0"/>
              </a:rPr>
              <a:t>. Premarital sex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Siti </a:t>
            </a:r>
            <a:r>
              <a:rPr lang="en-MY" dirty="0" err="1"/>
              <a:t>Rohana</a:t>
            </a:r>
            <a:r>
              <a:rPr lang="en-MY" dirty="0"/>
              <a:t> Mohd Thani</a:t>
            </a:r>
          </a:p>
          <a:p>
            <a:r>
              <a:rPr lang="en-MY" dirty="0"/>
              <a:t>Jamila Mohd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ACC23-5CED-4E54-976C-0DAD2648AE83}" type="slidenum">
              <a:rPr lang="en-MY" smtClean="0"/>
              <a:pPr/>
              <a:t>10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45035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764704"/>
            <a:ext cx="705874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b="1" dirty="0">
                <a:latin typeface="Arial" panose="020B0604020202020204" pitchFamily="34" charset="0"/>
                <a:cs typeface="Arial" panose="020B0604020202020204" pitchFamily="34" charset="0"/>
              </a:rPr>
              <a:t>5. Wishful Thinking</a:t>
            </a:r>
          </a:p>
          <a:p>
            <a:endParaRPr lang="en-MY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MY" sz="2400" b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MY" sz="2400" dirty="0">
                <a:latin typeface="Arial" panose="020B0604020202020204" pitchFamily="34" charset="0"/>
                <a:cs typeface="Arial" panose="020B0604020202020204" pitchFamily="34" charset="0"/>
              </a:rPr>
              <a:t>believing something not because you had good evidence for it but simply because you wished it were true</a:t>
            </a:r>
          </a:p>
          <a:p>
            <a:r>
              <a:rPr lang="en-MY" sz="24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MY" sz="2400" dirty="0" err="1">
                <a:latin typeface="Arial" panose="020B0604020202020204" pitchFamily="34" charset="0"/>
                <a:cs typeface="Arial" panose="020B0604020202020204" pitchFamily="34" charset="0"/>
              </a:rPr>
              <a:t>eg</a:t>
            </a:r>
            <a:r>
              <a:rPr lang="en-MY" sz="2400" dirty="0">
                <a:latin typeface="Arial" panose="020B0604020202020204" pitchFamily="34" charset="0"/>
                <a:cs typeface="Arial" panose="020B0604020202020204" pitchFamily="34" charset="0"/>
              </a:rPr>
              <a:t>. Able to communicate with the dead</a:t>
            </a:r>
          </a:p>
          <a:p>
            <a:endParaRPr lang="en-MY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MY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MY" sz="2400" b="1" dirty="0">
                <a:latin typeface="Arial" panose="020B0604020202020204" pitchFamily="34" charset="0"/>
                <a:cs typeface="Arial" panose="020B0604020202020204" pitchFamily="34" charset="0"/>
              </a:rPr>
              <a:t>“ </a:t>
            </a:r>
            <a:r>
              <a:rPr lang="en-MY" sz="2400" dirty="0">
                <a:latin typeface="Arial" panose="020B0604020202020204" pitchFamily="34" charset="0"/>
                <a:cs typeface="Arial" panose="020B0604020202020204" pitchFamily="34" charset="0"/>
              </a:rPr>
              <a:t>A man hears what he wants to hear and </a:t>
            </a:r>
          </a:p>
          <a:p>
            <a:r>
              <a:rPr lang="en-MY" sz="2400" dirty="0">
                <a:latin typeface="Arial" panose="020B0604020202020204" pitchFamily="34" charset="0"/>
                <a:cs typeface="Arial" panose="020B0604020202020204" pitchFamily="34" charset="0"/>
              </a:rPr>
              <a:t>   disregards the rest”</a:t>
            </a:r>
          </a:p>
          <a:p>
            <a:r>
              <a:rPr lang="en-MY" sz="2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</a:t>
            </a:r>
            <a:r>
              <a:rPr lang="en-MY" sz="2400" dirty="0">
                <a:latin typeface="Arial" panose="020B0604020202020204" pitchFamily="34" charset="0"/>
                <a:cs typeface="Arial" panose="020B0604020202020204" pitchFamily="34" charset="0"/>
              </a:rPr>
              <a:t>Paul Simon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Siti </a:t>
            </a:r>
            <a:r>
              <a:rPr lang="en-MY" dirty="0" err="1"/>
              <a:t>Rohana</a:t>
            </a:r>
            <a:r>
              <a:rPr lang="en-MY" dirty="0"/>
              <a:t> Mohd Thani</a:t>
            </a:r>
          </a:p>
          <a:p>
            <a:r>
              <a:rPr lang="en-MY" dirty="0"/>
              <a:t>Jamila Mohd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ACC23-5CED-4E54-976C-0DAD2648AE83}" type="slidenum">
              <a:rPr lang="en-MY" smtClean="0"/>
              <a:pPr/>
              <a:t>11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09750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908720"/>
            <a:ext cx="66247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b="1" dirty="0">
                <a:latin typeface="Arial" panose="020B0604020202020204" pitchFamily="34" charset="0"/>
                <a:cs typeface="Arial" panose="020B0604020202020204" pitchFamily="34" charset="0"/>
              </a:rPr>
              <a:t>D. Clarification</a:t>
            </a:r>
          </a:p>
          <a:p>
            <a:endParaRPr lang="en-MY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MY" sz="2400" dirty="0">
                <a:latin typeface="Arial" panose="020B0604020202020204" pitchFamily="34" charset="0"/>
                <a:cs typeface="Arial" panose="020B0604020202020204" pitchFamily="34" charset="0"/>
              </a:rPr>
              <a:t>1. Explanation of information is needed in the process of making decision</a:t>
            </a:r>
          </a:p>
          <a:p>
            <a:endParaRPr lang="en-MY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MY" sz="2400" dirty="0">
                <a:latin typeface="Arial" panose="020B0604020202020204" pitchFamily="34" charset="0"/>
                <a:cs typeface="Arial" panose="020B0604020202020204" pitchFamily="34" charset="0"/>
              </a:rPr>
              <a:t>Reader / audience</a:t>
            </a:r>
          </a:p>
          <a:p>
            <a:pPr marL="342900" indent="-342900">
              <a:buFontTx/>
              <a:buChar char="-"/>
            </a:pPr>
            <a:r>
              <a:rPr lang="en-MY" sz="2400" dirty="0">
                <a:latin typeface="Arial" panose="020B0604020202020204" pitchFamily="34" charset="0"/>
                <a:cs typeface="Arial" panose="020B0604020202020204" pitchFamily="34" charset="0"/>
              </a:rPr>
              <a:t>Aim / objective of explanation</a:t>
            </a:r>
          </a:p>
          <a:p>
            <a:pPr marL="342900" indent="-342900">
              <a:buFontTx/>
              <a:buChar char="-"/>
            </a:pPr>
            <a:r>
              <a:rPr lang="en-MY" sz="2400" dirty="0">
                <a:latin typeface="Arial" panose="020B0604020202020204" pitchFamily="34" charset="0"/>
                <a:cs typeface="Arial" panose="020B0604020202020204" pitchFamily="34" charset="0"/>
              </a:rPr>
              <a:t>Variety of methods in explaining the meaning </a:t>
            </a:r>
          </a:p>
          <a:p>
            <a:endParaRPr lang="en-MY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MY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Siti </a:t>
            </a:r>
            <a:r>
              <a:rPr lang="en-MY" dirty="0" err="1"/>
              <a:t>Rohana</a:t>
            </a:r>
            <a:r>
              <a:rPr lang="en-MY" dirty="0"/>
              <a:t> Mohd Thani</a:t>
            </a:r>
          </a:p>
          <a:p>
            <a:r>
              <a:rPr lang="en-MY" dirty="0"/>
              <a:t>Jamila Mohd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ACC23-5CED-4E54-976C-0DAD2648AE83}" type="slidenum">
              <a:rPr lang="en-MY" smtClean="0"/>
              <a:pPr/>
              <a:t>12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86462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5576" y="1052736"/>
            <a:ext cx="61206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dirty="0">
                <a:latin typeface="Arial" panose="020B0604020202020204" pitchFamily="34" charset="0"/>
                <a:cs typeface="Arial" panose="020B0604020202020204" pitchFamily="34" charset="0"/>
              </a:rPr>
              <a:t>2. What are the problems?</a:t>
            </a:r>
          </a:p>
          <a:p>
            <a:endParaRPr lang="en-MY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MY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MY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170095596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Siti </a:t>
            </a:r>
            <a:r>
              <a:rPr lang="en-MY" dirty="0" err="1"/>
              <a:t>Rohana</a:t>
            </a:r>
            <a:r>
              <a:rPr lang="en-MY" dirty="0"/>
              <a:t> Mohd Thani</a:t>
            </a:r>
          </a:p>
          <a:p>
            <a:r>
              <a:rPr lang="en-MY" dirty="0"/>
              <a:t>Jamila Mohd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ACC23-5CED-4E54-976C-0DAD2648AE83}" type="slidenum">
              <a:rPr lang="en-MY" smtClean="0"/>
              <a:pPr/>
              <a:t>13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43884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1052736"/>
            <a:ext cx="64807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dirty="0">
                <a:latin typeface="Arial" panose="020B0604020202020204" pitchFamily="34" charset="0"/>
                <a:cs typeface="Arial" panose="020B0604020202020204" pitchFamily="34" charset="0"/>
              </a:rPr>
              <a:t>3.How to curb problem</a:t>
            </a:r>
          </a:p>
          <a:p>
            <a:endParaRPr lang="en-MY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MY" sz="2400" dirty="0">
                <a:latin typeface="Arial" panose="020B0604020202020204" pitchFamily="34" charset="0"/>
                <a:cs typeface="Arial" panose="020B0604020202020204" pitchFamily="34" charset="0"/>
              </a:rPr>
              <a:t>Ask writer/ author for meaning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MY" sz="2400" dirty="0">
                <a:latin typeface="Arial" panose="020B0604020202020204" pitchFamily="34" charset="0"/>
                <a:cs typeface="Arial" panose="020B0604020202020204" pitchFamily="34" charset="0"/>
              </a:rPr>
              <a:t>Ask for related example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MY" sz="2400" dirty="0">
                <a:latin typeface="Arial" panose="020B0604020202020204" pitchFamily="34" charset="0"/>
                <a:cs typeface="Arial" panose="020B0604020202020204" pitchFamily="34" charset="0"/>
              </a:rPr>
              <a:t>Identify the benchmark that are being used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MY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MY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MY" sz="2400" dirty="0">
                <a:latin typeface="Arial" panose="020B0604020202020204" pitchFamily="34" charset="0"/>
                <a:cs typeface="Arial" panose="020B0604020202020204" pitchFamily="34" charset="0"/>
              </a:rPr>
              <a:t>4. Who are the readers/ audiences</a:t>
            </a:r>
          </a:p>
          <a:p>
            <a:endParaRPr lang="en-MY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MY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283478604"/>
              </p:ext>
            </p:extLst>
          </p:nvPr>
        </p:nvGraphicFramePr>
        <p:xfrm>
          <a:off x="1524000" y="4077072"/>
          <a:ext cx="6096000" cy="18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Siti </a:t>
            </a:r>
            <a:r>
              <a:rPr lang="en-MY" dirty="0" err="1"/>
              <a:t>Rohana</a:t>
            </a:r>
            <a:r>
              <a:rPr lang="en-MY" dirty="0"/>
              <a:t> Mohd Thani</a:t>
            </a:r>
          </a:p>
          <a:p>
            <a:r>
              <a:rPr lang="en-MY" dirty="0"/>
              <a:t>Jamila Mohd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ACC23-5CED-4E54-976C-0DAD2648AE83}" type="slidenum">
              <a:rPr lang="en-MY" smtClean="0"/>
              <a:pPr/>
              <a:t>14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17393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980728"/>
            <a:ext cx="66967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dirty="0">
                <a:latin typeface="Arial" panose="020B0604020202020204" pitchFamily="34" charset="0"/>
                <a:cs typeface="Arial" panose="020B0604020202020204" pitchFamily="34" charset="0"/>
              </a:rPr>
              <a:t>5. Method of explanations</a:t>
            </a:r>
          </a:p>
          <a:p>
            <a:endParaRPr lang="en-MY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MY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MY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861055"/>
              </p:ext>
            </p:extLst>
          </p:nvPr>
        </p:nvGraphicFramePr>
        <p:xfrm>
          <a:off x="1211796" y="1844824"/>
          <a:ext cx="592832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1761">
                  <a:extLst>
                    <a:ext uri="{9D8B030D-6E8A-4147-A177-3AD203B41FA5}">
                      <a16:colId xmlns:a16="http://schemas.microsoft.com/office/drawing/2014/main" val="288882715"/>
                    </a:ext>
                  </a:extLst>
                </a:gridCol>
                <a:gridCol w="3066559">
                  <a:extLst>
                    <a:ext uri="{9D8B030D-6E8A-4147-A177-3AD203B41FA5}">
                      <a16:colId xmlns:a16="http://schemas.microsoft.com/office/drawing/2014/main" val="4114772025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ctr"/>
                      <a:endParaRPr lang="en-MY" dirty="0"/>
                    </a:p>
                    <a:p>
                      <a:pPr algn="ctr"/>
                      <a:r>
                        <a:rPr lang="en-MY" dirty="0">
                          <a:solidFill>
                            <a:schemeClr val="tx1"/>
                          </a:solidFill>
                        </a:rPr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  <a:p>
                      <a:pPr algn="ctr"/>
                      <a:r>
                        <a:rPr lang="en-MY" dirty="0">
                          <a:solidFill>
                            <a:schemeClr val="tx1"/>
                          </a:solidFill>
                        </a:rPr>
                        <a:t>Solutions</a:t>
                      </a:r>
                    </a:p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664987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MY" dirty="0"/>
                        <a:t>Dictionary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endParaRPr lang="en-MY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MY" dirty="0"/>
                        <a:t>Definition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endParaRPr lang="en-MY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MY" dirty="0"/>
                        <a:t>Explanation from expert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endParaRPr lang="en-MY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MY" dirty="0"/>
                        <a:t>Common 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MY" dirty="0"/>
                        <a:t>Synonym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endParaRPr lang="en-MY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MY" dirty="0"/>
                        <a:t>Giving rules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endParaRPr lang="en-MY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MY" dirty="0"/>
                        <a:t>Examples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endParaRPr lang="en-MY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MY" dirty="0"/>
                        <a:t>Antonym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endParaRPr lang="en-MY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MY" dirty="0"/>
                        <a:t>background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940375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Siti </a:t>
            </a:r>
            <a:r>
              <a:rPr lang="en-MY" dirty="0" err="1"/>
              <a:t>Rohana</a:t>
            </a:r>
            <a:r>
              <a:rPr lang="en-MY" dirty="0"/>
              <a:t> Mohd Thani</a:t>
            </a:r>
          </a:p>
          <a:p>
            <a:r>
              <a:rPr lang="en-MY" dirty="0"/>
              <a:t>Jamila Mohd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ACC23-5CED-4E54-976C-0DAD2648AE83}" type="slidenum">
              <a:rPr lang="en-MY" smtClean="0"/>
              <a:pPr/>
              <a:t>15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93406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2" y="692696"/>
            <a:ext cx="65527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dirty="0">
                <a:latin typeface="Arial" panose="020B0604020202020204" pitchFamily="34" charset="0"/>
                <a:cs typeface="Arial" panose="020B0604020202020204" pitchFamily="34" charset="0"/>
              </a:rPr>
              <a:t>5(a). Sources</a:t>
            </a:r>
          </a:p>
          <a:p>
            <a:endParaRPr lang="en-MY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lphaUcPeriod"/>
            </a:pPr>
            <a:r>
              <a:rPr lang="en-MY" sz="2400" dirty="0">
                <a:latin typeface="Arial" panose="020B0604020202020204" pitchFamily="34" charset="0"/>
                <a:cs typeface="Arial" panose="020B0604020202020204" pitchFamily="34" charset="0"/>
              </a:rPr>
              <a:t>Dictionary</a:t>
            </a:r>
          </a:p>
          <a:p>
            <a:r>
              <a:rPr lang="en-MY" sz="2400" dirty="0">
                <a:latin typeface="Arial" panose="020B0604020202020204" pitchFamily="34" charset="0"/>
                <a:cs typeface="Arial" panose="020B0604020202020204" pitchFamily="34" charset="0"/>
              </a:rPr>
              <a:t>     - common usage</a:t>
            </a:r>
          </a:p>
          <a:p>
            <a:r>
              <a:rPr lang="en-MY" sz="2400" dirty="0">
                <a:latin typeface="Arial" panose="020B0604020202020204" pitchFamily="34" charset="0"/>
                <a:cs typeface="Arial" panose="020B0604020202020204" pitchFamily="34" charset="0"/>
              </a:rPr>
              <a:t>     - general readers</a:t>
            </a:r>
          </a:p>
          <a:p>
            <a:endParaRPr lang="en-MY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MY" sz="2400" dirty="0">
                <a:latin typeface="Arial" panose="020B0604020202020204" pitchFamily="34" charset="0"/>
                <a:cs typeface="Arial" panose="020B0604020202020204" pitchFamily="34" charset="0"/>
              </a:rPr>
              <a:t>B. Definition</a:t>
            </a:r>
          </a:p>
          <a:p>
            <a:r>
              <a:rPr lang="en-MY" sz="2400" dirty="0">
                <a:latin typeface="Arial" panose="020B0604020202020204" pitchFamily="34" charset="0"/>
                <a:cs typeface="Arial" panose="020B0604020202020204" pitchFamily="34" charset="0"/>
              </a:rPr>
              <a:t>    - usage based on expertise/area</a:t>
            </a:r>
          </a:p>
          <a:p>
            <a:r>
              <a:rPr lang="en-MY" sz="2400" dirty="0">
                <a:latin typeface="Arial" panose="020B0604020202020204" pitchFamily="34" charset="0"/>
                <a:cs typeface="Arial" panose="020B0604020202020204" pitchFamily="34" charset="0"/>
              </a:rPr>
              <a:t>    - reliable source</a:t>
            </a:r>
          </a:p>
          <a:p>
            <a:endParaRPr lang="en-MY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MY" sz="2400" dirty="0">
                <a:latin typeface="Arial" panose="020B0604020202020204" pitchFamily="34" charset="0"/>
                <a:cs typeface="Arial" panose="020B0604020202020204" pitchFamily="34" charset="0"/>
              </a:rPr>
              <a:t>C. Common meaning</a:t>
            </a:r>
          </a:p>
          <a:p>
            <a:r>
              <a:rPr lang="en-MY" sz="2400" dirty="0">
                <a:latin typeface="Arial" panose="020B0604020202020204" pitchFamily="34" charset="0"/>
                <a:cs typeface="Arial" panose="020B0604020202020204" pitchFamily="34" charset="0"/>
              </a:rPr>
              <a:t>    - current usage of words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Siti </a:t>
            </a:r>
            <a:r>
              <a:rPr lang="en-MY" dirty="0" err="1"/>
              <a:t>Rohana</a:t>
            </a:r>
            <a:r>
              <a:rPr lang="en-MY" dirty="0"/>
              <a:t> Mohd Thani</a:t>
            </a:r>
          </a:p>
          <a:p>
            <a:r>
              <a:rPr lang="en-MY" dirty="0"/>
              <a:t>Jamila Mohd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ACC23-5CED-4E54-976C-0DAD2648AE83}" type="slidenum">
              <a:rPr lang="en-MY" smtClean="0"/>
              <a:pPr/>
              <a:t>16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17204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451512"/>
            <a:ext cx="612068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dirty="0">
                <a:latin typeface="Arial" panose="020B0604020202020204" pitchFamily="34" charset="0"/>
                <a:cs typeface="Arial" panose="020B0604020202020204" pitchFamily="34" charset="0"/>
              </a:rPr>
              <a:t>5(b). Solutions</a:t>
            </a:r>
          </a:p>
          <a:p>
            <a:endParaRPr lang="en-MY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lphaUcPeriod"/>
            </a:pPr>
            <a:r>
              <a:rPr lang="en-MY" sz="2400" dirty="0">
                <a:latin typeface="Arial" panose="020B0604020202020204" pitchFamily="34" charset="0"/>
                <a:cs typeface="Arial" panose="020B0604020202020204" pitchFamily="34" charset="0"/>
              </a:rPr>
              <a:t>Synonym</a:t>
            </a:r>
          </a:p>
          <a:p>
            <a:r>
              <a:rPr lang="en-MY" sz="2400" dirty="0">
                <a:latin typeface="Arial" panose="020B0604020202020204" pitchFamily="34" charset="0"/>
                <a:cs typeface="Arial" panose="020B0604020202020204" pitchFamily="34" charset="0"/>
              </a:rPr>
              <a:t>      - expression with same meaning</a:t>
            </a:r>
          </a:p>
          <a:p>
            <a:r>
              <a:rPr lang="en-MY" sz="2400" dirty="0">
                <a:latin typeface="Arial" panose="020B0604020202020204" pitchFamily="34" charset="0"/>
                <a:cs typeface="Arial" panose="020B0604020202020204" pitchFamily="34" charset="0"/>
              </a:rPr>
              <a:t>      - common used words by </a:t>
            </a:r>
          </a:p>
          <a:p>
            <a:r>
              <a:rPr lang="en-MY" sz="2400" dirty="0">
                <a:latin typeface="Arial" panose="020B0604020202020204" pitchFamily="34" charset="0"/>
                <a:cs typeface="Arial" panose="020B0604020202020204" pitchFamily="34" charset="0"/>
              </a:rPr>
              <a:t>        readers/audiences</a:t>
            </a:r>
          </a:p>
          <a:p>
            <a:endParaRPr lang="en-MY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MY" sz="2400" dirty="0">
                <a:latin typeface="Arial" panose="020B0604020202020204" pitchFamily="34" charset="0"/>
                <a:cs typeface="Arial" panose="020B0604020202020204" pitchFamily="34" charset="0"/>
              </a:rPr>
              <a:t>B. Abide by rules</a:t>
            </a:r>
          </a:p>
          <a:p>
            <a:r>
              <a:rPr lang="en-MY" sz="2400" dirty="0">
                <a:latin typeface="Arial" panose="020B0604020202020204" pitchFamily="34" charset="0"/>
                <a:cs typeface="Arial" panose="020B0604020202020204" pitchFamily="34" charset="0"/>
              </a:rPr>
              <a:t>     - giving examples</a:t>
            </a:r>
          </a:p>
          <a:p>
            <a:r>
              <a:rPr lang="en-MY" sz="2400" dirty="0">
                <a:latin typeface="Arial" panose="020B0604020202020204" pitchFamily="34" charset="0"/>
                <a:cs typeface="Arial" panose="020B0604020202020204" pitchFamily="34" charset="0"/>
              </a:rPr>
              <a:t>     - poetic vs royal language vs </a:t>
            </a:r>
            <a:r>
              <a:rPr lang="en-MY" sz="2400" dirty="0" err="1">
                <a:latin typeface="Arial" panose="020B0604020202020204" pitchFamily="34" charset="0"/>
                <a:cs typeface="Arial" panose="020B0604020202020204" pitchFamily="34" charset="0"/>
              </a:rPr>
              <a:t>colloqual</a:t>
            </a:r>
            <a:endParaRPr lang="en-MY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MY" sz="2400" dirty="0">
                <a:latin typeface="Arial" panose="020B0604020202020204" pitchFamily="34" charset="0"/>
                <a:cs typeface="Arial" panose="020B0604020202020204" pitchFamily="34" charset="0"/>
              </a:rPr>
              <a:t>      (</a:t>
            </a:r>
            <a:r>
              <a:rPr lang="en-MY" sz="2400" dirty="0" err="1">
                <a:latin typeface="Arial" panose="020B0604020202020204" pitchFamily="34" charset="0"/>
                <a:cs typeface="Arial" panose="020B0604020202020204" pitchFamily="34" charset="0"/>
              </a:rPr>
              <a:t>eg</a:t>
            </a:r>
            <a:r>
              <a:rPr lang="en-MY" sz="2400" dirty="0">
                <a:latin typeface="Arial" panose="020B0604020202020204" pitchFamily="34" charset="0"/>
                <a:cs typeface="Arial" panose="020B0604020202020204" pitchFamily="34" charset="0"/>
              </a:rPr>
              <a:t>.’</a:t>
            </a:r>
            <a:r>
              <a:rPr lang="en-MY" sz="2400" dirty="0" err="1">
                <a:latin typeface="Arial" panose="020B0604020202020204" pitchFamily="34" charset="0"/>
                <a:cs typeface="Arial" panose="020B0604020202020204" pitchFamily="34" charset="0"/>
              </a:rPr>
              <a:t>teruna</a:t>
            </a:r>
            <a:r>
              <a:rPr lang="en-MY" sz="2400" dirty="0">
                <a:latin typeface="Arial" panose="020B0604020202020204" pitchFamily="34" charset="0"/>
                <a:cs typeface="Arial" panose="020B0604020202020204" pitchFamily="34" charset="0"/>
              </a:rPr>
              <a:t>’ vs ‘</a:t>
            </a:r>
            <a:r>
              <a:rPr lang="en-MY" sz="2400" dirty="0" err="1">
                <a:latin typeface="Arial" panose="020B0604020202020204" pitchFamily="34" charset="0"/>
                <a:cs typeface="Arial" panose="020B0604020202020204" pitchFamily="34" charset="0"/>
              </a:rPr>
              <a:t>putera</a:t>
            </a:r>
            <a:r>
              <a:rPr lang="en-MY" sz="2400" dirty="0">
                <a:latin typeface="Arial" panose="020B0604020202020204" pitchFamily="34" charset="0"/>
                <a:cs typeface="Arial" panose="020B0604020202020204" pitchFamily="34" charset="0"/>
              </a:rPr>
              <a:t>’ vs ‘</a:t>
            </a:r>
            <a:r>
              <a:rPr lang="en-MY" sz="2400" dirty="0" err="1">
                <a:latin typeface="Arial" panose="020B0604020202020204" pitchFamily="34" charset="0"/>
                <a:cs typeface="Arial" panose="020B0604020202020204" pitchFamily="34" charset="0"/>
              </a:rPr>
              <a:t>remaja</a:t>
            </a:r>
            <a:r>
              <a:rPr lang="en-MY" sz="2400" dirty="0">
                <a:latin typeface="Arial" panose="020B0604020202020204" pitchFamily="34" charset="0"/>
                <a:cs typeface="Arial" panose="020B0604020202020204" pitchFamily="34" charset="0"/>
              </a:rPr>
              <a:t>’ vs </a:t>
            </a:r>
          </a:p>
          <a:p>
            <a:r>
              <a:rPr lang="en-MY" sz="2400" dirty="0">
                <a:latin typeface="Arial" panose="020B0604020202020204" pitchFamily="34" charset="0"/>
                <a:cs typeface="Arial" panose="020B0604020202020204" pitchFamily="34" charset="0"/>
              </a:rPr>
              <a:t>       ‘</a:t>
            </a:r>
            <a:r>
              <a:rPr lang="en-MY" sz="2400" dirty="0" err="1">
                <a:latin typeface="Arial" panose="020B0604020202020204" pitchFamily="34" charset="0"/>
                <a:cs typeface="Arial" panose="020B0604020202020204" pitchFamily="34" charset="0"/>
              </a:rPr>
              <a:t>belia</a:t>
            </a:r>
            <a:r>
              <a:rPr lang="en-MY" sz="2400" dirty="0">
                <a:latin typeface="Arial" panose="020B0604020202020204" pitchFamily="34" charset="0"/>
                <a:cs typeface="Arial" panose="020B0604020202020204" pitchFamily="34" charset="0"/>
              </a:rPr>
              <a:t>’ vs ‘</a:t>
            </a:r>
            <a:r>
              <a:rPr lang="en-MY" sz="2400" dirty="0" err="1">
                <a:latin typeface="Arial" panose="020B0604020202020204" pitchFamily="34" charset="0"/>
                <a:cs typeface="Arial" panose="020B0604020202020204" pitchFamily="34" charset="0"/>
              </a:rPr>
              <a:t>lelaki</a:t>
            </a:r>
            <a:r>
              <a:rPr lang="en-MY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MY" sz="2400" dirty="0" err="1">
                <a:latin typeface="Arial" panose="020B0604020202020204" pitchFamily="34" charset="0"/>
                <a:cs typeface="Arial" panose="020B0604020202020204" pitchFamily="34" charset="0"/>
              </a:rPr>
              <a:t>muda</a:t>
            </a:r>
            <a:r>
              <a:rPr lang="en-MY" sz="2400" dirty="0">
                <a:latin typeface="Arial" panose="020B0604020202020204" pitchFamily="34" charset="0"/>
                <a:cs typeface="Arial" panose="020B0604020202020204" pitchFamily="34" charset="0"/>
              </a:rPr>
              <a:t>’ </a:t>
            </a:r>
          </a:p>
          <a:p>
            <a:endParaRPr lang="en-MY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MY" sz="2400" dirty="0">
                <a:latin typeface="Arial" panose="020B0604020202020204" pitchFamily="34" charset="0"/>
                <a:cs typeface="Arial" panose="020B0604020202020204" pitchFamily="34" charset="0"/>
              </a:rPr>
              <a:t>C. Background information/ history</a:t>
            </a:r>
          </a:p>
          <a:p>
            <a:endParaRPr lang="en-MY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MY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MY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ACC23-5CED-4E54-976C-0DAD2648AE83}" type="slidenum">
              <a:rPr lang="en-MY" smtClean="0"/>
              <a:pPr/>
              <a:t>17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83065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726341748"/>
              </p:ext>
            </p:extLst>
          </p:nvPr>
        </p:nvGraphicFramePr>
        <p:xfrm>
          <a:off x="581440" y="188640"/>
          <a:ext cx="6864424" cy="554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Siti </a:t>
            </a:r>
            <a:r>
              <a:rPr lang="en-MY" dirty="0" err="1"/>
              <a:t>Rohana</a:t>
            </a:r>
            <a:r>
              <a:rPr lang="en-MY" dirty="0"/>
              <a:t> Mohd Thani</a:t>
            </a:r>
          </a:p>
          <a:p>
            <a:r>
              <a:rPr lang="en-MY" dirty="0"/>
              <a:t>Jamila Mohd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ACC23-5CED-4E54-976C-0DAD2648AE83}" type="slidenum">
              <a:rPr lang="en-MY" smtClean="0"/>
              <a:pPr/>
              <a:t>18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6373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764704"/>
            <a:ext cx="669674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000" b="1" dirty="0"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</a:p>
          <a:p>
            <a:endParaRPr lang="en-MY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MY" sz="2000" dirty="0">
                <a:latin typeface="Arial" panose="020B0604020202020204" pitchFamily="34" charset="0"/>
                <a:cs typeface="Arial" panose="020B0604020202020204" pitchFamily="34" charset="0"/>
              </a:rPr>
              <a:t>What is the gist of the message?</a:t>
            </a:r>
          </a:p>
          <a:p>
            <a:pPr marL="457200" indent="-457200">
              <a:buFont typeface="+mj-lt"/>
              <a:buAutoNum type="arabicPeriod"/>
            </a:pPr>
            <a:r>
              <a:rPr lang="en-MY" sz="2000" dirty="0">
                <a:latin typeface="Arial" panose="020B0604020202020204" pitchFamily="34" charset="0"/>
                <a:cs typeface="Arial" panose="020B0604020202020204" pitchFamily="34" charset="0"/>
              </a:rPr>
              <a:t>Is there any support information?</a:t>
            </a:r>
          </a:p>
          <a:p>
            <a:pPr marL="457200" indent="-457200">
              <a:buFont typeface="+mj-lt"/>
              <a:buAutoNum type="arabicPeriod"/>
            </a:pPr>
            <a:r>
              <a:rPr lang="en-MY" sz="2000" dirty="0">
                <a:latin typeface="Arial" panose="020B0604020202020204" pitchFamily="34" charset="0"/>
                <a:cs typeface="Arial" panose="020B0604020202020204" pitchFamily="34" charset="0"/>
              </a:rPr>
              <a:t>What/ Who initiated the idea?</a:t>
            </a:r>
          </a:p>
          <a:p>
            <a:pPr marL="457200" indent="-457200">
              <a:buFont typeface="+mj-lt"/>
              <a:buAutoNum type="arabicPeriod"/>
            </a:pPr>
            <a:r>
              <a:rPr lang="en-MY" sz="2000" dirty="0">
                <a:latin typeface="Arial" panose="020B0604020202020204" pitchFamily="34" charset="0"/>
                <a:cs typeface="Arial" panose="020B0604020202020204" pitchFamily="34" charset="0"/>
              </a:rPr>
              <a:t>What are the similarities or differences between the two articles/ stories?</a:t>
            </a:r>
          </a:p>
          <a:p>
            <a:pPr marL="457200" indent="-457200">
              <a:buFont typeface="+mj-lt"/>
              <a:buAutoNum type="arabicPeriod"/>
            </a:pPr>
            <a:r>
              <a:rPr lang="en-MY" sz="2000" dirty="0">
                <a:latin typeface="Arial" panose="020B0604020202020204" pitchFamily="34" charset="0"/>
                <a:cs typeface="Arial" panose="020B0604020202020204" pitchFamily="34" charset="0"/>
              </a:rPr>
              <a:t>What are the meaning to the keywords?</a:t>
            </a:r>
          </a:p>
          <a:p>
            <a:pPr marL="457200" indent="-457200">
              <a:buFont typeface="+mj-lt"/>
              <a:buAutoNum type="arabicPeriod"/>
            </a:pPr>
            <a:r>
              <a:rPr lang="en-MY" sz="2000" dirty="0">
                <a:latin typeface="Arial" panose="020B0604020202020204" pitchFamily="34" charset="0"/>
                <a:cs typeface="Arial" panose="020B0604020202020204" pitchFamily="34" charset="0"/>
              </a:rPr>
              <a:t>Is there any statement being made?</a:t>
            </a:r>
          </a:p>
          <a:p>
            <a:pPr marL="457200" indent="-457200">
              <a:buFont typeface="+mj-lt"/>
              <a:buAutoNum type="arabicPeriod"/>
            </a:pPr>
            <a:r>
              <a:rPr lang="en-MY" sz="2000" dirty="0">
                <a:latin typeface="Arial" panose="020B0604020202020204" pitchFamily="34" charset="0"/>
                <a:cs typeface="Arial" panose="020B0604020202020204" pitchFamily="34" charset="0"/>
              </a:rPr>
              <a:t>Is it fact or opinion?</a:t>
            </a:r>
          </a:p>
          <a:p>
            <a:pPr marL="457200" indent="-457200">
              <a:buFont typeface="+mj-lt"/>
              <a:buAutoNum type="arabicPeriod"/>
            </a:pPr>
            <a:r>
              <a:rPr lang="en-MY" sz="2000" dirty="0">
                <a:latin typeface="Arial" panose="020B0604020202020204" pitchFamily="34" charset="0"/>
                <a:cs typeface="Arial" panose="020B0604020202020204" pitchFamily="34" charset="0"/>
              </a:rPr>
              <a:t>Is it factual or inference?</a:t>
            </a:r>
          </a:p>
          <a:p>
            <a:pPr marL="457200" indent="-457200">
              <a:buFont typeface="+mj-lt"/>
              <a:buAutoNum type="arabicPeriod"/>
            </a:pPr>
            <a:r>
              <a:rPr lang="en-MY" sz="2000" dirty="0">
                <a:latin typeface="Arial" panose="020B0604020202020204" pitchFamily="34" charset="0"/>
                <a:cs typeface="Arial" panose="020B0604020202020204" pitchFamily="34" charset="0"/>
              </a:rPr>
              <a:t>Is the statement based on truth or controversial?</a:t>
            </a:r>
          </a:p>
          <a:p>
            <a:pPr marL="457200" indent="-457200">
              <a:buFont typeface="+mj-lt"/>
              <a:buAutoNum type="arabicPeriod"/>
            </a:pPr>
            <a:r>
              <a:rPr lang="en-MY" sz="2000" dirty="0">
                <a:latin typeface="Arial" panose="020B0604020202020204" pitchFamily="34" charset="0"/>
                <a:cs typeface="Arial" panose="020B0604020202020204" pitchFamily="34" charset="0"/>
              </a:rPr>
              <a:t>What is the different between fake and misquote?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Siti </a:t>
            </a:r>
            <a:r>
              <a:rPr lang="en-MY" dirty="0" err="1"/>
              <a:t>Rohana</a:t>
            </a:r>
            <a:r>
              <a:rPr lang="en-MY" dirty="0"/>
              <a:t> Mohd Thani</a:t>
            </a:r>
          </a:p>
          <a:p>
            <a:r>
              <a:rPr lang="en-MY" dirty="0"/>
              <a:t>Jamila Mohd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ACC23-5CED-4E54-976C-0DAD2648AE83}" type="slidenum">
              <a:rPr lang="en-MY" smtClean="0"/>
              <a:pPr/>
              <a:t>19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97486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3"/>
          <p:cNvSpPr txBox="1">
            <a:spLocks noChangeArrowheads="1"/>
          </p:cNvSpPr>
          <p:nvPr/>
        </p:nvSpPr>
        <p:spPr bwMode="auto">
          <a:xfrm>
            <a:off x="238126" y="3855333"/>
            <a:ext cx="521374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8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CLARIFICATION AND INTERPRETATION OF IDEAS</a:t>
            </a:r>
            <a:endParaRPr lang="ko-KR" altLang="en-US" sz="1800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-57150" y="2995976"/>
            <a:ext cx="4629150" cy="461665"/>
            <a:chOff x="-76199" y="2851625"/>
            <a:chExt cx="6172200" cy="616047"/>
          </a:xfrm>
        </p:grpSpPr>
        <p:sp>
          <p:nvSpPr>
            <p:cNvPr id="2" name="Rectangle 1"/>
            <p:cNvSpPr/>
            <p:nvPr/>
          </p:nvSpPr>
          <p:spPr>
            <a:xfrm>
              <a:off x="-76199" y="2867027"/>
              <a:ext cx="6172200" cy="505229"/>
            </a:xfrm>
            <a:custGeom>
              <a:avLst/>
              <a:gdLst>
                <a:gd name="connsiteX0" fmla="*/ 0 w 5711127"/>
                <a:gd name="connsiteY0" fmla="*/ 0 h 505229"/>
                <a:gd name="connsiteX1" fmla="*/ 5711127 w 5711127"/>
                <a:gd name="connsiteY1" fmla="*/ 0 h 505229"/>
                <a:gd name="connsiteX2" fmla="*/ 5711127 w 5711127"/>
                <a:gd name="connsiteY2" fmla="*/ 505229 h 505229"/>
                <a:gd name="connsiteX3" fmla="*/ 0 w 5711127"/>
                <a:gd name="connsiteY3" fmla="*/ 505229 h 505229"/>
                <a:gd name="connsiteX4" fmla="*/ 0 w 5711127"/>
                <a:gd name="connsiteY4" fmla="*/ 0 h 505229"/>
                <a:gd name="connsiteX0" fmla="*/ 0 w 5711127"/>
                <a:gd name="connsiteY0" fmla="*/ 0 h 505229"/>
                <a:gd name="connsiteX1" fmla="*/ 5482527 w 5711127"/>
                <a:gd name="connsiteY1" fmla="*/ 0 h 505229"/>
                <a:gd name="connsiteX2" fmla="*/ 5711127 w 5711127"/>
                <a:gd name="connsiteY2" fmla="*/ 505229 h 505229"/>
                <a:gd name="connsiteX3" fmla="*/ 0 w 5711127"/>
                <a:gd name="connsiteY3" fmla="*/ 505229 h 505229"/>
                <a:gd name="connsiteX4" fmla="*/ 0 w 5711127"/>
                <a:gd name="connsiteY4" fmla="*/ 0 h 505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1127" h="505229">
                  <a:moveTo>
                    <a:pt x="0" y="0"/>
                  </a:moveTo>
                  <a:lnTo>
                    <a:pt x="5482527" y="0"/>
                  </a:lnTo>
                  <a:lnTo>
                    <a:pt x="5711127" y="505229"/>
                  </a:lnTo>
                  <a:lnTo>
                    <a:pt x="0" y="505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6151" name="TextBox 4"/>
            <p:cNvSpPr txBox="1">
              <a:spLocks noChangeArrowheads="1"/>
            </p:cNvSpPr>
            <p:nvPr/>
          </p:nvSpPr>
          <p:spPr bwMode="auto">
            <a:xfrm>
              <a:off x="384176" y="2851625"/>
              <a:ext cx="5324475" cy="6160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2400" b="1" dirty="0">
                  <a:solidFill>
                    <a:srgbClr val="002060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WEEK 2</a:t>
              </a:r>
              <a:endParaRPr lang="ko-KR" altLang="en-US" sz="2400" dirty="0">
                <a:solidFill>
                  <a:srgbClr val="002060"/>
                </a:solidFill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" name="Straight Connector 2"/>
          <p:cNvCxnSpPr/>
          <p:nvPr/>
        </p:nvCxnSpPr>
        <p:spPr>
          <a:xfrm>
            <a:off x="288131" y="3854054"/>
            <a:ext cx="487203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967885911"/>
      </p:ext>
    </p:extLst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51512"/>
            <a:ext cx="727280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0" dirty="0"/>
              <a:t> </a:t>
            </a:r>
            <a:r>
              <a:rPr lang="en-US" sz="5400" b="1" dirty="0" err="1">
                <a:solidFill>
                  <a:srgbClr val="0070C0"/>
                </a:solidFill>
                <a:latin typeface="Harrington" panose="04040505050A02020702" pitchFamily="82" charset="0"/>
              </a:rPr>
              <a:t>Terima</a:t>
            </a:r>
            <a:r>
              <a:rPr lang="en-US" sz="5400" b="1" dirty="0">
                <a:solidFill>
                  <a:srgbClr val="0070C0"/>
                </a:solidFill>
                <a:latin typeface="Harrington" panose="04040505050A02020702" pitchFamily="82" charset="0"/>
              </a:rPr>
              <a:t> </a:t>
            </a:r>
            <a:r>
              <a:rPr lang="en-US" sz="5400" b="1" dirty="0" err="1">
                <a:solidFill>
                  <a:srgbClr val="0070C0"/>
                </a:solidFill>
                <a:latin typeface="Harrington" panose="04040505050A02020702" pitchFamily="82" charset="0"/>
              </a:rPr>
              <a:t>kasih</a:t>
            </a:r>
            <a:endParaRPr lang="en-US" sz="5400" b="1" dirty="0">
              <a:solidFill>
                <a:srgbClr val="0070C0"/>
              </a:solidFill>
              <a:latin typeface="Harrington" panose="04040505050A02020702" pitchFamily="82" charset="0"/>
            </a:endParaRPr>
          </a:p>
          <a:p>
            <a:pPr algn="ctr"/>
            <a:r>
              <a:rPr lang="en-US" sz="4600" b="1" dirty="0">
                <a:solidFill>
                  <a:srgbClr val="7030A0"/>
                </a:solidFill>
                <a:latin typeface="Lucida Calligraphy" panose="03010101010101010101" pitchFamily="66" charset="0"/>
              </a:rPr>
              <a:t>Thank you</a:t>
            </a:r>
          </a:p>
          <a:p>
            <a:pPr algn="ctr"/>
            <a:r>
              <a:rPr lang="en-US" sz="5400" b="1" dirty="0">
                <a:solidFill>
                  <a:srgbClr val="FF9900"/>
                </a:solidFill>
                <a:latin typeface="Agency FB" panose="020B0503020202020204" pitchFamily="34" charset="0"/>
              </a:rPr>
              <a:t>   </a:t>
            </a:r>
            <a:r>
              <a:rPr lang="en-US" sz="5400" b="1" dirty="0" err="1">
                <a:solidFill>
                  <a:srgbClr val="FF9900"/>
                </a:solidFill>
                <a:latin typeface="Agency FB" panose="020B0503020202020204" pitchFamily="34" charset="0"/>
              </a:rPr>
              <a:t>Arigatou</a:t>
            </a:r>
            <a:r>
              <a:rPr lang="en-US" sz="5400" b="1" dirty="0">
                <a:solidFill>
                  <a:srgbClr val="FF9900"/>
                </a:solidFill>
                <a:latin typeface="Agency FB" panose="020B0503020202020204" pitchFamily="34" charset="0"/>
              </a:rPr>
              <a:t> </a:t>
            </a:r>
            <a:r>
              <a:rPr lang="en-US" sz="5400" b="1" dirty="0" err="1">
                <a:solidFill>
                  <a:srgbClr val="FF9900"/>
                </a:solidFill>
                <a:latin typeface="Agency FB" panose="020B0503020202020204" pitchFamily="34" charset="0"/>
              </a:rPr>
              <a:t>Gozaimasu</a:t>
            </a:r>
            <a:endParaRPr lang="ms-MY" sz="5400" b="1" dirty="0">
              <a:solidFill>
                <a:srgbClr val="FF9900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Siti </a:t>
            </a:r>
            <a:r>
              <a:rPr lang="en-MY" dirty="0" err="1"/>
              <a:t>Rohana</a:t>
            </a:r>
            <a:r>
              <a:rPr lang="en-MY" dirty="0"/>
              <a:t> Mohd Thani</a:t>
            </a:r>
          </a:p>
          <a:p>
            <a:r>
              <a:rPr lang="en-MY" dirty="0"/>
              <a:t>Jamila Mohd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ACC23-5CED-4E54-976C-0DAD2648AE83}" type="slidenum">
              <a:rPr lang="en-MY" smtClean="0"/>
              <a:pPr/>
              <a:t>20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283677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0927601-a-62cb3a1a-s-sites.googlegroups.com/site/cikgumimii/letter/bahasa-tubuh-badan/download.jpg?attachauth=ANoY7crLvd_rQp1n5q512TEPibT9dgFPctarmg2iVlumfmK8SnLsLTyqmEtVriK9nFgmfX-kiH2a4WvVpsO2CQHtMz2OVN5NzYOvMJn3pp61IJKi71prMAU-oq8-5ch5Q5oqeE58UN7xp70BApJnh5mTsY99ZUwUtjC4UZ0U38LGM0DilA3rjgxp5AP9UmJEfRgLYS1YfnET1-aox7gTP_Zy5endX4LOmiv1_ZoUbEZ0gJslQE6eWfJOiV2hXnEJTR1nMNKYiyHH&amp;attredirects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5738"/>
            <a:ext cx="3024336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326264" y="3284221"/>
            <a:ext cx="42484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3200" dirty="0">
                <a:latin typeface="Arial" panose="020B0604020202020204" pitchFamily="34" charset="0"/>
                <a:cs typeface="Arial" panose="020B0604020202020204" pitchFamily="34" charset="0"/>
              </a:rPr>
              <a:t>Clarification and</a:t>
            </a:r>
          </a:p>
          <a:p>
            <a:r>
              <a:rPr lang="en-MY" sz="3200" dirty="0">
                <a:latin typeface="Arial" panose="020B0604020202020204" pitchFamily="34" charset="0"/>
                <a:cs typeface="Arial" panose="020B0604020202020204" pitchFamily="34" charset="0"/>
              </a:rPr>
              <a:t>Interpretation of Ideas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11560" y="6041363"/>
            <a:ext cx="4622973" cy="365125"/>
          </a:xfrm>
        </p:spPr>
        <p:txBody>
          <a:bodyPr/>
          <a:lstStyle/>
          <a:p>
            <a:r>
              <a:rPr lang="en-MY" dirty="0"/>
              <a:t>Siti </a:t>
            </a:r>
            <a:r>
              <a:rPr lang="en-MY" dirty="0" err="1"/>
              <a:t>Rohana</a:t>
            </a:r>
            <a:r>
              <a:rPr lang="en-MY" dirty="0"/>
              <a:t> Mohd Thani</a:t>
            </a:r>
          </a:p>
          <a:p>
            <a:r>
              <a:rPr lang="en-MY" dirty="0"/>
              <a:t>Jamila Mohd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ACC23-5CED-4E54-976C-0DAD2648AE83}" type="slidenum">
              <a:rPr lang="en-MY" smtClean="0"/>
              <a:pPr/>
              <a:t>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77623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04664"/>
            <a:ext cx="77768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A. Critical Thinking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Wide range of cognitive skills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(identify, analyze, and evaluate arguments /claims)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 discover and overcome personal preconceptions and biases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 formulate and present convincing reasons 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 make reasonable decisions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Siti </a:t>
            </a:r>
            <a:r>
              <a:rPr lang="en-MY" dirty="0" err="1"/>
              <a:t>Rohana</a:t>
            </a:r>
            <a:r>
              <a:rPr lang="en-MY" dirty="0"/>
              <a:t> Mohd Thani</a:t>
            </a:r>
          </a:p>
          <a:p>
            <a:r>
              <a:rPr lang="en-MY" dirty="0"/>
              <a:t>Jamila Mohd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ACC23-5CED-4E54-976C-0DAD2648AE83}" type="slidenum">
              <a:rPr lang="en-MY" smtClean="0"/>
              <a:pPr/>
              <a:t>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74894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3263" y="425512"/>
            <a:ext cx="68407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b="1" dirty="0">
                <a:latin typeface="Arial" panose="020B0604020202020204" pitchFamily="34" charset="0"/>
                <a:cs typeface="Arial" panose="020B0604020202020204" pitchFamily="34" charset="0"/>
              </a:rPr>
              <a:t>B. Benefits of Critical Thinking</a:t>
            </a:r>
          </a:p>
          <a:p>
            <a:endParaRPr lang="en-MY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MY" sz="2400" dirty="0">
                <a:latin typeface="Arial" panose="020B0604020202020204" pitchFamily="34" charset="0"/>
                <a:cs typeface="Arial" panose="020B0604020202020204" pitchFamily="34" charset="0"/>
              </a:rPr>
              <a:t>Improve ability to understand, construct, and criticize arguments</a:t>
            </a:r>
          </a:p>
          <a:p>
            <a:pPr marL="342900" indent="-342900">
              <a:buFontTx/>
              <a:buChar char="-"/>
            </a:pPr>
            <a:endParaRPr lang="en-MY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MY" sz="2400" dirty="0">
                <a:latin typeface="Arial" panose="020B0604020202020204" pitchFamily="34" charset="0"/>
                <a:cs typeface="Arial" panose="020B0604020202020204" pitchFamily="34" charset="0"/>
              </a:rPr>
              <a:t>Solve problems, think creatively, communicate ones ideas clearly &amp; effectively</a:t>
            </a:r>
          </a:p>
          <a:p>
            <a:pPr marL="342900" indent="-342900">
              <a:buFontTx/>
              <a:buChar char="-"/>
            </a:pPr>
            <a:endParaRPr lang="en-MY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MY" sz="2400" dirty="0">
                <a:latin typeface="Arial" panose="020B0604020202020204" pitchFamily="34" charset="0"/>
                <a:cs typeface="Arial" panose="020B0604020202020204" pitchFamily="34" charset="0"/>
              </a:rPr>
              <a:t>Reduce mistake in decision making</a:t>
            </a:r>
          </a:p>
          <a:p>
            <a:endParaRPr lang="en-MY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MY" sz="2400" dirty="0">
                <a:latin typeface="Arial" panose="020B0604020202020204" pitchFamily="34" charset="0"/>
                <a:cs typeface="Arial" panose="020B0604020202020204" pitchFamily="34" charset="0"/>
              </a:rPr>
              <a:t>Free from unexamined assumptions, prejudices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Siti </a:t>
            </a:r>
            <a:r>
              <a:rPr lang="en-MY" dirty="0" err="1"/>
              <a:t>Rohana</a:t>
            </a:r>
            <a:r>
              <a:rPr lang="en-MY" dirty="0"/>
              <a:t> Mohd Thani</a:t>
            </a:r>
          </a:p>
          <a:p>
            <a:r>
              <a:rPr lang="en-MY" dirty="0"/>
              <a:t>Jamila Mohd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ACC23-5CED-4E54-976C-0DAD2648AE83}" type="slidenum">
              <a:rPr lang="en-MY" smtClean="0"/>
              <a:pPr/>
              <a:t>5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9254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980728"/>
            <a:ext cx="676875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800" b="1" dirty="0">
                <a:latin typeface="Arial" panose="020B0604020202020204" pitchFamily="34" charset="0"/>
                <a:cs typeface="Arial" panose="020B0604020202020204" pitchFamily="34" charset="0"/>
              </a:rPr>
              <a:t>C. Major Barriers to Critical Thinking</a:t>
            </a:r>
          </a:p>
          <a:p>
            <a:endParaRPr lang="en-MY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Egocentrism</a:t>
            </a:r>
          </a:p>
          <a:p>
            <a:pPr marL="457200" indent="-457200">
              <a:buAutoNum type="arabicPeriod"/>
            </a:pPr>
            <a:r>
              <a:rPr lang="en-MY" sz="2800" dirty="0" err="1">
                <a:latin typeface="Arial" panose="020B0604020202020204" pitchFamily="34" charset="0"/>
                <a:cs typeface="Arial" panose="020B0604020202020204" pitchFamily="34" charset="0"/>
              </a:rPr>
              <a:t>Sociocentrism</a:t>
            </a:r>
            <a:endParaRPr lang="en-MY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Unwarranted assumptions</a:t>
            </a:r>
          </a:p>
          <a:p>
            <a:pPr marL="457200" indent="-457200">
              <a:buAutoNum type="arabicPeriod"/>
            </a:pP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Relativistic thinking</a:t>
            </a:r>
          </a:p>
          <a:p>
            <a:pPr marL="457200" indent="-457200">
              <a:buAutoNum type="arabicPeriod"/>
            </a:pPr>
            <a:r>
              <a:rPr lang="en-MY" sz="2800" dirty="0">
                <a:latin typeface="Arial" panose="020B0604020202020204" pitchFamily="34" charset="0"/>
                <a:cs typeface="Arial" panose="020B0604020202020204" pitchFamily="34" charset="0"/>
              </a:rPr>
              <a:t>Wishful thinking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Siti </a:t>
            </a:r>
            <a:r>
              <a:rPr lang="en-MY" dirty="0" err="1"/>
              <a:t>Rohana</a:t>
            </a:r>
            <a:r>
              <a:rPr lang="en-MY" dirty="0"/>
              <a:t> Mohd Thani</a:t>
            </a:r>
          </a:p>
          <a:p>
            <a:r>
              <a:rPr lang="en-MY" dirty="0"/>
              <a:t>Jamila Mohd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ACC23-5CED-4E54-976C-0DAD2648AE83}" type="slidenum">
              <a:rPr lang="en-MY" smtClean="0"/>
              <a:pPr/>
              <a:t>6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76162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2" y="612844"/>
            <a:ext cx="597666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MY" sz="2400" b="1" dirty="0">
                <a:latin typeface="Arial" panose="020B0604020202020204" pitchFamily="34" charset="0"/>
                <a:cs typeface="Arial" panose="020B0604020202020204" pitchFamily="34" charset="0"/>
              </a:rPr>
              <a:t>Egocentrism</a:t>
            </a:r>
          </a:p>
          <a:p>
            <a:r>
              <a:rPr lang="en-MY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Tx/>
              <a:buChar char="-"/>
            </a:pPr>
            <a:r>
              <a:rPr lang="en-MY" sz="2400" dirty="0">
                <a:latin typeface="Arial" panose="020B0604020202020204" pitchFamily="34" charset="0"/>
                <a:cs typeface="Arial" panose="020B0604020202020204" pitchFamily="34" charset="0"/>
              </a:rPr>
              <a:t>Tendency to see reality as </a:t>
            </a:r>
            <a:r>
              <a:rPr lang="en-MY" sz="2400" dirty="0" err="1">
                <a:latin typeface="Arial" panose="020B0604020202020204" pitchFamily="34" charset="0"/>
                <a:cs typeface="Arial" panose="020B0604020202020204" pitchFamily="34" charset="0"/>
              </a:rPr>
              <a:t>centered</a:t>
            </a:r>
            <a:r>
              <a:rPr lang="en-MY" sz="2400" dirty="0">
                <a:latin typeface="Arial" panose="020B0604020202020204" pitchFamily="34" charset="0"/>
                <a:cs typeface="Arial" panose="020B0604020202020204" pitchFamily="34" charset="0"/>
              </a:rPr>
              <a:t> on oneself:</a:t>
            </a:r>
          </a:p>
          <a:p>
            <a:r>
              <a:rPr lang="en-MY" sz="2400" dirty="0">
                <a:latin typeface="Arial" panose="020B0604020202020204" pitchFamily="34" charset="0"/>
                <a:cs typeface="Arial" panose="020B0604020202020204" pitchFamily="34" charset="0"/>
              </a:rPr>
              <a:t>    a. self-interest thinking</a:t>
            </a:r>
          </a:p>
          <a:p>
            <a:r>
              <a:rPr lang="en-MY" sz="2400" dirty="0">
                <a:latin typeface="Arial" panose="020B0604020202020204" pitchFamily="34" charset="0"/>
                <a:cs typeface="Arial" panose="020B0604020202020204" pitchFamily="34" charset="0"/>
              </a:rPr>
              <a:t>    - should weigh evidence &amp; arguments </a:t>
            </a:r>
          </a:p>
          <a:p>
            <a:r>
              <a:rPr lang="en-MY" sz="2400" dirty="0">
                <a:latin typeface="Arial" panose="020B0604020202020204" pitchFamily="34" charset="0"/>
                <a:cs typeface="Arial" panose="020B0604020202020204" pitchFamily="34" charset="0"/>
              </a:rPr>
              <a:t>      objectively &amp; impartially</a:t>
            </a:r>
          </a:p>
          <a:p>
            <a:r>
              <a:rPr lang="en-MY" sz="2400" dirty="0">
                <a:latin typeface="Arial" panose="020B0604020202020204" pitchFamily="34" charset="0"/>
                <a:cs typeface="Arial" panose="020B0604020202020204" pitchFamily="34" charset="0"/>
              </a:rPr>
              <a:t>   b. Superiority bias</a:t>
            </a:r>
          </a:p>
          <a:p>
            <a:endParaRPr lang="en-MY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MY" sz="2400" dirty="0">
                <a:latin typeface="Arial" panose="020B0604020202020204" pitchFamily="34" charset="0"/>
                <a:cs typeface="Arial" panose="020B0604020202020204" pitchFamily="34" charset="0"/>
              </a:rPr>
              <a:t>“ How quick come the reasons for   </a:t>
            </a:r>
          </a:p>
          <a:p>
            <a:r>
              <a:rPr lang="en-MY" sz="2400" dirty="0">
                <a:latin typeface="Arial" panose="020B0604020202020204" pitchFamily="34" charset="0"/>
                <a:cs typeface="Arial" panose="020B0604020202020204" pitchFamily="34" charset="0"/>
              </a:rPr>
              <a:t>       approving what we like”  </a:t>
            </a:r>
          </a:p>
          <a:p>
            <a:r>
              <a:rPr lang="en-MY" sz="24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Jane Austen</a:t>
            </a:r>
          </a:p>
          <a:p>
            <a:pPr marL="342900" indent="-342900">
              <a:buFontTx/>
              <a:buChar char="-"/>
            </a:pPr>
            <a:endParaRPr lang="en-MY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MY" sz="2400" dirty="0">
                <a:latin typeface="Arial" panose="020B0604020202020204" pitchFamily="34" charset="0"/>
                <a:cs typeface="Arial" panose="020B0604020202020204" pitchFamily="34" charset="0"/>
              </a:rPr>
              <a:t>“Admit your faults. I would if I had any”    </a:t>
            </a:r>
          </a:p>
          <a:p>
            <a:r>
              <a:rPr lang="en-MY" sz="24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Milton </a:t>
            </a:r>
            <a:r>
              <a:rPr lang="en-MY" sz="2400" dirty="0" err="1">
                <a:latin typeface="Arial" panose="020B0604020202020204" pitchFamily="34" charset="0"/>
                <a:cs typeface="Arial" panose="020B0604020202020204" pitchFamily="34" charset="0"/>
              </a:rPr>
              <a:t>Berle</a:t>
            </a:r>
            <a:endParaRPr lang="en-MY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Siti </a:t>
            </a:r>
            <a:r>
              <a:rPr lang="en-MY" dirty="0" err="1"/>
              <a:t>Rohana</a:t>
            </a:r>
            <a:r>
              <a:rPr lang="en-MY" dirty="0"/>
              <a:t> Mohd Thani</a:t>
            </a:r>
          </a:p>
          <a:p>
            <a:r>
              <a:rPr lang="en-MY" dirty="0"/>
              <a:t>Jamila Mohd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ACC23-5CED-4E54-976C-0DAD2648AE83}" type="slidenum">
              <a:rPr lang="en-MY" smtClean="0"/>
              <a:pPr/>
              <a:t>7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45775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8767" y="692696"/>
            <a:ext cx="64087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b="1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MY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Sociocentrism</a:t>
            </a:r>
            <a:endParaRPr lang="en-MY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MY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MY" sz="2400" dirty="0">
                <a:latin typeface="Arial" panose="020B0604020202020204" pitchFamily="34" charset="0"/>
                <a:cs typeface="Arial" panose="020B0604020202020204" pitchFamily="34" charset="0"/>
              </a:rPr>
              <a:t>- Group-</a:t>
            </a:r>
            <a:r>
              <a:rPr lang="en-MY" sz="2400" dirty="0" err="1">
                <a:latin typeface="Arial" panose="020B0604020202020204" pitchFamily="34" charset="0"/>
                <a:cs typeface="Arial" panose="020B0604020202020204" pitchFamily="34" charset="0"/>
              </a:rPr>
              <a:t>centered</a:t>
            </a:r>
            <a:r>
              <a:rPr lang="en-MY" sz="2400" dirty="0">
                <a:latin typeface="Arial" panose="020B0604020202020204" pitchFamily="34" charset="0"/>
                <a:cs typeface="Arial" panose="020B0604020202020204" pitchFamily="34" charset="0"/>
              </a:rPr>
              <a:t> thinking</a:t>
            </a:r>
          </a:p>
          <a:p>
            <a:r>
              <a:rPr lang="en-MY" sz="2400" dirty="0">
                <a:latin typeface="Arial" panose="020B0604020202020204" pitchFamily="34" charset="0"/>
                <a:cs typeface="Arial" panose="020B0604020202020204" pitchFamily="34" charset="0"/>
              </a:rPr>
              <a:t> a. group bias</a:t>
            </a:r>
          </a:p>
          <a:p>
            <a:r>
              <a:rPr lang="en-MY" sz="2400" dirty="0">
                <a:latin typeface="Arial" panose="020B0604020202020204" pitchFamily="34" charset="0"/>
                <a:cs typeface="Arial" panose="020B0604020202020204" pitchFamily="34" charset="0"/>
              </a:rPr>
              <a:t> b. conformism</a:t>
            </a:r>
          </a:p>
          <a:p>
            <a:endParaRPr lang="en-MY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MY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MY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MY" sz="2400" dirty="0">
                <a:latin typeface="Arial" panose="020B0604020202020204" pitchFamily="34" charset="0"/>
                <a:cs typeface="Arial" panose="020B0604020202020204" pitchFamily="34" charset="0"/>
              </a:rPr>
              <a:t>“ Custom and example have a much more persuasive power than certitude obtained by way of inquiry”</a:t>
            </a:r>
          </a:p>
          <a:p>
            <a:r>
              <a:rPr lang="en-MY" sz="24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</a:t>
            </a:r>
            <a:r>
              <a:rPr lang="en-MY" sz="2400" dirty="0" err="1">
                <a:latin typeface="Arial" panose="020B0604020202020204" pitchFamily="34" charset="0"/>
                <a:cs typeface="Arial" panose="020B0604020202020204" pitchFamily="34" charset="0"/>
              </a:rPr>
              <a:t>Renẽ</a:t>
            </a:r>
            <a:r>
              <a:rPr lang="en-MY" sz="2400" dirty="0">
                <a:latin typeface="Arial" panose="020B0604020202020204" pitchFamily="34" charset="0"/>
                <a:cs typeface="Arial" panose="020B0604020202020204" pitchFamily="34" charset="0"/>
              </a:rPr>
              <a:t> Descartes 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Siti </a:t>
            </a:r>
            <a:r>
              <a:rPr lang="en-MY" dirty="0" err="1"/>
              <a:t>Rohana</a:t>
            </a:r>
            <a:r>
              <a:rPr lang="en-MY" dirty="0"/>
              <a:t> Mohd Thani</a:t>
            </a:r>
          </a:p>
          <a:p>
            <a:r>
              <a:rPr lang="en-MY" dirty="0"/>
              <a:t>Jamila Mohd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ACC23-5CED-4E54-976C-0DAD2648AE83}" type="slidenum">
              <a:rPr lang="en-MY" smtClean="0"/>
              <a:pPr/>
              <a:t>8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62015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620688"/>
            <a:ext cx="73448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b="1" dirty="0">
                <a:latin typeface="Arial" panose="020B0604020202020204" pitchFamily="34" charset="0"/>
                <a:cs typeface="Arial" panose="020B0604020202020204" pitchFamily="34" charset="0"/>
              </a:rPr>
              <a:t>3. Unwarranted Assumptions </a:t>
            </a:r>
          </a:p>
          <a:p>
            <a:endParaRPr lang="en-MY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MY" sz="2400" dirty="0">
                <a:latin typeface="Arial" panose="020B0604020202020204" pitchFamily="34" charset="0"/>
                <a:cs typeface="Arial" panose="020B0604020202020204" pitchFamily="34" charset="0"/>
              </a:rPr>
              <a:t>Something we take for granted without good </a:t>
            </a:r>
          </a:p>
          <a:p>
            <a:r>
              <a:rPr lang="en-MY" sz="2400" dirty="0">
                <a:latin typeface="Arial" panose="020B0604020202020204" pitchFamily="34" charset="0"/>
                <a:cs typeface="Arial" panose="020B0604020202020204" pitchFamily="34" charset="0"/>
              </a:rPr>
              <a:t>    reason</a:t>
            </a:r>
          </a:p>
          <a:p>
            <a:endParaRPr lang="en-MY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MY" sz="2400" dirty="0">
                <a:latin typeface="Arial" panose="020B0604020202020204" pitchFamily="34" charset="0"/>
                <a:cs typeface="Arial" panose="020B0604020202020204" pitchFamily="34" charset="0"/>
              </a:rPr>
              <a:t>    a. Stereotypes</a:t>
            </a:r>
          </a:p>
          <a:p>
            <a:r>
              <a:rPr lang="en-MY" sz="2400" dirty="0">
                <a:latin typeface="Arial" panose="020B0604020202020204" pitchFamily="34" charset="0"/>
                <a:cs typeface="Arial" panose="020B0604020202020204" pitchFamily="34" charset="0"/>
              </a:rPr>
              <a:t>        - hasty generalization</a:t>
            </a:r>
          </a:p>
          <a:p>
            <a:endParaRPr lang="en-MY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MY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MY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MY" sz="2400" dirty="0">
                <a:latin typeface="Arial" panose="020B0604020202020204" pitchFamily="34" charset="0"/>
                <a:cs typeface="Arial" panose="020B0604020202020204" pitchFamily="34" charset="0"/>
              </a:rPr>
              <a:t>     “ General notions are generally wrong”</a:t>
            </a:r>
          </a:p>
          <a:p>
            <a:r>
              <a:rPr lang="en-MY" sz="24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Mary </a:t>
            </a:r>
            <a:r>
              <a:rPr lang="en-MY" sz="2400" dirty="0" err="1">
                <a:latin typeface="Arial" panose="020B0604020202020204" pitchFamily="34" charset="0"/>
                <a:cs typeface="Arial" panose="020B0604020202020204" pitchFamily="34" charset="0"/>
              </a:rPr>
              <a:t>Worthley</a:t>
            </a:r>
            <a:r>
              <a:rPr lang="en-MY" sz="2400" dirty="0">
                <a:latin typeface="Arial" panose="020B0604020202020204" pitchFamily="34" charset="0"/>
                <a:cs typeface="Arial" panose="020B0604020202020204" pitchFamily="34" charset="0"/>
              </a:rPr>
              <a:t> Montague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Siti </a:t>
            </a:r>
            <a:r>
              <a:rPr lang="en-MY" dirty="0" err="1"/>
              <a:t>Rohana</a:t>
            </a:r>
            <a:r>
              <a:rPr lang="en-MY" dirty="0"/>
              <a:t> Mohd Thani</a:t>
            </a:r>
          </a:p>
          <a:p>
            <a:r>
              <a:rPr lang="en-MY" dirty="0"/>
              <a:t>Jamila Mohd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ACC23-5CED-4E54-976C-0DAD2648AE83}" type="slidenum">
              <a:rPr lang="en-MY" smtClean="0"/>
              <a:pPr/>
              <a:t>9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536481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acet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90C226"/>
    </a:accent1>
    <a:accent2>
      <a:srgbClr val="54A021"/>
    </a:accent2>
    <a:accent3>
      <a:srgbClr val="E6B91E"/>
    </a:accent3>
    <a:accent4>
      <a:srgbClr val="E76618"/>
    </a:accent4>
    <a:accent5>
      <a:srgbClr val="C42F1A"/>
    </a:accent5>
    <a:accent6>
      <a:srgbClr val="918655"/>
    </a:accent6>
    <a:hlink>
      <a:srgbClr val="99CA3C"/>
    </a:hlink>
    <a:folHlink>
      <a:srgbClr val="B9D18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2735</TotalTime>
  <Words>820</Words>
  <Application>Microsoft Office PowerPoint</Application>
  <PresentationFormat>On-screen Show (4:3)</PresentationFormat>
  <Paragraphs>233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Agency FB</vt:lpstr>
      <vt:lpstr>Arial</vt:lpstr>
      <vt:lpstr>Arial Black</vt:lpstr>
      <vt:lpstr>Calibri</vt:lpstr>
      <vt:lpstr>Harrington</vt:lpstr>
      <vt:lpstr>Lucida Calligraphy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TXEA1103 CRITICAL THINKIND AND PROBLEM SOLVING SKILLS</dc:title>
  <dc:creator>YW LIM</dc:creator>
  <cp:lastModifiedBy>JAMILA BINTI MOHD</cp:lastModifiedBy>
  <cp:revision>294</cp:revision>
  <cp:lastPrinted>2020-10-18T14:14:49Z</cp:lastPrinted>
  <dcterms:created xsi:type="dcterms:W3CDTF">2013-03-23T11:23:28Z</dcterms:created>
  <dcterms:modified xsi:type="dcterms:W3CDTF">2022-10-25T03:24:05Z</dcterms:modified>
</cp:coreProperties>
</file>