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320" r:id="rId2"/>
    <p:sldId id="319" r:id="rId3"/>
    <p:sldId id="260" r:id="rId4"/>
    <p:sldId id="257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87" r:id="rId40"/>
    <p:sldId id="317" r:id="rId41"/>
    <p:sldId id="298" r:id="rId42"/>
    <p:sldId id="274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5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A3556-5B65-4672-9FDD-870A68C3F3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0D7C7-3801-4C34-BB18-774874C86A2D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Can be confirmed by reference to established sources or by observation</a:t>
          </a:r>
        </a:p>
      </dgm:t>
    </dgm:pt>
    <dgm:pt modelId="{6A261139-B64C-4C6F-A6D6-89DB1549E55E}" type="parTrans" cxnId="{EC7336E8-AEC7-4C71-993D-35ED8336E65D}">
      <dgm:prSet/>
      <dgm:spPr/>
      <dgm:t>
        <a:bodyPr/>
        <a:lstStyle/>
        <a:p>
          <a:endParaRPr lang="en-US"/>
        </a:p>
      </dgm:t>
    </dgm:pt>
    <dgm:pt modelId="{B6942379-6453-4ABA-A5FD-189D28D01934}" type="sibTrans" cxnId="{EC7336E8-AEC7-4C71-993D-35ED8336E65D}">
      <dgm:prSet/>
      <dgm:spPr/>
      <dgm:t>
        <a:bodyPr/>
        <a:lstStyle/>
        <a:p>
          <a:endParaRPr lang="en-US"/>
        </a:p>
      </dgm:t>
    </dgm:pt>
    <dgm:pt modelId="{648365E4-3203-43DB-B3B8-256B5A7DE188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Evaluative</a:t>
          </a:r>
        </a:p>
      </dgm:t>
    </dgm:pt>
    <dgm:pt modelId="{38B19070-7495-4DBA-922E-1C832A893518}" type="parTrans" cxnId="{1DE0F0E5-92B2-4CF4-8C2F-9C210E480273}">
      <dgm:prSet/>
      <dgm:spPr/>
      <dgm:t>
        <a:bodyPr/>
        <a:lstStyle/>
        <a:p>
          <a:endParaRPr lang="en-US"/>
        </a:p>
      </dgm:t>
    </dgm:pt>
    <dgm:pt modelId="{83B70CA3-C6BA-4681-AD32-31BA7C1516AC}" type="sibTrans" cxnId="{1DE0F0E5-92B2-4CF4-8C2F-9C210E480273}">
      <dgm:prSet/>
      <dgm:spPr/>
      <dgm:t>
        <a:bodyPr/>
        <a:lstStyle/>
        <a:p>
          <a:endParaRPr lang="en-US"/>
        </a:p>
      </dgm:t>
    </dgm:pt>
    <dgm:pt modelId="{E025AF8A-2CF8-4FF9-B354-905276D05258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Statements that show taste and interpretation</a:t>
          </a:r>
        </a:p>
      </dgm:t>
    </dgm:pt>
    <dgm:pt modelId="{98702A9D-1942-4037-B9AE-CE7F6DCF74EC}" type="parTrans" cxnId="{2DDC6D8A-89E3-43C4-969B-CD9583686AD2}">
      <dgm:prSet/>
      <dgm:spPr/>
      <dgm:t>
        <a:bodyPr/>
        <a:lstStyle/>
        <a:p>
          <a:endParaRPr lang="en-US"/>
        </a:p>
      </dgm:t>
    </dgm:pt>
    <dgm:pt modelId="{04140BAB-CD60-4012-A607-B4EC0D299492}" type="sibTrans" cxnId="{2DDC6D8A-89E3-43C4-969B-CD9583686AD2}">
      <dgm:prSet/>
      <dgm:spPr/>
      <dgm:t>
        <a:bodyPr/>
        <a:lstStyle/>
        <a:p>
          <a:endParaRPr lang="en-US"/>
        </a:p>
      </dgm:t>
    </dgm:pt>
    <dgm:pt modelId="{3F8B8C84-881A-448F-8F12-608CB0CAEB83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 Advocatory</a:t>
          </a:r>
        </a:p>
      </dgm:t>
    </dgm:pt>
    <dgm:pt modelId="{7AEA909B-80DB-426E-A08F-4BA735D53825}" type="parTrans" cxnId="{A94BB53B-2675-4DAD-8CE2-45F577D622F0}">
      <dgm:prSet/>
      <dgm:spPr/>
      <dgm:t>
        <a:bodyPr/>
        <a:lstStyle/>
        <a:p>
          <a:endParaRPr lang="en-US"/>
        </a:p>
      </dgm:t>
    </dgm:pt>
    <dgm:pt modelId="{D83B0BA4-A835-4819-A9BA-A63DB38D2ED5}" type="sibTrans" cxnId="{A94BB53B-2675-4DAD-8CE2-45F577D622F0}">
      <dgm:prSet/>
      <dgm:spPr/>
      <dgm:t>
        <a:bodyPr/>
        <a:lstStyle/>
        <a:p>
          <a:endParaRPr lang="en-US"/>
        </a:p>
      </dgm:t>
    </dgm:pt>
    <dgm:pt modelId="{8A75FB93-5843-4016-BB45-5EA7F0834377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Statements that talk about what ought to be or ought to have been</a:t>
          </a:r>
        </a:p>
      </dgm:t>
    </dgm:pt>
    <dgm:pt modelId="{F929334F-01A1-424A-9FC4-8659CDAAEB60}" type="parTrans" cxnId="{32ECF805-B18E-4F7C-B4DE-52BAA9CA7630}">
      <dgm:prSet/>
      <dgm:spPr/>
      <dgm:t>
        <a:bodyPr/>
        <a:lstStyle/>
        <a:p>
          <a:endParaRPr lang="en-US"/>
        </a:p>
      </dgm:t>
    </dgm:pt>
    <dgm:pt modelId="{A5611E0F-133A-46C6-9BD1-5A4DDECDAC01}" type="sibTrans" cxnId="{32ECF805-B18E-4F7C-B4DE-52BAA9CA7630}">
      <dgm:prSet/>
      <dgm:spPr/>
      <dgm:t>
        <a:bodyPr/>
        <a:lstStyle/>
        <a:p>
          <a:endParaRPr lang="en-US"/>
        </a:p>
      </dgm:t>
    </dgm:pt>
    <dgm:pt modelId="{E6366163-63B9-4A90-8D68-8F4A320DDED1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Usually uses words like 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should, ought</a:t>
          </a:r>
        </a:p>
      </dgm:t>
    </dgm:pt>
    <dgm:pt modelId="{FE7DAF7B-332A-4084-BF76-27EC1C0DD0E9}" type="parTrans" cxnId="{4ED64A42-4C20-4B23-9AA7-90E57BC6A0B8}">
      <dgm:prSet/>
      <dgm:spPr/>
      <dgm:t>
        <a:bodyPr/>
        <a:lstStyle/>
        <a:p>
          <a:endParaRPr lang="en-US"/>
        </a:p>
      </dgm:t>
    </dgm:pt>
    <dgm:pt modelId="{C011104A-0BBD-4812-8E45-19F95D0E171F}" type="sibTrans" cxnId="{4ED64A42-4C20-4B23-9AA7-90E57BC6A0B8}">
      <dgm:prSet/>
      <dgm:spPr/>
      <dgm:t>
        <a:bodyPr/>
        <a:lstStyle/>
        <a:p>
          <a:endParaRPr lang="en-US"/>
        </a:p>
      </dgm:t>
    </dgm:pt>
    <dgm:pt modelId="{3C1F028F-D221-4482-96EE-6B3A0A837DCE}">
      <dgm:prSet phldrT="[Text]"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“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You should be a good son to your parents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”</a:t>
          </a:r>
        </a:p>
      </dgm:t>
    </dgm:pt>
    <dgm:pt modelId="{9CB3ACF3-A475-49FA-AB6D-317C8A587A3F}" type="parTrans" cxnId="{743508B3-6C51-4E07-A73D-9D18DA9C95AA}">
      <dgm:prSet/>
      <dgm:spPr/>
      <dgm:t>
        <a:bodyPr/>
        <a:lstStyle/>
        <a:p>
          <a:endParaRPr lang="en-US"/>
        </a:p>
      </dgm:t>
    </dgm:pt>
    <dgm:pt modelId="{D3C4BDE3-3E30-4A3F-A346-3ACC517744B5}" type="sibTrans" cxnId="{743508B3-6C51-4E07-A73D-9D18DA9C95AA}">
      <dgm:prSet/>
      <dgm:spPr/>
      <dgm:t>
        <a:bodyPr/>
        <a:lstStyle/>
        <a:p>
          <a:endParaRPr lang="en-US"/>
        </a:p>
      </dgm:t>
    </dgm:pt>
    <dgm:pt modelId="{808F545F-50B7-4AAC-BF36-8F53DB1220D8}">
      <dgm:prSet phldrT="[Text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“That’s a </a:t>
          </a:r>
          <a:r>
            <a:rPr lang="en-US" sz="1800" i="1" dirty="0">
              <a:latin typeface="Arial" panose="020B0604020202020204" pitchFamily="34" charset="0"/>
              <a:cs typeface="Arial" panose="020B0604020202020204" pitchFamily="34" charset="0"/>
            </a:rPr>
            <a:t>lovely shade of green” </a:t>
          </a:r>
        </a:p>
      </dgm:t>
    </dgm:pt>
    <dgm:pt modelId="{2CAC4590-E461-4756-859D-0AA378B9C128}" type="parTrans" cxnId="{B607DCFF-C29D-4EEC-876D-614171F9BFBE}">
      <dgm:prSet/>
      <dgm:spPr/>
      <dgm:t>
        <a:bodyPr/>
        <a:lstStyle/>
        <a:p>
          <a:endParaRPr lang="en-US"/>
        </a:p>
      </dgm:t>
    </dgm:pt>
    <dgm:pt modelId="{D706FF1A-7B69-40BB-931B-1679BF2B43C8}" type="sibTrans" cxnId="{B607DCFF-C29D-4EEC-876D-614171F9BFBE}">
      <dgm:prSet/>
      <dgm:spPr/>
      <dgm:t>
        <a:bodyPr/>
        <a:lstStyle/>
        <a:p>
          <a:endParaRPr lang="en-US"/>
        </a:p>
      </dgm:t>
    </dgm:pt>
    <dgm:pt modelId="{D4A4B8DE-0B00-46DE-BA0E-1E7B2DAE354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Verifiable</a:t>
          </a:r>
        </a:p>
      </dgm:t>
    </dgm:pt>
    <dgm:pt modelId="{9056568B-ED58-46DC-AD75-78D1E9FEC2D9}" type="sibTrans" cxnId="{0081C877-F597-4061-9740-DD95E7BE699B}">
      <dgm:prSet/>
      <dgm:spPr/>
      <dgm:t>
        <a:bodyPr/>
        <a:lstStyle/>
        <a:p>
          <a:endParaRPr lang="en-US"/>
        </a:p>
      </dgm:t>
    </dgm:pt>
    <dgm:pt modelId="{F31833E2-D806-4024-A04F-6805446850A3}" type="parTrans" cxnId="{0081C877-F597-4061-9740-DD95E7BE699B}">
      <dgm:prSet/>
      <dgm:spPr/>
      <dgm:t>
        <a:bodyPr/>
        <a:lstStyle/>
        <a:p>
          <a:endParaRPr lang="en-US"/>
        </a:p>
      </dgm:t>
    </dgm:pt>
    <dgm:pt modelId="{BF0A1AEE-074B-46A9-8B2C-B19006B233B2}" type="pres">
      <dgm:prSet presAssocID="{ED9A3556-5B65-4672-9FDD-870A68C3F383}" presName="Name0" presStyleCnt="0">
        <dgm:presLayoutVars>
          <dgm:dir/>
          <dgm:animLvl val="lvl"/>
          <dgm:resizeHandles val="exact"/>
        </dgm:presLayoutVars>
      </dgm:prSet>
      <dgm:spPr/>
    </dgm:pt>
    <dgm:pt modelId="{32BA23E5-B0A6-4C5D-B468-E4F62A53B5C3}" type="pres">
      <dgm:prSet presAssocID="{ED9A3556-5B65-4672-9FDD-870A68C3F383}" presName="tSp" presStyleCnt="0"/>
      <dgm:spPr/>
    </dgm:pt>
    <dgm:pt modelId="{5716B3A2-1F8E-40D6-9073-0F8CA19FF174}" type="pres">
      <dgm:prSet presAssocID="{ED9A3556-5B65-4672-9FDD-870A68C3F383}" presName="bSp" presStyleCnt="0"/>
      <dgm:spPr/>
    </dgm:pt>
    <dgm:pt modelId="{47441106-7108-4DE2-B0B3-E16A6FAB8F90}" type="pres">
      <dgm:prSet presAssocID="{ED9A3556-5B65-4672-9FDD-870A68C3F383}" presName="process" presStyleCnt="0"/>
      <dgm:spPr/>
    </dgm:pt>
    <dgm:pt modelId="{B2AEAA4A-9D5B-46B3-9637-BE3F9DB33CDB}" type="pres">
      <dgm:prSet presAssocID="{D4A4B8DE-0B00-46DE-BA0E-1E7B2DAE3540}" presName="composite1" presStyleCnt="0"/>
      <dgm:spPr/>
    </dgm:pt>
    <dgm:pt modelId="{6A48C921-437C-4B1B-A184-7B670C405B6A}" type="pres">
      <dgm:prSet presAssocID="{D4A4B8DE-0B00-46DE-BA0E-1E7B2DAE3540}" presName="dummyNode1" presStyleLbl="node1" presStyleIdx="0" presStyleCnt="3"/>
      <dgm:spPr/>
    </dgm:pt>
    <dgm:pt modelId="{158CF98F-4D6D-45A0-BD4A-F612B0F5585E}" type="pres">
      <dgm:prSet presAssocID="{D4A4B8DE-0B00-46DE-BA0E-1E7B2DAE3540}" presName="childNode1" presStyleLbl="bgAcc1" presStyleIdx="0" presStyleCnt="3" custScaleX="113165" custScaleY="115631">
        <dgm:presLayoutVars>
          <dgm:bulletEnabled val="1"/>
        </dgm:presLayoutVars>
      </dgm:prSet>
      <dgm:spPr/>
    </dgm:pt>
    <dgm:pt modelId="{3F895C22-FFF4-4D61-ACC7-F3C2E1B30E01}" type="pres">
      <dgm:prSet presAssocID="{D4A4B8DE-0B00-46DE-BA0E-1E7B2DAE3540}" presName="childNode1tx" presStyleLbl="bgAcc1" presStyleIdx="0" presStyleCnt="3">
        <dgm:presLayoutVars>
          <dgm:bulletEnabled val="1"/>
        </dgm:presLayoutVars>
      </dgm:prSet>
      <dgm:spPr/>
    </dgm:pt>
    <dgm:pt modelId="{D57E1ACC-7E34-41BC-8951-28F5C6D805C4}" type="pres">
      <dgm:prSet presAssocID="{D4A4B8DE-0B00-46DE-BA0E-1E7B2DAE3540}" presName="parentNode1" presStyleLbl="node1" presStyleIdx="0" presStyleCnt="3" custScaleY="93513">
        <dgm:presLayoutVars>
          <dgm:chMax val="1"/>
          <dgm:bulletEnabled val="1"/>
        </dgm:presLayoutVars>
      </dgm:prSet>
      <dgm:spPr/>
    </dgm:pt>
    <dgm:pt modelId="{1E8FED7B-3E91-47F4-B016-6E6C458CEA18}" type="pres">
      <dgm:prSet presAssocID="{D4A4B8DE-0B00-46DE-BA0E-1E7B2DAE3540}" presName="connSite1" presStyleCnt="0"/>
      <dgm:spPr/>
    </dgm:pt>
    <dgm:pt modelId="{A9EA61CE-C70C-4E72-9C84-9D292EC8525B}" type="pres">
      <dgm:prSet presAssocID="{9056568B-ED58-46DC-AD75-78D1E9FEC2D9}" presName="Name9" presStyleLbl="sibTrans2D1" presStyleIdx="0" presStyleCnt="2"/>
      <dgm:spPr/>
    </dgm:pt>
    <dgm:pt modelId="{FDD4072A-0E8C-4787-9648-F079A231D51B}" type="pres">
      <dgm:prSet presAssocID="{648365E4-3203-43DB-B3B8-256B5A7DE188}" presName="composite2" presStyleCnt="0"/>
      <dgm:spPr/>
    </dgm:pt>
    <dgm:pt modelId="{2B6444D4-9E61-46C7-9B01-90080BD5590C}" type="pres">
      <dgm:prSet presAssocID="{648365E4-3203-43DB-B3B8-256B5A7DE188}" presName="dummyNode2" presStyleLbl="node1" presStyleIdx="0" presStyleCnt="3"/>
      <dgm:spPr/>
    </dgm:pt>
    <dgm:pt modelId="{0875B516-1DA1-4672-BE24-B537166C8D42}" type="pres">
      <dgm:prSet presAssocID="{648365E4-3203-43DB-B3B8-256B5A7DE188}" presName="childNode2" presStyleLbl="bgAcc1" presStyleIdx="1" presStyleCnt="3" custScaleX="137609" custScaleY="86593">
        <dgm:presLayoutVars>
          <dgm:bulletEnabled val="1"/>
        </dgm:presLayoutVars>
      </dgm:prSet>
      <dgm:spPr/>
    </dgm:pt>
    <dgm:pt modelId="{64B937BD-1935-4206-BF10-09B720A4D4F0}" type="pres">
      <dgm:prSet presAssocID="{648365E4-3203-43DB-B3B8-256B5A7DE188}" presName="childNode2tx" presStyleLbl="bgAcc1" presStyleIdx="1" presStyleCnt="3">
        <dgm:presLayoutVars>
          <dgm:bulletEnabled val="1"/>
        </dgm:presLayoutVars>
      </dgm:prSet>
      <dgm:spPr/>
    </dgm:pt>
    <dgm:pt modelId="{4E6883A2-7B6C-4972-A082-D72D696095C0}" type="pres">
      <dgm:prSet presAssocID="{648365E4-3203-43DB-B3B8-256B5A7DE188}" presName="parentNode2" presStyleLbl="node1" presStyleIdx="1" presStyleCnt="3" custScaleX="123871">
        <dgm:presLayoutVars>
          <dgm:chMax val="0"/>
          <dgm:bulletEnabled val="1"/>
        </dgm:presLayoutVars>
      </dgm:prSet>
      <dgm:spPr/>
    </dgm:pt>
    <dgm:pt modelId="{BA749442-9346-42B7-BB5A-3EF9210569CC}" type="pres">
      <dgm:prSet presAssocID="{648365E4-3203-43DB-B3B8-256B5A7DE188}" presName="connSite2" presStyleCnt="0"/>
      <dgm:spPr/>
    </dgm:pt>
    <dgm:pt modelId="{F615BC77-9103-4BFF-ADEB-BCFF76412EF8}" type="pres">
      <dgm:prSet presAssocID="{83B70CA3-C6BA-4681-AD32-31BA7C1516AC}" presName="Name18" presStyleLbl="sibTrans2D1" presStyleIdx="1" presStyleCnt="2"/>
      <dgm:spPr/>
    </dgm:pt>
    <dgm:pt modelId="{C70A405D-A1ED-4CCA-B128-928A2507DE80}" type="pres">
      <dgm:prSet presAssocID="{3F8B8C84-881A-448F-8F12-608CB0CAEB83}" presName="composite1" presStyleCnt="0"/>
      <dgm:spPr/>
    </dgm:pt>
    <dgm:pt modelId="{78F265A8-EDF0-47C3-B16C-FAD1F66EEE96}" type="pres">
      <dgm:prSet presAssocID="{3F8B8C84-881A-448F-8F12-608CB0CAEB83}" presName="dummyNode1" presStyleLbl="node1" presStyleIdx="1" presStyleCnt="3"/>
      <dgm:spPr/>
    </dgm:pt>
    <dgm:pt modelId="{BFAD6B52-50A3-4636-B9CF-29503A84A56B}" type="pres">
      <dgm:prSet presAssocID="{3F8B8C84-881A-448F-8F12-608CB0CAEB83}" presName="childNode1" presStyleLbl="bgAcc1" presStyleIdx="2" presStyleCnt="3" custScaleX="172639" custScaleY="139830">
        <dgm:presLayoutVars>
          <dgm:bulletEnabled val="1"/>
        </dgm:presLayoutVars>
      </dgm:prSet>
      <dgm:spPr/>
    </dgm:pt>
    <dgm:pt modelId="{22CD9E79-69A2-4A22-96DE-C185436D47A2}" type="pres">
      <dgm:prSet presAssocID="{3F8B8C84-881A-448F-8F12-608CB0CAEB83}" presName="childNode1tx" presStyleLbl="bgAcc1" presStyleIdx="2" presStyleCnt="3">
        <dgm:presLayoutVars>
          <dgm:bulletEnabled val="1"/>
        </dgm:presLayoutVars>
      </dgm:prSet>
      <dgm:spPr/>
    </dgm:pt>
    <dgm:pt modelId="{0037D497-7E12-48A2-90CA-4BADC0BE37DF}" type="pres">
      <dgm:prSet presAssocID="{3F8B8C84-881A-448F-8F12-608CB0CAEB83}" presName="parentNode1" presStyleLbl="node1" presStyleIdx="2" presStyleCnt="3" custScaleY="63826">
        <dgm:presLayoutVars>
          <dgm:chMax val="1"/>
          <dgm:bulletEnabled val="1"/>
        </dgm:presLayoutVars>
      </dgm:prSet>
      <dgm:spPr/>
    </dgm:pt>
    <dgm:pt modelId="{33F944E5-67C7-448D-8C6C-C0A32EC3EDEE}" type="pres">
      <dgm:prSet presAssocID="{3F8B8C84-881A-448F-8F12-608CB0CAEB83}" presName="connSite1" presStyleCnt="0"/>
      <dgm:spPr/>
    </dgm:pt>
  </dgm:ptLst>
  <dgm:cxnLst>
    <dgm:cxn modelId="{32ECF805-B18E-4F7C-B4DE-52BAA9CA7630}" srcId="{3F8B8C84-881A-448F-8F12-608CB0CAEB83}" destId="{8A75FB93-5843-4016-BB45-5EA7F0834377}" srcOrd="0" destOrd="0" parTransId="{F929334F-01A1-424A-9FC4-8659CDAAEB60}" sibTransId="{A5611E0F-133A-46C6-9BD1-5A4DDECDAC01}"/>
    <dgm:cxn modelId="{A94BB53B-2675-4DAD-8CE2-45F577D622F0}" srcId="{ED9A3556-5B65-4672-9FDD-870A68C3F383}" destId="{3F8B8C84-881A-448F-8F12-608CB0CAEB83}" srcOrd="2" destOrd="0" parTransId="{7AEA909B-80DB-426E-A08F-4BA735D53825}" sibTransId="{D83B0BA4-A835-4819-A9BA-A63DB38D2ED5}"/>
    <dgm:cxn modelId="{CF633A61-8547-41F9-A5BF-27406EBD189E}" type="presOf" srcId="{3F8B8C84-881A-448F-8F12-608CB0CAEB83}" destId="{0037D497-7E12-48A2-90CA-4BADC0BE37DF}" srcOrd="0" destOrd="0" presId="urn:microsoft.com/office/officeart/2005/8/layout/hProcess4"/>
    <dgm:cxn modelId="{4ED64A42-4C20-4B23-9AA7-90E57BC6A0B8}" srcId="{3F8B8C84-881A-448F-8F12-608CB0CAEB83}" destId="{E6366163-63B9-4A90-8D68-8F4A320DDED1}" srcOrd="1" destOrd="0" parTransId="{FE7DAF7B-332A-4084-BF76-27EC1C0DD0E9}" sibTransId="{C011104A-0BBD-4812-8E45-19F95D0E171F}"/>
    <dgm:cxn modelId="{67E72C43-267F-45A8-B29F-9334DA1D1207}" type="presOf" srcId="{E025AF8A-2CF8-4FF9-B354-905276D05258}" destId="{0875B516-1DA1-4672-BE24-B537166C8D42}" srcOrd="0" destOrd="0" presId="urn:microsoft.com/office/officeart/2005/8/layout/hProcess4"/>
    <dgm:cxn modelId="{F7BBCC64-2EAC-4191-9996-ABC2A8AFEFC4}" type="presOf" srcId="{3C1F028F-D221-4482-96EE-6B3A0A837DCE}" destId="{22CD9E79-69A2-4A22-96DE-C185436D47A2}" srcOrd="1" destOrd="2" presId="urn:microsoft.com/office/officeart/2005/8/layout/hProcess4"/>
    <dgm:cxn modelId="{58129647-0F7C-42B5-823A-143FA64CC9CE}" type="presOf" srcId="{83B70CA3-C6BA-4681-AD32-31BA7C1516AC}" destId="{F615BC77-9103-4BFF-ADEB-BCFF76412EF8}" srcOrd="0" destOrd="0" presId="urn:microsoft.com/office/officeart/2005/8/layout/hProcess4"/>
    <dgm:cxn modelId="{3E32C94B-4936-4764-8032-6366BC50F259}" type="presOf" srcId="{E025AF8A-2CF8-4FF9-B354-905276D05258}" destId="{64B937BD-1935-4206-BF10-09B720A4D4F0}" srcOrd="1" destOrd="0" presId="urn:microsoft.com/office/officeart/2005/8/layout/hProcess4"/>
    <dgm:cxn modelId="{CC77F84C-F005-457B-A11D-42151A6D40B7}" type="presOf" srcId="{DC60D7C7-3801-4C34-BB18-774874C86A2D}" destId="{158CF98F-4D6D-45A0-BD4A-F612B0F5585E}" srcOrd="0" destOrd="0" presId="urn:microsoft.com/office/officeart/2005/8/layout/hProcess4"/>
    <dgm:cxn modelId="{EA71AD6E-5A28-46A4-A718-348EBA76C94C}" type="presOf" srcId="{808F545F-50B7-4AAC-BF36-8F53DB1220D8}" destId="{0875B516-1DA1-4672-BE24-B537166C8D42}" srcOrd="0" destOrd="1" presId="urn:microsoft.com/office/officeart/2005/8/layout/hProcess4"/>
    <dgm:cxn modelId="{0081C877-F597-4061-9740-DD95E7BE699B}" srcId="{ED9A3556-5B65-4672-9FDD-870A68C3F383}" destId="{D4A4B8DE-0B00-46DE-BA0E-1E7B2DAE3540}" srcOrd="0" destOrd="0" parTransId="{F31833E2-D806-4024-A04F-6805446850A3}" sibTransId="{9056568B-ED58-46DC-AD75-78D1E9FEC2D9}"/>
    <dgm:cxn modelId="{2DDC6D8A-89E3-43C4-969B-CD9583686AD2}" srcId="{648365E4-3203-43DB-B3B8-256B5A7DE188}" destId="{E025AF8A-2CF8-4FF9-B354-905276D05258}" srcOrd="0" destOrd="0" parTransId="{98702A9D-1942-4037-B9AE-CE7F6DCF74EC}" sibTransId="{04140BAB-CD60-4012-A607-B4EC0D299492}"/>
    <dgm:cxn modelId="{182A2998-412A-45C3-BD29-4CDF58E0070D}" type="presOf" srcId="{9056568B-ED58-46DC-AD75-78D1E9FEC2D9}" destId="{A9EA61CE-C70C-4E72-9C84-9D292EC8525B}" srcOrd="0" destOrd="0" presId="urn:microsoft.com/office/officeart/2005/8/layout/hProcess4"/>
    <dgm:cxn modelId="{E1B14798-F164-4F42-A91D-A107CAFE534C}" type="presOf" srcId="{DC60D7C7-3801-4C34-BB18-774874C86A2D}" destId="{3F895C22-FFF4-4D61-ACC7-F3C2E1B30E01}" srcOrd="1" destOrd="0" presId="urn:microsoft.com/office/officeart/2005/8/layout/hProcess4"/>
    <dgm:cxn modelId="{1DEB65A9-72BC-4AD7-8C6A-0E2CAE8EA8EA}" type="presOf" srcId="{8A75FB93-5843-4016-BB45-5EA7F0834377}" destId="{22CD9E79-69A2-4A22-96DE-C185436D47A2}" srcOrd="1" destOrd="0" presId="urn:microsoft.com/office/officeart/2005/8/layout/hProcess4"/>
    <dgm:cxn modelId="{EACF14AA-5CA4-4F0D-9762-38D9C924BAE9}" type="presOf" srcId="{D4A4B8DE-0B00-46DE-BA0E-1E7B2DAE3540}" destId="{D57E1ACC-7E34-41BC-8951-28F5C6D805C4}" srcOrd="0" destOrd="0" presId="urn:microsoft.com/office/officeart/2005/8/layout/hProcess4"/>
    <dgm:cxn modelId="{6274B0B2-867E-46B7-AABA-A62287C5A960}" type="presOf" srcId="{648365E4-3203-43DB-B3B8-256B5A7DE188}" destId="{4E6883A2-7B6C-4972-A082-D72D696095C0}" srcOrd="0" destOrd="0" presId="urn:microsoft.com/office/officeart/2005/8/layout/hProcess4"/>
    <dgm:cxn modelId="{743508B3-6C51-4E07-A73D-9D18DA9C95AA}" srcId="{3F8B8C84-881A-448F-8F12-608CB0CAEB83}" destId="{3C1F028F-D221-4482-96EE-6B3A0A837DCE}" srcOrd="2" destOrd="0" parTransId="{9CB3ACF3-A475-49FA-AB6D-317C8A587A3F}" sibTransId="{D3C4BDE3-3E30-4A3F-A346-3ACC517744B5}"/>
    <dgm:cxn modelId="{A8AAEBBE-EC47-43F5-832A-788F78F7C946}" type="presOf" srcId="{E6366163-63B9-4A90-8D68-8F4A320DDED1}" destId="{BFAD6B52-50A3-4636-B9CF-29503A84A56B}" srcOrd="0" destOrd="1" presId="urn:microsoft.com/office/officeart/2005/8/layout/hProcess4"/>
    <dgm:cxn modelId="{124703C1-A253-4B60-A106-923E3702DCD6}" type="presOf" srcId="{ED9A3556-5B65-4672-9FDD-870A68C3F383}" destId="{BF0A1AEE-074B-46A9-8B2C-B19006B233B2}" srcOrd="0" destOrd="0" presId="urn:microsoft.com/office/officeart/2005/8/layout/hProcess4"/>
    <dgm:cxn modelId="{BF4B62C5-C881-4ED5-95FB-F5AF26A28E05}" type="presOf" srcId="{E6366163-63B9-4A90-8D68-8F4A320DDED1}" destId="{22CD9E79-69A2-4A22-96DE-C185436D47A2}" srcOrd="1" destOrd="1" presId="urn:microsoft.com/office/officeart/2005/8/layout/hProcess4"/>
    <dgm:cxn modelId="{121A67D7-453F-42DF-B72C-890E952955BD}" type="presOf" srcId="{3C1F028F-D221-4482-96EE-6B3A0A837DCE}" destId="{BFAD6B52-50A3-4636-B9CF-29503A84A56B}" srcOrd="0" destOrd="2" presId="urn:microsoft.com/office/officeart/2005/8/layout/hProcess4"/>
    <dgm:cxn modelId="{A66CFFDE-ED72-43B1-9D21-8DF9FB6D341A}" type="presOf" srcId="{808F545F-50B7-4AAC-BF36-8F53DB1220D8}" destId="{64B937BD-1935-4206-BF10-09B720A4D4F0}" srcOrd="1" destOrd="1" presId="urn:microsoft.com/office/officeart/2005/8/layout/hProcess4"/>
    <dgm:cxn modelId="{622356E4-17A4-4824-87E0-2E94EC9D8EE0}" type="presOf" srcId="{8A75FB93-5843-4016-BB45-5EA7F0834377}" destId="{BFAD6B52-50A3-4636-B9CF-29503A84A56B}" srcOrd="0" destOrd="0" presId="urn:microsoft.com/office/officeart/2005/8/layout/hProcess4"/>
    <dgm:cxn modelId="{1DE0F0E5-92B2-4CF4-8C2F-9C210E480273}" srcId="{ED9A3556-5B65-4672-9FDD-870A68C3F383}" destId="{648365E4-3203-43DB-B3B8-256B5A7DE188}" srcOrd="1" destOrd="0" parTransId="{38B19070-7495-4DBA-922E-1C832A893518}" sibTransId="{83B70CA3-C6BA-4681-AD32-31BA7C1516AC}"/>
    <dgm:cxn modelId="{EC7336E8-AEC7-4C71-993D-35ED8336E65D}" srcId="{D4A4B8DE-0B00-46DE-BA0E-1E7B2DAE3540}" destId="{DC60D7C7-3801-4C34-BB18-774874C86A2D}" srcOrd="0" destOrd="0" parTransId="{6A261139-B64C-4C6F-A6D6-89DB1549E55E}" sibTransId="{B6942379-6453-4ABA-A5FD-189D28D01934}"/>
    <dgm:cxn modelId="{B607DCFF-C29D-4EEC-876D-614171F9BFBE}" srcId="{648365E4-3203-43DB-B3B8-256B5A7DE188}" destId="{808F545F-50B7-4AAC-BF36-8F53DB1220D8}" srcOrd="1" destOrd="0" parTransId="{2CAC4590-E461-4756-859D-0AA378B9C128}" sibTransId="{D706FF1A-7B69-40BB-931B-1679BF2B43C8}"/>
    <dgm:cxn modelId="{B3398452-881B-49F3-899B-41BE89E9173A}" type="presParOf" srcId="{BF0A1AEE-074B-46A9-8B2C-B19006B233B2}" destId="{32BA23E5-B0A6-4C5D-B468-E4F62A53B5C3}" srcOrd="0" destOrd="0" presId="urn:microsoft.com/office/officeart/2005/8/layout/hProcess4"/>
    <dgm:cxn modelId="{5E2B0F6B-3CE7-41AF-BDF0-5A8BBBDDA914}" type="presParOf" srcId="{BF0A1AEE-074B-46A9-8B2C-B19006B233B2}" destId="{5716B3A2-1F8E-40D6-9073-0F8CA19FF174}" srcOrd="1" destOrd="0" presId="urn:microsoft.com/office/officeart/2005/8/layout/hProcess4"/>
    <dgm:cxn modelId="{12359D16-9C66-45C9-95D8-E7FECCBDB383}" type="presParOf" srcId="{BF0A1AEE-074B-46A9-8B2C-B19006B233B2}" destId="{47441106-7108-4DE2-B0B3-E16A6FAB8F90}" srcOrd="2" destOrd="0" presId="urn:microsoft.com/office/officeart/2005/8/layout/hProcess4"/>
    <dgm:cxn modelId="{96475B66-5933-4ED0-8FF0-2C68B217CCF9}" type="presParOf" srcId="{47441106-7108-4DE2-B0B3-E16A6FAB8F90}" destId="{B2AEAA4A-9D5B-46B3-9637-BE3F9DB33CDB}" srcOrd="0" destOrd="0" presId="urn:microsoft.com/office/officeart/2005/8/layout/hProcess4"/>
    <dgm:cxn modelId="{CBC2D47A-FB9D-4E4B-A03F-DB7B630E726F}" type="presParOf" srcId="{B2AEAA4A-9D5B-46B3-9637-BE3F9DB33CDB}" destId="{6A48C921-437C-4B1B-A184-7B670C405B6A}" srcOrd="0" destOrd="0" presId="urn:microsoft.com/office/officeart/2005/8/layout/hProcess4"/>
    <dgm:cxn modelId="{D4978E39-E2DD-4227-9F9A-30E8F536E702}" type="presParOf" srcId="{B2AEAA4A-9D5B-46B3-9637-BE3F9DB33CDB}" destId="{158CF98F-4D6D-45A0-BD4A-F612B0F5585E}" srcOrd="1" destOrd="0" presId="urn:microsoft.com/office/officeart/2005/8/layout/hProcess4"/>
    <dgm:cxn modelId="{FEC3AD87-8E26-4088-8967-3B5A5E606C95}" type="presParOf" srcId="{B2AEAA4A-9D5B-46B3-9637-BE3F9DB33CDB}" destId="{3F895C22-FFF4-4D61-ACC7-F3C2E1B30E01}" srcOrd="2" destOrd="0" presId="urn:microsoft.com/office/officeart/2005/8/layout/hProcess4"/>
    <dgm:cxn modelId="{311583A2-C124-4593-83EA-B4D053F4BB9B}" type="presParOf" srcId="{B2AEAA4A-9D5B-46B3-9637-BE3F9DB33CDB}" destId="{D57E1ACC-7E34-41BC-8951-28F5C6D805C4}" srcOrd="3" destOrd="0" presId="urn:microsoft.com/office/officeart/2005/8/layout/hProcess4"/>
    <dgm:cxn modelId="{B40DD8A6-0D01-4D98-BE4F-4EB35B0888DA}" type="presParOf" srcId="{B2AEAA4A-9D5B-46B3-9637-BE3F9DB33CDB}" destId="{1E8FED7B-3E91-47F4-B016-6E6C458CEA18}" srcOrd="4" destOrd="0" presId="urn:microsoft.com/office/officeart/2005/8/layout/hProcess4"/>
    <dgm:cxn modelId="{F39ED1E9-9E9C-4921-B09D-648D36D20D8F}" type="presParOf" srcId="{47441106-7108-4DE2-B0B3-E16A6FAB8F90}" destId="{A9EA61CE-C70C-4E72-9C84-9D292EC8525B}" srcOrd="1" destOrd="0" presId="urn:microsoft.com/office/officeart/2005/8/layout/hProcess4"/>
    <dgm:cxn modelId="{6D85B536-6D3E-48D1-8C3A-97A7675651FF}" type="presParOf" srcId="{47441106-7108-4DE2-B0B3-E16A6FAB8F90}" destId="{FDD4072A-0E8C-4787-9648-F079A231D51B}" srcOrd="2" destOrd="0" presId="urn:microsoft.com/office/officeart/2005/8/layout/hProcess4"/>
    <dgm:cxn modelId="{8DC9532C-39F5-473E-B88B-BFD4515C168A}" type="presParOf" srcId="{FDD4072A-0E8C-4787-9648-F079A231D51B}" destId="{2B6444D4-9E61-46C7-9B01-90080BD5590C}" srcOrd="0" destOrd="0" presId="urn:microsoft.com/office/officeart/2005/8/layout/hProcess4"/>
    <dgm:cxn modelId="{0BAE5177-D134-476C-BE82-F439C40CE77F}" type="presParOf" srcId="{FDD4072A-0E8C-4787-9648-F079A231D51B}" destId="{0875B516-1DA1-4672-BE24-B537166C8D42}" srcOrd="1" destOrd="0" presId="urn:microsoft.com/office/officeart/2005/8/layout/hProcess4"/>
    <dgm:cxn modelId="{BE3E8B19-0504-4AE9-A95A-5CA541E15B0B}" type="presParOf" srcId="{FDD4072A-0E8C-4787-9648-F079A231D51B}" destId="{64B937BD-1935-4206-BF10-09B720A4D4F0}" srcOrd="2" destOrd="0" presId="urn:microsoft.com/office/officeart/2005/8/layout/hProcess4"/>
    <dgm:cxn modelId="{56FD6A04-E69F-44E3-A29C-77604048F15A}" type="presParOf" srcId="{FDD4072A-0E8C-4787-9648-F079A231D51B}" destId="{4E6883A2-7B6C-4972-A082-D72D696095C0}" srcOrd="3" destOrd="0" presId="urn:microsoft.com/office/officeart/2005/8/layout/hProcess4"/>
    <dgm:cxn modelId="{DEDC059E-AD72-42CF-A653-EE80D21D91EB}" type="presParOf" srcId="{FDD4072A-0E8C-4787-9648-F079A231D51B}" destId="{BA749442-9346-42B7-BB5A-3EF9210569CC}" srcOrd="4" destOrd="0" presId="urn:microsoft.com/office/officeart/2005/8/layout/hProcess4"/>
    <dgm:cxn modelId="{9D9B3293-E6FB-498F-BDB4-BA5E3A9E4A8C}" type="presParOf" srcId="{47441106-7108-4DE2-B0B3-E16A6FAB8F90}" destId="{F615BC77-9103-4BFF-ADEB-BCFF76412EF8}" srcOrd="3" destOrd="0" presId="urn:microsoft.com/office/officeart/2005/8/layout/hProcess4"/>
    <dgm:cxn modelId="{3FD0BCEA-9FE0-4B08-B736-2B0A953A9F88}" type="presParOf" srcId="{47441106-7108-4DE2-B0B3-E16A6FAB8F90}" destId="{C70A405D-A1ED-4CCA-B128-928A2507DE80}" srcOrd="4" destOrd="0" presId="urn:microsoft.com/office/officeart/2005/8/layout/hProcess4"/>
    <dgm:cxn modelId="{EF85BE1F-020D-4F54-8D3D-CC615A981424}" type="presParOf" srcId="{C70A405D-A1ED-4CCA-B128-928A2507DE80}" destId="{78F265A8-EDF0-47C3-B16C-FAD1F66EEE96}" srcOrd="0" destOrd="0" presId="urn:microsoft.com/office/officeart/2005/8/layout/hProcess4"/>
    <dgm:cxn modelId="{49297AFD-1218-4849-8573-7411AF8097A5}" type="presParOf" srcId="{C70A405D-A1ED-4CCA-B128-928A2507DE80}" destId="{BFAD6B52-50A3-4636-B9CF-29503A84A56B}" srcOrd="1" destOrd="0" presId="urn:microsoft.com/office/officeart/2005/8/layout/hProcess4"/>
    <dgm:cxn modelId="{8D76C823-7EF8-414D-A485-A8476FA010F7}" type="presParOf" srcId="{C70A405D-A1ED-4CCA-B128-928A2507DE80}" destId="{22CD9E79-69A2-4A22-96DE-C185436D47A2}" srcOrd="2" destOrd="0" presId="urn:microsoft.com/office/officeart/2005/8/layout/hProcess4"/>
    <dgm:cxn modelId="{F8BC5156-60E8-44BD-AC7B-E809F25A7211}" type="presParOf" srcId="{C70A405D-A1ED-4CCA-B128-928A2507DE80}" destId="{0037D497-7E12-48A2-90CA-4BADC0BE37DF}" srcOrd="3" destOrd="0" presId="urn:microsoft.com/office/officeart/2005/8/layout/hProcess4"/>
    <dgm:cxn modelId="{92349FCD-DD3D-40DD-B3F1-10D580D3A8E0}" type="presParOf" srcId="{C70A405D-A1ED-4CCA-B128-928A2507DE80}" destId="{33F944E5-67C7-448D-8C6C-C0A32EC3ED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9E140-E554-4893-875D-FB51695E17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F2A20-3262-49B5-819C-B3582F1A4338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city should build a second bridge to cross the river (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91E748-7759-4F27-8DA1-D3C1E0F0A6F1}" type="parTrans" cxnId="{6F223A18-36F9-4689-87A9-626CDCE400BF}">
      <dgm:prSet/>
      <dgm:spPr/>
      <dgm:t>
        <a:bodyPr/>
        <a:lstStyle/>
        <a:p>
          <a:endParaRPr lang="en-US"/>
        </a:p>
      </dgm:t>
    </dgm:pt>
    <dgm:pt modelId="{A475D523-9770-4E11-8376-B7CEF890BF92}" type="sibTrans" cxnId="{6F223A18-36F9-4689-87A9-626CDCE400BF}">
      <dgm:prSet/>
      <dgm:spPr/>
      <dgm:t>
        <a:bodyPr/>
        <a:lstStyle/>
        <a:p>
          <a:endParaRPr lang="en-US"/>
        </a:p>
      </dgm:t>
    </dgm:pt>
    <dgm:pt modelId="{30A49CD1-D116-4187-BECC-DF98FEF52FCE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Building a second bridge across the river is the cheapest solution to the traffic congestion. 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933DF0-3F90-4AF9-B07B-28CA8C744C11}" type="parTrans" cxnId="{01F84429-D553-435B-A052-20A260CD3A6F}">
      <dgm:prSet/>
      <dgm:spPr/>
      <dgm:t>
        <a:bodyPr/>
        <a:lstStyle/>
        <a:p>
          <a:endParaRPr lang="en-US"/>
        </a:p>
      </dgm:t>
    </dgm:pt>
    <dgm:pt modelId="{A0B471EA-B7F0-4E8D-984A-EBBC1977DCF3}" type="sibTrans" cxnId="{01F84429-D553-435B-A052-20A260CD3A6F}">
      <dgm:prSet/>
      <dgm:spPr/>
      <dgm:t>
        <a:bodyPr/>
        <a:lstStyle/>
        <a:p>
          <a:endParaRPr lang="en-US"/>
        </a:p>
      </dgm:t>
    </dgm:pt>
    <dgm:pt modelId="{49F02D2A-4DAC-440F-B04F-060BCC22B263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 should adopt whatever solution is the cheapest.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CF2F04-8CEF-419A-9B85-22607A9EAE69}" type="parTrans" cxnId="{B75760D6-0170-44FE-8EF7-7F86918AADDC}">
      <dgm:prSet/>
      <dgm:spPr/>
      <dgm:t>
        <a:bodyPr/>
        <a:lstStyle/>
        <a:p>
          <a:endParaRPr lang="en-US"/>
        </a:p>
      </dgm:t>
    </dgm:pt>
    <dgm:pt modelId="{230A5E2E-277F-4B1D-95E4-BA34723D36F9}" type="sibTrans" cxnId="{B75760D6-0170-44FE-8EF7-7F86918AADDC}">
      <dgm:prSet/>
      <dgm:spPr/>
      <dgm:t>
        <a:bodyPr/>
        <a:lstStyle/>
        <a:p>
          <a:endParaRPr lang="en-US"/>
        </a:p>
      </dgm:t>
    </dgm:pt>
    <dgm:pt modelId="{609AAF02-0C05-48C7-9204-ABC77F87DB7B}" type="pres">
      <dgm:prSet presAssocID="{BE39E140-E554-4893-875D-FB51695E17A3}" presName="linear" presStyleCnt="0">
        <dgm:presLayoutVars>
          <dgm:dir/>
          <dgm:animLvl val="lvl"/>
          <dgm:resizeHandles val="exact"/>
        </dgm:presLayoutVars>
      </dgm:prSet>
      <dgm:spPr/>
    </dgm:pt>
    <dgm:pt modelId="{C5630839-6348-4116-BEFD-2996F79CCD8D}" type="pres">
      <dgm:prSet presAssocID="{20DF2A20-3262-49B5-819C-B3582F1A4338}" presName="parentLin" presStyleCnt="0"/>
      <dgm:spPr/>
    </dgm:pt>
    <dgm:pt modelId="{577F3A86-1379-4BCC-9602-91FF2EC221E0}" type="pres">
      <dgm:prSet presAssocID="{20DF2A20-3262-49B5-819C-B3582F1A4338}" presName="parentLeftMargin" presStyleLbl="node1" presStyleIdx="0" presStyleCnt="3"/>
      <dgm:spPr/>
    </dgm:pt>
    <dgm:pt modelId="{FD7B26EB-ED40-4233-8E42-0E7A5481ABF7}" type="pres">
      <dgm:prSet presAssocID="{20DF2A20-3262-49B5-819C-B3582F1A4338}" presName="parentText" presStyleLbl="node1" presStyleIdx="0" presStyleCnt="3" custLinFactNeighborX="-4839" custLinFactNeighborY="1705">
        <dgm:presLayoutVars>
          <dgm:chMax val="0"/>
          <dgm:bulletEnabled val="1"/>
        </dgm:presLayoutVars>
      </dgm:prSet>
      <dgm:spPr/>
    </dgm:pt>
    <dgm:pt modelId="{EB08D27D-473B-4FB4-8222-EF5E85AB73A1}" type="pres">
      <dgm:prSet presAssocID="{20DF2A20-3262-49B5-819C-B3582F1A4338}" presName="negativeSpace" presStyleCnt="0"/>
      <dgm:spPr/>
    </dgm:pt>
    <dgm:pt modelId="{2C5A11E6-3C44-4275-8BE7-BF5864B5DB9A}" type="pres">
      <dgm:prSet presAssocID="{20DF2A20-3262-49B5-819C-B3582F1A4338}" presName="childText" presStyleLbl="conFgAcc1" presStyleIdx="0" presStyleCnt="3">
        <dgm:presLayoutVars>
          <dgm:bulletEnabled val="1"/>
        </dgm:presLayoutVars>
      </dgm:prSet>
      <dgm:spPr/>
    </dgm:pt>
    <dgm:pt modelId="{40543073-DD9B-41C9-B165-7577360FCC5C}" type="pres">
      <dgm:prSet presAssocID="{A475D523-9770-4E11-8376-B7CEF890BF92}" presName="spaceBetweenRectangles" presStyleCnt="0"/>
      <dgm:spPr/>
    </dgm:pt>
    <dgm:pt modelId="{482C0C18-E90E-4D7B-A2D9-5143D3CFD54E}" type="pres">
      <dgm:prSet presAssocID="{30A49CD1-D116-4187-BECC-DF98FEF52FCE}" presName="parentLin" presStyleCnt="0"/>
      <dgm:spPr/>
    </dgm:pt>
    <dgm:pt modelId="{1143E9BA-51C3-4291-8B49-544D4A54B70F}" type="pres">
      <dgm:prSet presAssocID="{30A49CD1-D116-4187-BECC-DF98FEF52FCE}" presName="parentLeftMargin" presStyleLbl="node1" presStyleIdx="0" presStyleCnt="3"/>
      <dgm:spPr/>
    </dgm:pt>
    <dgm:pt modelId="{73C69155-AAB2-4B04-B20E-BC593F72252F}" type="pres">
      <dgm:prSet presAssocID="{30A49CD1-D116-4187-BECC-DF98FEF52F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07F4F6-DE73-40E9-B58B-0ED92A77BA0D}" type="pres">
      <dgm:prSet presAssocID="{30A49CD1-D116-4187-BECC-DF98FEF52FCE}" presName="negativeSpace" presStyleCnt="0"/>
      <dgm:spPr/>
    </dgm:pt>
    <dgm:pt modelId="{3B37118E-2FA1-4614-8492-B171AED5AAAB}" type="pres">
      <dgm:prSet presAssocID="{30A49CD1-D116-4187-BECC-DF98FEF52FCE}" presName="childText" presStyleLbl="conFgAcc1" presStyleIdx="1" presStyleCnt="3">
        <dgm:presLayoutVars>
          <dgm:bulletEnabled val="1"/>
        </dgm:presLayoutVars>
      </dgm:prSet>
      <dgm:spPr/>
    </dgm:pt>
    <dgm:pt modelId="{A7226B9A-199F-4651-BE1A-5F104EC33AC2}" type="pres">
      <dgm:prSet presAssocID="{A0B471EA-B7F0-4E8D-984A-EBBC1977DCF3}" presName="spaceBetweenRectangles" presStyleCnt="0"/>
      <dgm:spPr/>
    </dgm:pt>
    <dgm:pt modelId="{D6D7AB1A-047B-4E12-B527-C7CEBCF2F32C}" type="pres">
      <dgm:prSet presAssocID="{49F02D2A-4DAC-440F-B04F-060BCC22B263}" presName="parentLin" presStyleCnt="0"/>
      <dgm:spPr/>
    </dgm:pt>
    <dgm:pt modelId="{9716C9C1-5BB0-4CDF-ABAF-7C8CB8657DF0}" type="pres">
      <dgm:prSet presAssocID="{49F02D2A-4DAC-440F-B04F-060BCC22B263}" presName="parentLeftMargin" presStyleLbl="node1" presStyleIdx="1" presStyleCnt="3"/>
      <dgm:spPr/>
    </dgm:pt>
    <dgm:pt modelId="{36B4326C-EDED-4A1D-A92C-2D15488EB6F7}" type="pres">
      <dgm:prSet presAssocID="{49F02D2A-4DAC-440F-B04F-060BCC22B263}" presName="parentText" presStyleLbl="node1" presStyleIdx="2" presStyleCnt="3" custLinFactNeighborX="24194" custLinFactNeighborY="-4907">
        <dgm:presLayoutVars>
          <dgm:chMax val="0"/>
          <dgm:bulletEnabled val="1"/>
        </dgm:presLayoutVars>
      </dgm:prSet>
      <dgm:spPr/>
    </dgm:pt>
    <dgm:pt modelId="{06097892-4E58-4CC1-8C20-6560160A067F}" type="pres">
      <dgm:prSet presAssocID="{49F02D2A-4DAC-440F-B04F-060BCC22B263}" presName="negativeSpace" presStyleCnt="0"/>
      <dgm:spPr/>
    </dgm:pt>
    <dgm:pt modelId="{1FBA2218-71A2-4F86-958A-526E3B1B7A37}" type="pres">
      <dgm:prSet presAssocID="{49F02D2A-4DAC-440F-B04F-060BCC22B2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223A18-36F9-4689-87A9-626CDCE400BF}" srcId="{BE39E140-E554-4893-875D-FB51695E17A3}" destId="{20DF2A20-3262-49B5-819C-B3582F1A4338}" srcOrd="0" destOrd="0" parTransId="{8891E748-7759-4F27-8DA1-D3C1E0F0A6F1}" sibTransId="{A475D523-9770-4E11-8376-B7CEF890BF92}"/>
    <dgm:cxn modelId="{13271F19-688E-4F5B-8A63-A8CE5F398ED6}" type="presOf" srcId="{20DF2A20-3262-49B5-819C-B3582F1A4338}" destId="{FD7B26EB-ED40-4233-8E42-0E7A5481ABF7}" srcOrd="1" destOrd="0" presId="urn:microsoft.com/office/officeart/2005/8/layout/list1"/>
    <dgm:cxn modelId="{01F84429-D553-435B-A052-20A260CD3A6F}" srcId="{BE39E140-E554-4893-875D-FB51695E17A3}" destId="{30A49CD1-D116-4187-BECC-DF98FEF52FCE}" srcOrd="1" destOrd="0" parTransId="{08933DF0-3F90-4AF9-B07B-28CA8C744C11}" sibTransId="{A0B471EA-B7F0-4E8D-984A-EBBC1977DCF3}"/>
    <dgm:cxn modelId="{6C10AE5D-038E-46B9-A20A-6B779118BA7B}" type="presOf" srcId="{BE39E140-E554-4893-875D-FB51695E17A3}" destId="{609AAF02-0C05-48C7-9204-ABC77F87DB7B}" srcOrd="0" destOrd="0" presId="urn:microsoft.com/office/officeart/2005/8/layout/list1"/>
    <dgm:cxn modelId="{7DDBEB77-ED4F-4284-885B-B7F7614F4C70}" type="presOf" srcId="{49F02D2A-4DAC-440F-B04F-060BCC22B263}" destId="{9716C9C1-5BB0-4CDF-ABAF-7C8CB8657DF0}" srcOrd="0" destOrd="0" presId="urn:microsoft.com/office/officeart/2005/8/layout/list1"/>
    <dgm:cxn modelId="{8DBB628E-740C-445C-942A-C2C58C0388BE}" type="presOf" srcId="{30A49CD1-D116-4187-BECC-DF98FEF52FCE}" destId="{73C69155-AAB2-4B04-B20E-BC593F72252F}" srcOrd="1" destOrd="0" presId="urn:microsoft.com/office/officeart/2005/8/layout/list1"/>
    <dgm:cxn modelId="{6ABFFB9C-32B7-4D94-8B17-FF12A1C272EF}" type="presOf" srcId="{20DF2A20-3262-49B5-819C-B3582F1A4338}" destId="{577F3A86-1379-4BCC-9602-91FF2EC221E0}" srcOrd="0" destOrd="0" presId="urn:microsoft.com/office/officeart/2005/8/layout/list1"/>
    <dgm:cxn modelId="{02A2F0A7-3419-479A-BFAB-9CC56ADE2194}" type="presOf" srcId="{49F02D2A-4DAC-440F-B04F-060BCC22B263}" destId="{36B4326C-EDED-4A1D-A92C-2D15488EB6F7}" srcOrd="1" destOrd="0" presId="urn:microsoft.com/office/officeart/2005/8/layout/list1"/>
    <dgm:cxn modelId="{F3342DBE-325C-461C-93E8-6EA2C75414EE}" type="presOf" srcId="{30A49CD1-D116-4187-BECC-DF98FEF52FCE}" destId="{1143E9BA-51C3-4291-8B49-544D4A54B70F}" srcOrd="0" destOrd="0" presId="urn:microsoft.com/office/officeart/2005/8/layout/list1"/>
    <dgm:cxn modelId="{B75760D6-0170-44FE-8EF7-7F86918AADDC}" srcId="{BE39E140-E554-4893-875D-FB51695E17A3}" destId="{49F02D2A-4DAC-440F-B04F-060BCC22B263}" srcOrd="2" destOrd="0" parTransId="{ADCF2F04-8CEF-419A-9B85-22607A9EAE69}" sibTransId="{230A5E2E-277F-4B1D-95E4-BA34723D36F9}"/>
    <dgm:cxn modelId="{965D9A66-9508-479C-93BB-5F3DAE0BF94B}" type="presParOf" srcId="{609AAF02-0C05-48C7-9204-ABC77F87DB7B}" destId="{C5630839-6348-4116-BEFD-2996F79CCD8D}" srcOrd="0" destOrd="0" presId="urn:microsoft.com/office/officeart/2005/8/layout/list1"/>
    <dgm:cxn modelId="{32E18781-CD23-4FB9-94D8-A2DA5319590F}" type="presParOf" srcId="{C5630839-6348-4116-BEFD-2996F79CCD8D}" destId="{577F3A86-1379-4BCC-9602-91FF2EC221E0}" srcOrd="0" destOrd="0" presId="urn:microsoft.com/office/officeart/2005/8/layout/list1"/>
    <dgm:cxn modelId="{CB26A79F-B8C6-42A5-891F-43E49D6FAB8C}" type="presParOf" srcId="{C5630839-6348-4116-BEFD-2996F79CCD8D}" destId="{FD7B26EB-ED40-4233-8E42-0E7A5481ABF7}" srcOrd="1" destOrd="0" presId="urn:microsoft.com/office/officeart/2005/8/layout/list1"/>
    <dgm:cxn modelId="{D1269938-4F3A-4871-A84C-471C6DAB1E7C}" type="presParOf" srcId="{609AAF02-0C05-48C7-9204-ABC77F87DB7B}" destId="{EB08D27D-473B-4FB4-8222-EF5E85AB73A1}" srcOrd="1" destOrd="0" presId="urn:microsoft.com/office/officeart/2005/8/layout/list1"/>
    <dgm:cxn modelId="{BA5FC6FF-741C-4B91-A1A8-775DE8C21072}" type="presParOf" srcId="{609AAF02-0C05-48C7-9204-ABC77F87DB7B}" destId="{2C5A11E6-3C44-4275-8BE7-BF5864B5DB9A}" srcOrd="2" destOrd="0" presId="urn:microsoft.com/office/officeart/2005/8/layout/list1"/>
    <dgm:cxn modelId="{6B4BA4F3-93F1-46A3-8015-CC72AC9E2CCA}" type="presParOf" srcId="{609AAF02-0C05-48C7-9204-ABC77F87DB7B}" destId="{40543073-DD9B-41C9-B165-7577360FCC5C}" srcOrd="3" destOrd="0" presId="urn:microsoft.com/office/officeart/2005/8/layout/list1"/>
    <dgm:cxn modelId="{CF0AD505-823A-4A02-A0A7-5F071F3708B4}" type="presParOf" srcId="{609AAF02-0C05-48C7-9204-ABC77F87DB7B}" destId="{482C0C18-E90E-4D7B-A2D9-5143D3CFD54E}" srcOrd="4" destOrd="0" presId="urn:microsoft.com/office/officeart/2005/8/layout/list1"/>
    <dgm:cxn modelId="{0EC3DACE-9A35-4F82-9BE5-DEF288931FC8}" type="presParOf" srcId="{482C0C18-E90E-4D7B-A2D9-5143D3CFD54E}" destId="{1143E9BA-51C3-4291-8B49-544D4A54B70F}" srcOrd="0" destOrd="0" presId="urn:microsoft.com/office/officeart/2005/8/layout/list1"/>
    <dgm:cxn modelId="{8683238F-39C9-49C7-9F99-CF7CB822F88B}" type="presParOf" srcId="{482C0C18-E90E-4D7B-A2D9-5143D3CFD54E}" destId="{73C69155-AAB2-4B04-B20E-BC593F72252F}" srcOrd="1" destOrd="0" presId="urn:microsoft.com/office/officeart/2005/8/layout/list1"/>
    <dgm:cxn modelId="{2AE90545-3791-436E-89A9-8297D7C03D25}" type="presParOf" srcId="{609AAF02-0C05-48C7-9204-ABC77F87DB7B}" destId="{1707F4F6-DE73-40E9-B58B-0ED92A77BA0D}" srcOrd="5" destOrd="0" presId="urn:microsoft.com/office/officeart/2005/8/layout/list1"/>
    <dgm:cxn modelId="{AECA510F-8CF9-4EEF-870A-8D5FE0BA8C39}" type="presParOf" srcId="{609AAF02-0C05-48C7-9204-ABC77F87DB7B}" destId="{3B37118E-2FA1-4614-8492-B171AED5AAAB}" srcOrd="6" destOrd="0" presId="urn:microsoft.com/office/officeart/2005/8/layout/list1"/>
    <dgm:cxn modelId="{EBD0ACDC-AEDE-4765-9175-A2300C64CD34}" type="presParOf" srcId="{609AAF02-0C05-48C7-9204-ABC77F87DB7B}" destId="{A7226B9A-199F-4651-BE1A-5F104EC33AC2}" srcOrd="7" destOrd="0" presId="urn:microsoft.com/office/officeart/2005/8/layout/list1"/>
    <dgm:cxn modelId="{0F0DC197-9E9B-45F6-8EA9-93CEC4E593FC}" type="presParOf" srcId="{609AAF02-0C05-48C7-9204-ABC77F87DB7B}" destId="{D6D7AB1A-047B-4E12-B527-C7CEBCF2F32C}" srcOrd="8" destOrd="0" presId="urn:microsoft.com/office/officeart/2005/8/layout/list1"/>
    <dgm:cxn modelId="{2C1DE899-8759-45D5-82B6-94E6EE54E55B}" type="presParOf" srcId="{D6D7AB1A-047B-4E12-B527-C7CEBCF2F32C}" destId="{9716C9C1-5BB0-4CDF-ABAF-7C8CB8657DF0}" srcOrd="0" destOrd="0" presId="urn:microsoft.com/office/officeart/2005/8/layout/list1"/>
    <dgm:cxn modelId="{97F814A9-F687-4B7D-992D-BD3AD3734306}" type="presParOf" srcId="{D6D7AB1A-047B-4E12-B527-C7CEBCF2F32C}" destId="{36B4326C-EDED-4A1D-A92C-2D15488EB6F7}" srcOrd="1" destOrd="0" presId="urn:microsoft.com/office/officeart/2005/8/layout/list1"/>
    <dgm:cxn modelId="{E609D546-8929-4B5F-83D6-33AB307D1D65}" type="presParOf" srcId="{609AAF02-0C05-48C7-9204-ABC77F87DB7B}" destId="{06097892-4E58-4CC1-8C20-6560160A067F}" srcOrd="9" destOrd="0" presId="urn:microsoft.com/office/officeart/2005/8/layout/list1"/>
    <dgm:cxn modelId="{8BBB184D-FFC7-499D-95B5-0B5E25359B5C}" type="presParOf" srcId="{609AAF02-0C05-48C7-9204-ABC77F87DB7B}" destId="{1FBA2218-71A2-4F86-958A-526E3B1B7A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006CB-D183-4B66-803C-138502A63A9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7E38A-297F-4086-93C7-F599DB116387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second bridge should not be built. 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(conclusion)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20189C-5925-45C7-B266-950B0D268A9F}" type="parTrans" cxnId="{53E7C898-E652-4430-AA2D-0467DDF0DBF1}">
      <dgm:prSet/>
      <dgm:spPr/>
      <dgm:t>
        <a:bodyPr/>
        <a:lstStyle/>
        <a:p>
          <a:endParaRPr lang="en-US"/>
        </a:p>
      </dgm:t>
    </dgm:pt>
    <dgm:pt modelId="{435D211D-E4C0-43AA-9A43-3FCA67B9F58E}" type="sibTrans" cxnId="{53E7C898-E652-4430-AA2D-0467DDF0DBF1}">
      <dgm:prSet/>
      <dgm:spPr/>
      <dgm:t>
        <a:bodyPr/>
        <a:lstStyle/>
        <a:p>
          <a:endParaRPr lang="en-US"/>
        </a:p>
      </dgm:t>
    </dgm:pt>
    <dgm:pt modelId="{7FF55F3C-B48C-4EDB-AA65-97B51E31F2B7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Building a second bridge will only encourage more people to drive across the river than they already do now. 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75169-43B8-449C-95D3-F2485FCDD416}" type="parTrans" cxnId="{CF15A6F0-3ABD-4E7D-9C50-A52E8F892A6B}">
      <dgm:prSet/>
      <dgm:spPr/>
      <dgm:t>
        <a:bodyPr/>
        <a:lstStyle/>
        <a:p>
          <a:endParaRPr lang="en-US"/>
        </a:p>
      </dgm:t>
    </dgm:pt>
    <dgm:pt modelId="{CA410219-343B-4475-99D2-67F80C71320F}" type="sibTrans" cxnId="{CF15A6F0-3ABD-4E7D-9C50-A52E8F892A6B}">
      <dgm:prSet/>
      <dgm:spPr/>
      <dgm:t>
        <a:bodyPr/>
        <a:lstStyle/>
        <a:p>
          <a:endParaRPr lang="en-US"/>
        </a:p>
      </dgm:t>
    </dgm:pt>
    <dgm:pt modelId="{363CAFAF-7A0D-4E4E-844E-435BB6459F7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we build two bridges then we will end up with traffic congestion troubles on two bridges instead of just one.(</a:t>
          </a:r>
          <a:r>
            <a: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premise)</a:t>
          </a:r>
          <a:endParaRPr 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8F8DC7-8574-49D9-B91A-EF1418C66F40}" type="parTrans" cxnId="{AB9D1B1A-73A1-4BC8-830E-87817C5A9C81}">
      <dgm:prSet/>
      <dgm:spPr/>
      <dgm:t>
        <a:bodyPr/>
        <a:lstStyle/>
        <a:p>
          <a:endParaRPr lang="en-US"/>
        </a:p>
      </dgm:t>
    </dgm:pt>
    <dgm:pt modelId="{E8788B92-D5A8-440B-920D-5C2FBA8C7C89}" type="sibTrans" cxnId="{AB9D1B1A-73A1-4BC8-830E-87817C5A9C81}">
      <dgm:prSet/>
      <dgm:spPr/>
      <dgm:t>
        <a:bodyPr/>
        <a:lstStyle/>
        <a:p>
          <a:endParaRPr lang="en-US"/>
        </a:p>
      </dgm:t>
    </dgm:pt>
    <dgm:pt modelId="{D2D8CD00-2BB6-4803-954B-E00AC289F3B4}" type="pres">
      <dgm:prSet presAssocID="{FBE006CB-D183-4B66-803C-138502A63A94}" presName="linear" presStyleCnt="0">
        <dgm:presLayoutVars>
          <dgm:dir/>
          <dgm:animLvl val="lvl"/>
          <dgm:resizeHandles val="exact"/>
        </dgm:presLayoutVars>
      </dgm:prSet>
      <dgm:spPr/>
    </dgm:pt>
    <dgm:pt modelId="{4AE70BC6-A77B-475E-B8AD-E36E3B7D3E31}" type="pres">
      <dgm:prSet presAssocID="{1417E38A-297F-4086-93C7-F599DB116387}" presName="parentLin" presStyleCnt="0"/>
      <dgm:spPr/>
    </dgm:pt>
    <dgm:pt modelId="{F8AA70D9-05A2-4D31-88D9-C2F02680FEF9}" type="pres">
      <dgm:prSet presAssocID="{1417E38A-297F-4086-93C7-F599DB116387}" presName="parentLeftMargin" presStyleLbl="node1" presStyleIdx="0" presStyleCnt="3"/>
      <dgm:spPr/>
    </dgm:pt>
    <dgm:pt modelId="{7C8F37AC-F91A-4B83-B1AE-677505826E82}" type="pres">
      <dgm:prSet presAssocID="{1417E38A-297F-4086-93C7-F599DB116387}" presName="parentText" presStyleLbl="node1" presStyleIdx="0" presStyleCnt="3" custFlipVert="0" custScaleY="121481">
        <dgm:presLayoutVars>
          <dgm:chMax val="0"/>
          <dgm:bulletEnabled val="1"/>
        </dgm:presLayoutVars>
      </dgm:prSet>
      <dgm:spPr/>
    </dgm:pt>
    <dgm:pt modelId="{B12E049D-B770-43E0-991F-AE5D5376D3EB}" type="pres">
      <dgm:prSet presAssocID="{1417E38A-297F-4086-93C7-F599DB116387}" presName="negativeSpace" presStyleCnt="0"/>
      <dgm:spPr/>
    </dgm:pt>
    <dgm:pt modelId="{EC020C21-0D81-437A-AAC0-CDEAB18E0B30}" type="pres">
      <dgm:prSet presAssocID="{1417E38A-297F-4086-93C7-F599DB116387}" presName="childText" presStyleLbl="conFgAcc1" presStyleIdx="0" presStyleCnt="3">
        <dgm:presLayoutVars>
          <dgm:bulletEnabled val="1"/>
        </dgm:presLayoutVars>
      </dgm:prSet>
      <dgm:spPr/>
    </dgm:pt>
    <dgm:pt modelId="{3AD1CF0F-12F5-4F20-A548-94828E252DFC}" type="pres">
      <dgm:prSet presAssocID="{435D211D-E4C0-43AA-9A43-3FCA67B9F58E}" presName="spaceBetweenRectangles" presStyleCnt="0"/>
      <dgm:spPr/>
    </dgm:pt>
    <dgm:pt modelId="{BB03681D-C5B4-42AE-9A0B-FCE9BA844BDB}" type="pres">
      <dgm:prSet presAssocID="{7FF55F3C-B48C-4EDB-AA65-97B51E31F2B7}" presName="parentLin" presStyleCnt="0"/>
      <dgm:spPr/>
    </dgm:pt>
    <dgm:pt modelId="{B639EF51-F7B4-4896-9B96-BBA0E7AB6C34}" type="pres">
      <dgm:prSet presAssocID="{7FF55F3C-B48C-4EDB-AA65-97B51E31F2B7}" presName="parentLeftMargin" presStyleLbl="node1" presStyleIdx="0" presStyleCnt="3"/>
      <dgm:spPr/>
    </dgm:pt>
    <dgm:pt modelId="{944797BC-5BC7-44CB-B1DC-0D3C658CC2EA}" type="pres">
      <dgm:prSet presAssocID="{7FF55F3C-B48C-4EDB-AA65-97B51E31F2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442B80-A4C9-493E-9674-5F268F23B81D}" type="pres">
      <dgm:prSet presAssocID="{7FF55F3C-B48C-4EDB-AA65-97B51E31F2B7}" presName="negativeSpace" presStyleCnt="0"/>
      <dgm:spPr/>
    </dgm:pt>
    <dgm:pt modelId="{CED5E54C-A49E-4262-B14F-CFD5F48B6531}" type="pres">
      <dgm:prSet presAssocID="{7FF55F3C-B48C-4EDB-AA65-97B51E31F2B7}" presName="childText" presStyleLbl="conFgAcc1" presStyleIdx="1" presStyleCnt="3">
        <dgm:presLayoutVars>
          <dgm:bulletEnabled val="1"/>
        </dgm:presLayoutVars>
      </dgm:prSet>
      <dgm:spPr/>
    </dgm:pt>
    <dgm:pt modelId="{834F0BBB-273C-4455-9464-A1B92D96BB89}" type="pres">
      <dgm:prSet presAssocID="{CA410219-343B-4475-99D2-67F80C71320F}" presName="spaceBetweenRectangles" presStyleCnt="0"/>
      <dgm:spPr/>
    </dgm:pt>
    <dgm:pt modelId="{A694BFBF-1E53-4B58-B038-A58F4A955697}" type="pres">
      <dgm:prSet presAssocID="{363CAFAF-7A0D-4E4E-844E-435BB6459F74}" presName="parentLin" presStyleCnt="0"/>
      <dgm:spPr/>
    </dgm:pt>
    <dgm:pt modelId="{1077A244-4A80-49F6-A3CB-12229CDB505B}" type="pres">
      <dgm:prSet presAssocID="{363CAFAF-7A0D-4E4E-844E-435BB6459F74}" presName="parentLeftMargin" presStyleLbl="node1" presStyleIdx="1" presStyleCnt="3"/>
      <dgm:spPr/>
    </dgm:pt>
    <dgm:pt modelId="{4B65265B-9FFD-448C-A18B-A9E55BE70F83}" type="pres">
      <dgm:prSet presAssocID="{363CAFAF-7A0D-4E4E-844E-435BB6459F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0A8A14-9D45-44AE-BCB2-589C380B0FE7}" type="pres">
      <dgm:prSet presAssocID="{363CAFAF-7A0D-4E4E-844E-435BB6459F74}" presName="negativeSpace" presStyleCnt="0"/>
      <dgm:spPr/>
    </dgm:pt>
    <dgm:pt modelId="{0CDF2A3E-F719-4C50-B2C9-1AECFACBE1D4}" type="pres">
      <dgm:prSet presAssocID="{363CAFAF-7A0D-4E4E-844E-435BB6459F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7DEF00-64B3-4AA0-915D-FAF01A19C6C1}" type="presOf" srcId="{7FF55F3C-B48C-4EDB-AA65-97B51E31F2B7}" destId="{944797BC-5BC7-44CB-B1DC-0D3C658CC2EA}" srcOrd="1" destOrd="0" presId="urn:microsoft.com/office/officeart/2005/8/layout/list1"/>
    <dgm:cxn modelId="{AB9D1B1A-73A1-4BC8-830E-87817C5A9C81}" srcId="{FBE006CB-D183-4B66-803C-138502A63A94}" destId="{363CAFAF-7A0D-4E4E-844E-435BB6459F74}" srcOrd="2" destOrd="0" parTransId="{5B8F8DC7-8574-49D9-B91A-EF1418C66F40}" sibTransId="{E8788B92-D5A8-440B-920D-5C2FBA8C7C89}"/>
    <dgm:cxn modelId="{2C677437-2B2C-476C-ACE8-DFF6921968E2}" type="presOf" srcId="{1417E38A-297F-4086-93C7-F599DB116387}" destId="{7C8F37AC-F91A-4B83-B1AE-677505826E82}" srcOrd="1" destOrd="0" presId="urn:microsoft.com/office/officeart/2005/8/layout/list1"/>
    <dgm:cxn modelId="{7C1C5644-1D66-492E-97B1-9FAE9AE80806}" type="presOf" srcId="{1417E38A-297F-4086-93C7-F599DB116387}" destId="{F8AA70D9-05A2-4D31-88D9-C2F02680FEF9}" srcOrd="0" destOrd="0" presId="urn:microsoft.com/office/officeart/2005/8/layout/list1"/>
    <dgm:cxn modelId="{EEBD7A58-F911-4FAD-B655-9854E92FE5CC}" type="presOf" srcId="{FBE006CB-D183-4B66-803C-138502A63A94}" destId="{D2D8CD00-2BB6-4803-954B-E00AC289F3B4}" srcOrd="0" destOrd="0" presId="urn:microsoft.com/office/officeart/2005/8/layout/list1"/>
    <dgm:cxn modelId="{D83C8291-EEA9-452E-ADF9-9DEA1DBA5C38}" type="presOf" srcId="{7FF55F3C-B48C-4EDB-AA65-97B51E31F2B7}" destId="{B639EF51-F7B4-4896-9B96-BBA0E7AB6C34}" srcOrd="0" destOrd="0" presId="urn:microsoft.com/office/officeart/2005/8/layout/list1"/>
    <dgm:cxn modelId="{53E7C898-E652-4430-AA2D-0467DDF0DBF1}" srcId="{FBE006CB-D183-4B66-803C-138502A63A94}" destId="{1417E38A-297F-4086-93C7-F599DB116387}" srcOrd="0" destOrd="0" parTransId="{4120189C-5925-45C7-B266-950B0D268A9F}" sibTransId="{435D211D-E4C0-43AA-9A43-3FCA67B9F58E}"/>
    <dgm:cxn modelId="{CF15A6F0-3ABD-4E7D-9C50-A52E8F892A6B}" srcId="{FBE006CB-D183-4B66-803C-138502A63A94}" destId="{7FF55F3C-B48C-4EDB-AA65-97B51E31F2B7}" srcOrd="1" destOrd="0" parTransId="{C7E75169-43B8-449C-95D3-F2485FCDD416}" sibTransId="{CA410219-343B-4475-99D2-67F80C71320F}"/>
    <dgm:cxn modelId="{688B2AF2-9581-4B0A-BED9-ECEFA3AE87B6}" type="presOf" srcId="{363CAFAF-7A0D-4E4E-844E-435BB6459F74}" destId="{4B65265B-9FFD-448C-A18B-A9E55BE70F83}" srcOrd="1" destOrd="0" presId="urn:microsoft.com/office/officeart/2005/8/layout/list1"/>
    <dgm:cxn modelId="{32C769FE-DC45-424B-87D5-6BFC4961AF18}" type="presOf" srcId="{363CAFAF-7A0D-4E4E-844E-435BB6459F74}" destId="{1077A244-4A80-49F6-A3CB-12229CDB505B}" srcOrd="0" destOrd="0" presId="urn:microsoft.com/office/officeart/2005/8/layout/list1"/>
    <dgm:cxn modelId="{858D57D4-E3AD-48DF-8FCE-E2424DBBA786}" type="presParOf" srcId="{D2D8CD00-2BB6-4803-954B-E00AC289F3B4}" destId="{4AE70BC6-A77B-475E-B8AD-E36E3B7D3E31}" srcOrd="0" destOrd="0" presId="urn:microsoft.com/office/officeart/2005/8/layout/list1"/>
    <dgm:cxn modelId="{BC7ECFFB-04C8-4FAF-B1D0-15B24F1BB763}" type="presParOf" srcId="{4AE70BC6-A77B-475E-B8AD-E36E3B7D3E31}" destId="{F8AA70D9-05A2-4D31-88D9-C2F02680FEF9}" srcOrd="0" destOrd="0" presId="urn:microsoft.com/office/officeart/2005/8/layout/list1"/>
    <dgm:cxn modelId="{9C8763C1-43F7-4D55-A2F7-6C4D0FA5B387}" type="presParOf" srcId="{4AE70BC6-A77B-475E-B8AD-E36E3B7D3E31}" destId="{7C8F37AC-F91A-4B83-B1AE-677505826E82}" srcOrd="1" destOrd="0" presId="urn:microsoft.com/office/officeart/2005/8/layout/list1"/>
    <dgm:cxn modelId="{D424529F-6BE5-4BD4-9960-87A9920ECBD6}" type="presParOf" srcId="{D2D8CD00-2BB6-4803-954B-E00AC289F3B4}" destId="{B12E049D-B770-43E0-991F-AE5D5376D3EB}" srcOrd="1" destOrd="0" presId="urn:microsoft.com/office/officeart/2005/8/layout/list1"/>
    <dgm:cxn modelId="{F8C08F4A-B5D7-447E-B07B-FDAA51532EFE}" type="presParOf" srcId="{D2D8CD00-2BB6-4803-954B-E00AC289F3B4}" destId="{EC020C21-0D81-437A-AAC0-CDEAB18E0B30}" srcOrd="2" destOrd="0" presId="urn:microsoft.com/office/officeart/2005/8/layout/list1"/>
    <dgm:cxn modelId="{5536AB5C-42AA-4051-8BEA-BF9BD1286437}" type="presParOf" srcId="{D2D8CD00-2BB6-4803-954B-E00AC289F3B4}" destId="{3AD1CF0F-12F5-4F20-A548-94828E252DFC}" srcOrd="3" destOrd="0" presId="urn:microsoft.com/office/officeart/2005/8/layout/list1"/>
    <dgm:cxn modelId="{3E9F8BB0-604E-4FA1-8906-13C97588E033}" type="presParOf" srcId="{D2D8CD00-2BB6-4803-954B-E00AC289F3B4}" destId="{BB03681D-C5B4-42AE-9A0B-FCE9BA844BDB}" srcOrd="4" destOrd="0" presId="urn:microsoft.com/office/officeart/2005/8/layout/list1"/>
    <dgm:cxn modelId="{116DFCB1-CC4A-486F-A8E2-CF2A8E008002}" type="presParOf" srcId="{BB03681D-C5B4-42AE-9A0B-FCE9BA844BDB}" destId="{B639EF51-F7B4-4896-9B96-BBA0E7AB6C34}" srcOrd="0" destOrd="0" presId="urn:microsoft.com/office/officeart/2005/8/layout/list1"/>
    <dgm:cxn modelId="{F9CF0E76-1ACA-4077-B387-ACFAB920E0B1}" type="presParOf" srcId="{BB03681D-C5B4-42AE-9A0B-FCE9BA844BDB}" destId="{944797BC-5BC7-44CB-B1DC-0D3C658CC2EA}" srcOrd="1" destOrd="0" presId="urn:microsoft.com/office/officeart/2005/8/layout/list1"/>
    <dgm:cxn modelId="{7707D755-436C-4E51-8BB6-89A8DEE2B0BF}" type="presParOf" srcId="{D2D8CD00-2BB6-4803-954B-E00AC289F3B4}" destId="{48442B80-A4C9-493E-9674-5F268F23B81D}" srcOrd="5" destOrd="0" presId="urn:microsoft.com/office/officeart/2005/8/layout/list1"/>
    <dgm:cxn modelId="{E731AD81-123C-462C-8312-FA33FF8C439E}" type="presParOf" srcId="{D2D8CD00-2BB6-4803-954B-E00AC289F3B4}" destId="{CED5E54C-A49E-4262-B14F-CFD5F48B6531}" srcOrd="6" destOrd="0" presId="urn:microsoft.com/office/officeart/2005/8/layout/list1"/>
    <dgm:cxn modelId="{7467D6DD-5251-4478-B6EB-4566DA88F655}" type="presParOf" srcId="{D2D8CD00-2BB6-4803-954B-E00AC289F3B4}" destId="{834F0BBB-273C-4455-9464-A1B92D96BB89}" srcOrd="7" destOrd="0" presId="urn:microsoft.com/office/officeart/2005/8/layout/list1"/>
    <dgm:cxn modelId="{5CFA9EDB-6B58-4B2B-ADEA-23B44419468F}" type="presParOf" srcId="{D2D8CD00-2BB6-4803-954B-E00AC289F3B4}" destId="{A694BFBF-1E53-4B58-B038-A58F4A955697}" srcOrd="8" destOrd="0" presId="urn:microsoft.com/office/officeart/2005/8/layout/list1"/>
    <dgm:cxn modelId="{F545A47B-16D8-4E2B-9FAF-798AB0A47A56}" type="presParOf" srcId="{A694BFBF-1E53-4B58-B038-A58F4A955697}" destId="{1077A244-4A80-49F6-A3CB-12229CDB505B}" srcOrd="0" destOrd="0" presId="urn:microsoft.com/office/officeart/2005/8/layout/list1"/>
    <dgm:cxn modelId="{BAB39FA7-412B-4338-BBE7-8348474514BF}" type="presParOf" srcId="{A694BFBF-1E53-4B58-B038-A58F4A955697}" destId="{4B65265B-9FFD-448C-A18B-A9E55BE70F83}" srcOrd="1" destOrd="0" presId="urn:microsoft.com/office/officeart/2005/8/layout/list1"/>
    <dgm:cxn modelId="{115C0BC8-42EA-4C7D-9991-1F7125D51901}" type="presParOf" srcId="{D2D8CD00-2BB6-4803-954B-E00AC289F3B4}" destId="{140A8A14-9D45-44AE-BCB2-589C380B0FE7}" srcOrd="9" destOrd="0" presId="urn:microsoft.com/office/officeart/2005/8/layout/list1"/>
    <dgm:cxn modelId="{78D7E592-EA1B-422C-9C99-9968977F9A1B}" type="presParOf" srcId="{D2D8CD00-2BB6-4803-954B-E00AC289F3B4}" destId="{0CDF2A3E-F719-4C50-B2C9-1AECFACBE1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185AB-6234-43CD-89D0-E10841C3478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02D8BB-E35D-43B0-A97D-C5756F85FBEF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Assumptions</a:t>
          </a:r>
        </a:p>
      </dgm:t>
    </dgm:pt>
    <dgm:pt modelId="{128632AC-CC50-409B-856D-129DC3BC3395}" type="parTrans" cxnId="{A6100626-C794-4E39-BE13-223764C44E2A}">
      <dgm:prSet/>
      <dgm:spPr/>
      <dgm:t>
        <a:bodyPr/>
        <a:lstStyle/>
        <a:p>
          <a:endParaRPr lang="en-US"/>
        </a:p>
      </dgm:t>
    </dgm:pt>
    <dgm:pt modelId="{D46EFDD8-E11A-42FB-A06A-DC344E65F11C}" type="sibTrans" cxnId="{A6100626-C794-4E39-BE13-223764C44E2A}">
      <dgm:prSet/>
      <dgm:spPr/>
      <dgm:t>
        <a:bodyPr/>
        <a:lstStyle/>
        <a:p>
          <a:endParaRPr lang="en-US"/>
        </a:p>
      </dgm:t>
    </dgm:pt>
    <dgm:pt modelId="{3AEE5FB5-FC39-4EE5-A3DC-4B1566EAA546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Evidence</a:t>
          </a:r>
        </a:p>
      </dgm:t>
    </dgm:pt>
    <dgm:pt modelId="{E62E216C-CFA5-4E7E-9472-B98063D3D2CB}" type="parTrans" cxnId="{95B9F5F5-F96B-49DA-9613-9068E3BA85A7}">
      <dgm:prSet/>
      <dgm:spPr/>
      <dgm:t>
        <a:bodyPr/>
        <a:lstStyle/>
        <a:p>
          <a:endParaRPr lang="en-US"/>
        </a:p>
      </dgm:t>
    </dgm:pt>
    <dgm:pt modelId="{3D2FAE56-4D4E-47B8-A890-69FA46402412}" type="sibTrans" cxnId="{95B9F5F5-F96B-49DA-9613-9068E3BA85A7}">
      <dgm:prSet/>
      <dgm:spPr/>
      <dgm:t>
        <a:bodyPr/>
        <a:lstStyle/>
        <a:p>
          <a:endParaRPr lang="en-US"/>
        </a:p>
      </dgm:t>
    </dgm:pt>
    <dgm:pt modelId="{4151BC33-09CD-4982-839F-4D875CE7CC3D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Authority</a:t>
          </a:r>
        </a:p>
      </dgm:t>
    </dgm:pt>
    <dgm:pt modelId="{E194ECBA-A9E6-48A4-B120-330706251A2D}" type="parTrans" cxnId="{12C1A1C2-B62B-49C3-8C14-8560E0C31351}">
      <dgm:prSet/>
      <dgm:spPr/>
      <dgm:t>
        <a:bodyPr/>
        <a:lstStyle/>
        <a:p>
          <a:endParaRPr lang="en-US"/>
        </a:p>
      </dgm:t>
    </dgm:pt>
    <dgm:pt modelId="{8A6A9727-C9F4-4CFD-B3E5-A050CB0025A1}" type="sibTrans" cxnId="{12C1A1C2-B62B-49C3-8C14-8560E0C31351}">
      <dgm:prSet/>
      <dgm:spPr/>
      <dgm:t>
        <a:bodyPr/>
        <a:lstStyle/>
        <a:p>
          <a:endParaRPr lang="en-US"/>
        </a:p>
      </dgm:t>
    </dgm:pt>
    <dgm:pt modelId="{5032D5B3-A286-488D-BC27-F0735E241AF8}">
      <dgm:prSet phldrT="[Text]"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Explanations and anecdotes</a:t>
          </a:r>
        </a:p>
      </dgm:t>
    </dgm:pt>
    <dgm:pt modelId="{EB0E13A4-BF92-486A-BBA7-2BBBA2E0CA88}" type="parTrans" cxnId="{F6A27BA4-183A-40B2-9D9B-585B6E31FE07}">
      <dgm:prSet/>
      <dgm:spPr/>
      <dgm:t>
        <a:bodyPr/>
        <a:lstStyle/>
        <a:p>
          <a:endParaRPr lang="en-US"/>
        </a:p>
      </dgm:t>
    </dgm:pt>
    <dgm:pt modelId="{E0A07024-B47E-4804-B1AB-2418041D68CE}" type="sibTrans" cxnId="{F6A27BA4-183A-40B2-9D9B-585B6E31FE07}">
      <dgm:prSet/>
      <dgm:spPr/>
      <dgm:t>
        <a:bodyPr/>
        <a:lstStyle/>
        <a:p>
          <a:endParaRPr lang="en-US"/>
        </a:p>
      </dgm:t>
    </dgm:pt>
    <dgm:pt modelId="{C09C15F6-115D-4B58-9A24-F5B62637B6A3}" type="pres">
      <dgm:prSet presAssocID="{72D185AB-6234-43CD-89D0-E10841C34788}" presName="outerComposite" presStyleCnt="0">
        <dgm:presLayoutVars>
          <dgm:chMax val="5"/>
          <dgm:dir/>
          <dgm:resizeHandles val="exact"/>
        </dgm:presLayoutVars>
      </dgm:prSet>
      <dgm:spPr/>
    </dgm:pt>
    <dgm:pt modelId="{A3D6C59A-BD2A-4511-BDA1-DE7DC1622728}" type="pres">
      <dgm:prSet presAssocID="{72D185AB-6234-43CD-89D0-E10841C34788}" presName="dummyMaxCanvas" presStyleCnt="0">
        <dgm:presLayoutVars/>
      </dgm:prSet>
      <dgm:spPr/>
    </dgm:pt>
    <dgm:pt modelId="{B2BE7208-5142-4F63-A425-E8B39A82686D}" type="pres">
      <dgm:prSet presAssocID="{72D185AB-6234-43CD-89D0-E10841C34788}" presName="FourNodes_1" presStyleLbl="node1" presStyleIdx="0" presStyleCnt="4">
        <dgm:presLayoutVars>
          <dgm:bulletEnabled val="1"/>
        </dgm:presLayoutVars>
      </dgm:prSet>
      <dgm:spPr/>
    </dgm:pt>
    <dgm:pt modelId="{6613097B-B898-4C69-A9A9-D8DEB0A86D6A}" type="pres">
      <dgm:prSet presAssocID="{72D185AB-6234-43CD-89D0-E10841C34788}" presName="FourNodes_2" presStyleLbl="node1" presStyleIdx="1" presStyleCnt="4">
        <dgm:presLayoutVars>
          <dgm:bulletEnabled val="1"/>
        </dgm:presLayoutVars>
      </dgm:prSet>
      <dgm:spPr/>
    </dgm:pt>
    <dgm:pt modelId="{7F0F6FA0-B8AF-48BE-A32F-575841300D8D}" type="pres">
      <dgm:prSet presAssocID="{72D185AB-6234-43CD-89D0-E10841C34788}" presName="FourNodes_3" presStyleLbl="node1" presStyleIdx="2" presStyleCnt="4">
        <dgm:presLayoutVars>
          <dgm:bulletEnabled val="1"/>
        </dgm:presLayoutVars>
      </dgm:prSet>
      <dgm:spPr/>
    </dgm:pt>
    <dgm:pt modelId="{D76649D1-050F-445A-B032-3CBF3F9BE5AA}" type="pres">
      <dgm:prSet presAssocID="{72D185AB-6234-43CD-89D0-E10841C34788}" presName="FourNodes_4" presStyleLbl="node1" presStyleIdx="3" presStyleCnt="4">
        <dgm:presLayoutVars>
          <dgm:bulletEnabled val="1"/>
        </dgm:presLayoutVars>
      </dgm:prSet>
      <dgm:spPr/>
    </dgm:pt>
    <dgm:pt modelId="{D6E03069-C800-4A1D-9004-6D37D427A3A8}" type="pres">
      <dgm:prSet presAssocID="{72D185AB-6234-43CD-89D0-E10841C34788}" presName="FourConn_1-2" presStyleLbl="fgAccFollowNode1" presStyleIdx="0" presStyleCnt="3">
        <dgm:presLayoutVars>
          <dgm:bulletEnabled val="1"/>
        </dgm:presLayoutVars>
      </dgm:prSet>
      <dgm:spPr/>
    </dgm:pt>
    <dgm:pt modelId="{ACC6A565-0603-4DD4-A638-4EBEC04D8776}" type="pres">
      <dgm:prSet presAssocID="{72D185AB-6234-43CD-89D0-E10841C34788}" presName="FourConn_2-3" presStyleLbl="fgAccFollowNode1" presStyleIdx="1" presStyleCnt="3">
        <dgm:presLayoutVars>
          <dgm:bulletEnabled val="1"/>
        </dgm:presLayoutVars>
      </dgm:prSet>
      <dgm:spPr/>
    </dgm:pt>
    <dgm:pt modelId="{2B5C2E1F-84D7-4F00-8B38-3D559C3793D5}" type="pres">
      <dgm:prSet presAssocID="{72D185AB-6234-43CD-89D0-E10841C34788}" presName="FourConn_3-4" presStyleLbl="fgAccFollowNode1" presStyleIdx="2" presStyleCnt="3">
        <dgm:presLayoutVars>
          <dgm:bulletEnabled val="1"/>
        </dgm:presLayoutVars>
      </dgm:prSet>
      <dgm:spPr/>
    </dgm:pt>
    <dgm:pt modelId="{E61A2F7C-923E-4762-94AB-2B1DC28F693E}" type="pres">
      <dgm:prSet presAssocID="{72D185AB-6234-43CD-89D0-E10841C34788}" presName="FourNodes_1_text" presStyleLbl="node1" presStyleIdx="3" presStyleCnt="4">
        <dgm:presLayoutVars>
          <dgm:bulletEnabled val="1"/>
        </dgm:presLayoutVars>
      </dgm:prSet>
      <dgm:spPr/>
    </dgm:pt>
    <dgm:pt modelId="{12139EB9-1566-4F21-A7BB-8A2896D1AA71}" type="pres">
      <dgm:prSet presAssocID="{72D185AB-6234-43CD-89D0-E10841C34788}" presName="FourNodes_2_text" presStyleLbl="node1" presStyleIdx="3" presStyleCnt="4">
        <dgm:presLayoutVars>
          <dgm:bulletEnabled val="1"/>
        </dgm:presLayoutVars>
      </dgm:prSet>
      <dgm:spPr/>
    </dgm:pt>
    <dgm:pt modelId="{9185CAAD-6C85-443F-9352-F69405A3C153}" type="pres">
      <dgm:prSet presAssocID="{72D185AB-6234-43CD-89D0-E10841C34788}" presName="FourNodes_3_text" presStyleLbl="node1" presStyleIdx="3" presStyleCnt="4">
        <dgm:presLayoutVars>
          <dgm:bulletEnabled val="1"/>
        </dgm:presLayoutVars>
      </dgm:prSet>
      <dgm:spPr/>
    </dgm:pt>
    <dgm:pt modelId="{0386301D-6B31-4472-B16B-83D7AAF5EBDE}" type="pres">
      <dgm:prSet presAssocID="{72D185AB-6234-43CD-89D0-E10841C347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09BB00-5D69-44B2-B7AA-0608A69C87E5}" type="presOf" srcId="{7702D8BB-E35D-43B0-A97D-C5756F85FBEF}" destId="{E61A2F7C-923E-4762-94AB-2B1DC28F693E}" srcOrd="1" destOrd="0" presId="urn:microsoft.com/office/officeart/2005/8/layout/vProcess5"/>
    <dgm:cxn modelId="{2513DF16-A110-4AE8-BB38-57C3F7DB7164}" type="presOf" srcId="{5032D5B3-A286-488D-BC27-F0735E241AF8}" destId="{D76649D1-050F-445A-B032-3CBF3F9BE5AA}" srcOrd="0" destOrd="0" presId="urn:microsoft.com/office/officeart/2005/8/layout/vProcess5"/>
    <dgm:cxn modelId="{C0E5DB17-80F3-497B-BC20-8B1378D8492D}" type="presOf" srcId="{72D185AB-6234-43CD-89D0-E10841C34788}" destId="{C09C15F6-115D-4B58-9A24-F5B62637B6A3}" srcOrd="0" destOrd="0" presId="urn:microsoft.com/office/officeart/2005/8/layout/vProcess5"/>
    <dgm:cxn modelId="{A6100626-C794-4E39-BE13-223764C44E2A}" srcId="{72D185AB-6234-43CD-89D0-E10841C34788}" destId="{7702D8BB-E35D-43B0-A97D-C5756F85FBEF}" srcOrd="0" destOrd="0" parTransId="{128632AC-CC50-409B-856D-129DC3BC3395}" sibTransId="{D46EFDD8-E11A-42FB-A06A-DC344E65F11C}"/>
    <dgm:cxn modelId="{A6D22D40-FBC4-4698-B436-4AEBF99D5980}" type="presOf" srcId="{7702D8BB-E35D-43B0-A97D-C5756F85FBEF}" destId="{B2BE7208-5142-4F63-A425-E8B39A82686D}" srcOrd="0" destOrd="0" presId="urn:microsoft.com/office/officeart/2005/8/layout/vProcess5"/>
    <dgm:cxn modelId="{9C6B8D67-5915-4B6B-8555-67C42B0BAE13}" type="presOf" srcId="{3D2FAE56-4D4E-47B8-A890-69FA46402412}" destId="{ACC6A565-0603-4DD4-A638-4EBEC04D8776}" srcOrd="0" destOrd="0" presId="urn:microsoft.com/office/officeart/2005/8/layout/vProcess5"/>
    <dgm:cxn modelId="{D73DDA57-6896-4AAA-B38F-6662106B10E1}" type="presOf" srcId="{4151BC33-09CD-4982-839F-4D875CE7CC3D}" destId="{9185CAAD-6C85-443F-9352-F69405A3C153}" srcOrd="1" destOrd="0" presId="urn:microsoft.com/office/officeart/2005/8/layout/vProcess5"/>
    <dgm:cxn modelId="{B4185089-1334-4B3B-AC7A-20B74E62E42D}" type="presOf" srcId="{3AEE5FB5-FC39-4EE5-A3DC-4B1566EAA546}" destId="{12139EB9-1566-4F21-A7BB-8A2896D1AA71}" srcOrd="1" destOrd="0" presId="urn:microsoft.com/office/officeart/2005/8/layout/vProcess5"/>
    <dgm:cxn modelId="{F6A27BA4-183A-40B2-9D9B-585B6E31FE07}" srcId="{72D185AB-6234-43CD-89D0-E10841C34788}" destId="{5032D5B3-A286-488D-BC27-F0735E241AF8}" srcOrd="3" destOrd="0" parTransId="{EB0E13A4-BF92-486A-BBA7-2BBBA2E0CA88}" sibTransId="{E0A07024-B47E-4804-B1AB-2418041D68CE}"/>
    <dgm:cxn modelId="{60EACAA4-3BC7-4AA3-ACEE-5DD4D966999C}" type="presOf" srcId="{5032D5B3-A286-488D-BC27-F0735E241AF8}" destId="{0386301D-6B31-4472-B16B-83D7AAF5EBDE}" srcOrd="1" destOrd="0" presId="urn:microsoft.com/office/officeart/2005/8/layout/vProcess5"/>
    <dgm:cxn modelId="{BB4232AF-3368-454D-8E39-49F607F786F5}" type="presOf" srcId="{3AEE5FB5-FC39-4EE5-A3DC-4B1566EAA546}" destId="{6613097B-B898-4C69-A9A9-D8DEB0A86D6A}" srcOrd="0" destOrd="0" presId="urn:microsoft.com/office/officeart/2005/8/layout/vProcess5"/>
    <dgm:cxn modelId="{79C215B6-BC8D-45FB-82EE-682AF44A5EAB}" type="presOf" srcId="{4151BC33-09CD-4982-839F-4D875CE7CC3D}" destId="{7F0F6FA0-B8AF-48BE-A32F-575841300D8D}" srcOrd="0" destOrd="0" presId="urn:microsoft.com/office/officeart/2005/8/layout/vProcess5"/>
    <dgm:cxn modelId="{12C1A1C2-B62B-49C3-8C14-8560E0C31351}" srcId="{72D185AB-6234-43CD-89D0-E10841C34788}" destId="{4151BC33-09CD-4982-839F-4D875CE7CC3D}" srcOrd="2" destOrd="0" parTransId="{E194ECBA-A9E6-48A4-B120-330706251A2D}" sibTransId="{8A6A9727-C9F4-4CFD-B3E5-A050CB0025A1}"/>
    <dgm:cxn modelId="{EB0E07E9-6778-4173-A792-AB85F69566AE}" type="presOf" srcId="{D46EFDD8-E11A-42FB-A06A-DC344E65F11C}" destId="{D6E03069-C800-4A1D-9004-6D37D427A3A8}" srcOrd="0" destOrd="0" presId="urn:microsoft.com/office/officeart/2005/8/layout/vProcess5"/>
    <dgm:cxn modelId="{95B9F5F5-F96B-49DA-9613-9068E3BA85A7}" srcId="{72D185AB-6234-43CD-89D0-E10841C34788}" destId="{3AEE5FB5-FC39-4EE5-A3DC-4B1566EAA546}" srcOrd="1" destOrd="0" parTransId="{E62E216C-CFA5-4E7E-9472-B98063D3D2CB}" sibTransId="{3D2FAE56-4D4E-47B8-A890-69FA46402412}"/>
    <dgm:cxn modelId="{500462FF-31EA-4FC0-8909-8BB8BE890669}" type="presOf" srcId="{8A6A9727-C9F4-4CFD-B3E5-A050CB0025A1}" destId="{2B5C2E1F-84D7-4F00-8B38-3D559C3793D5}" srcOrd="0" destOrd="0" presId="urn:microsoft.com/office/officeart/2005/8/layout/vProcess5"/>
    <dgm:cxn modelId="{8CDC71E1-2D83-45BF-AA9E-100F6BDD56D1}" type="presParOf" srcId="{C09C15F6-115D-4B58-9A24-F5B62637B6A3}" destId="{A3D6C59A-BD2A-4511-BDA1-DE7DC1622728}" srcOrd="0" destOrd="0" presId="urn:microsoft.com/office/officeart/2005/8/layout/vProcess5"/>
    <dgm:cxn modelId="{C8555EF8-A98B-4321-843A-37C5B015BCDE}" type="presParOf" srcId="{C09C15F6-115D-4B58-9A24-F5B62637B6A3}" destId="{B2BE7208-5142-4F63-A425-E8B39A82686D}" srcOrd="1" destOrd="0" presId="urn:microsoft.com/office/officeart/2005/8/layout/vProcess5"/>
    <dgm:cxn modelId="{D8308F1E-36CF-4FE7-9475-70EFCC1410C2}" type="presParOf" srcId="{C09C15F6-115D-4B58-9A24-F5B62637B6A3}" destId="{6613097B-B898-4C69-A9A9-D8DEB0A86D6A}" srcOrd="2" destOrd="0" presId="urn:microsoft.com/office/officeart/2005/8/layout/vProcess5"/>
    <dgm:cxn modelId="{745C8F01-003E-4656-B9AF-1A60DEEFA45E}" type="presParOf" srcId="{C09C15F6-115D-4B58-9A24-F5B62637B6A3}" destId="{7F0F6FA0-B8AF-48BE-A32F-575841300D8D}" srcOrd="3" destOrd="0" presId="urn:microsoft.com/office/officeart/2005/8/layout/vProcess5"/>
    <dgm:cxn modelId="{BA80BA33-EBBA-4026-85C0-83B20EEF6A85}" type="presParOf" srcId="{C09C15F6-115D-4B58-9A24-F5B62637B6A3}" destId="{D76649D1-050F-445A-B032-3CBF3F9BE5AA}" srcOrd="4" destOrd="0" presId="urn:microsoft.com/office/officeart/2005/8/layout/vProcess5"/>
    <dgm:cxn modelId="{842E058C-3AFE-47C7-AD7B-FF235A4FFC3E}" type="presParOf" srcId="{C09C15F6-115D-4B58-9A24-F5B62637B6A3}" destId="{D6E03069-C800-4A1D-9004-6D37D427A3A8}" srcOrd="5" destOrd="0" presId="urn:microsoft.com/office/officeart/2005/8/layout/vProcess5"/>
    <dgm:cxn modelId="{C02C23AA-15E5-4E97-B059-DD55759E0011}" type="presParOf" srcId="{C09C15F6-115D-4B58-9A24-F5B62637B6A3}" destId="{ACC6A565-0603-4DD4-A638-4EBEC04D8776}" srcOrd="6" destOrd="0" presId="urn:microsoft.com/office/officeart/2005/8/layout/vProcess5"/>
    <dgm:cxn modelId="{B9622240-67A4-4A24-B7B4-0C1EAB4EEC24}" type="presParOf" srcId="{C09C15F6-115D-4B58-9A24-F5B62637B6A3}" destId="{2B5C2E1F-84D7-4F00-8B38-3D559C3793D5}" srcOrd="7" destOrd="0" presId="urn:microsoft.com/office/officeart/2005/8/layout/vProcess5"/>
    <dgm:cxn modelId="{D16ED07B-9A5C-4EA2-A183-0D4A8A2D7DDE}" type="presParOf" srcId="{C09C15F6-115D-4B58-9A24-F5B62637B6A3}" destId="{E61A2F7C-923E-4762-94AB-2B1DC28F693E}" srcOrd="8" destOrd="0" presId="urn:microsoft.com/office/officeart/2005/8/layout/vProcess5"/>
    <dgm:cxn modelId="{D36D1A25-638A-4AA9-AE8A-3A65FA79B207}" type="presParOf" srcId="{C09C15F6-115D-4B58-9A24-F5B62637B6A3}" destId="{12139EB9-1566-4F21-A7BB-8A2896D1AA71}" srcOrd="9" destOrd="0" presId="urn:microsoft.com/office/officeart/2005/8/layout/vProcess5"/>
    <dgm:cxn modelId="{DDB7F19B-D326-4E37-8DC8-B60ED8EEE9DA}" type="presParOf" srcId="{C09C15F6-115D-4B58-9A24-F5B62637B6A3}" destId="{9185CAAD-6C85-443F-9352-F69405A3C153}" srcOrd="10" destOrd="0" presId="urn:microsoft.com/office/officeart/2005/8/layout/vProcess5"/>
    <dgm:cxn modelId="{DD14FD3E-1079-4585-B22B-2DEFF42E82AC}" type="presParOf" srcId="{C09C15F6-115D-4B58-9A24-F5B62637B6A3}" destId="{0386301D-6B31-4472-B16B-83D7AAF5EBD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4B0643-8596-48B6-85EB-B73923C147A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E054072-76D8-4439-9638-D6308498903D}">
      <dgm:prSet phldrT="[Text]" custT="1"/>
      <dgm:spPr/>
      <dgm:t>
        <a:bodyPr/>
        <a:lstStyle/>
        <a:p>
          <a:r>
            <a: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Inductive</a:t>
          </a:r>
        </a:p>
      </dgm:t>
    </dgm:pt>
    <dgm:pt modelId="{FBD137D3-D8DF-471F-AFFE-6345AA340283}" type="parTrans" cxnId="{64D79382-E012-4E42-8017-A1A63F15A3C7}">
      <dgm:prSet/>
      <dgm:spPr/>
      <dgm:t>
        <a:bodyPr/>
        <a:lstStyle/>
        <a:p>
          <a:endParaRPr lang="en-US"/>
        </a:p>
      </dgm:t>
    </dgm:pt>
    <dgm:pt modelId="{1B132ECB-530C-48BE-AFC3-2052B7F7DCDF}" type="sibTrans" cxnId="{64D79382-E012-4E42-8017-A1A63F15A3C7}">
      <dgm:prSet/>
      <dgm:spPr/>
      <dgm:t>
        <a:bodyPr/>
        <a:lstStyle/>
        <a:p>
          <a:endParaRPr lang="en-US"/>
        </a:p>
      </dgm:t>
    </dgm:pt>
    <dgm:pt modelId="{080DBF67-93BE-42D7-8F5D-D6F6EBDBCCFD}">
      <dgm:prSet phldrT="[Text]" custT="1"/>
      <dgm:spPr/>
      <dgm:t>
        <a:bodyPr/>
        <a:lstStyle/>
        <a:p>
          <a:r>
            <a: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Deductive</a:t>
          </a:r>
        </a:p>
      </dgm:t>
    </dgm:pt>
    <dgm:pt modelId="{5A72DAAD-801E-4570-A824-BCBADE052DC1}" type="parTrans" cxnId="{9C025C0E-DD2F-4B61-AF9E-B16C4ADF339C}">
      <dgm:prSet/>
      <dgm:spPr/>
      <dgm:t>
        <a:bodyPr/>
        <a:lstStyle/>
        <a:p>
          <a:endParaRPr lang="en-US"/>
        </a:p>
      </dgm:t>
    </dgm:pt>
    <dgm:pt modelId="{B1911E87-4608-4E60-8216-7ED9A4A39AB2}" type="sibTrans" cxnId="{9C025C0E-DD2F-4B61-AF9E-B16C4ADF339C}">
      <dgm:prSet/>
      <dgm:spPr/>
      <dgm:t>
        <a:bodyPr/>
        <a:lstStyle/>
        <a:p>
          <a:endParaRPr lang="en-US"/>
        </a:p>
      </dgm:t>
    </dgm:pt>
    <dgm:pt modelId="{77446E00-C5F0-48DB-9072-349245681C68}" type="pres">
      <dgm:prSet presAssocID="{0F4B0643-8596-48B6-85EB-B73923C147A5}" presName="CompostProcess" presStyleCnt="0">
        <dgm:presLayoutVars>
          <dgm:dir/>
          <dgm:resizeHandles val="exact"/>
        </dgm:presLayoutVars>
      </dgm:prSet>
      <dgm:spPr/>
    </dgm:pt>
    <dgm:pt modelId="{FEFA9319-0DA6-47AA-BC1D-2F75C305F59D}" type="pres">
      <dgm:prSet presAssocID="{0F4B0643-8596-48B6-85EB-B73923C147A5}" presName="arrow" presStyleLbl="bgShp" presStyleIdx="0" presStyleCnt="1"/>
      <dgm:spPr/>
    </dgm:pt>
    <dgm:pt modelId="{27929F35-2AFD-4C2C-9D19-AD24AA00618F}" type="pres">
      <dgm:prSet presAssocID="{0F4B0643-8596-48B6-85EB-B73923C147A5}" presName="linearProcess" presStyleCnt="0"/>
      <dgm:spPr/>
    </dgm:pt>
    <dgm:pt modelId="{FAFACED3-682C-4641-89B9-F4C4DE1F8B79}" type="pres">
      <dgm:prSet presAssocID="{2E054072-76D8-4439-9638-D6308498903D}" presName="textNode" presStyleLbl="node1" presStyleIdx="0" presStyleCnt="2">
        <dgm:presLayoutVars>
          <dgm:bulletEnabled val="1"/>
        </dgm:presLayoutVars>
      </dgm:prSet>
      <dgm:spPr/>
    </dgm:pt>
    <dgm:pt modelId="{618C57EF-DEF8-4E65-8406-16C9A1AFEF07}" type="pres">
      <dgm:prSet presAssocID="{1B132ECB-530C-48BE-AFC3-2052B7F7DCDF}" presName="sibTrans" presStyleCnt="0"/>
      <dgm:spPr/>
    </dgm:pt>
    <dgm:pt modelId="{2C32AD9D-6E26-48B1-AF12-FAC9AF3D8762}" type="pres">
      <dgm:prSet presAssocID="{080DBF67-93BE-42D7-8F5D-D6F6EBDBCCF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9C025C0E-DD2F-4B61-AF9E-B16C4ADF339C}" srcId="{0F4B0643-8596-48B6-85EB-B73923C147A5}" destId="{080DBF67-93BE-42D7-8F5D-D6F6EBDBCCFD}" srcOrd="1" destOrd="0" parTransId="{5A72DAAD-801E-4570-A824-BCBADE052DC1}" sibTransId="{B1911E87-4608-4E60-8216-7ED9A4A39AB2}"/>
    <dgm:cxn modelId="{64D79382-E012-4E42-8017-A1A63F15A3C7}" srcId="{0F4B0643-8596-48B6-85EB-B73923C147A5}" destId="{2E054072-76D8-4439-9638-D6308498903D}" srcOrd="0" destOrd="0" parTransId="{FBD137D3-D8DF-471F-AFFE-6345AA340283}" sibTransId="{1B132ECB-530C-48BE-AFC3-2052B7F7DCDF}"/>
    <dgm:cxn modelId="{07853FA2-BEAA-4978-90AE-298E82CE1DD2}" type="presOf" srcId="{2E054072-76D8-4439-9638-D6308498903D}" destId="{FAFACED3-682C-4641-89B9-F4C4DE1F8B79}" srcOrd="0" destOrd="0" presId="urn:microsoft.com/office/officeart/2005/8/layout/hProcess9"/>
    <dgm:cxn modelId="{336499A4-4AFB-4157-A693-B63A605951A3}" type="presOf" srcId="{0F4B0643-8596-48B6-85EB-B73923C147A5}" destId="{77446E00-C5F0-48DB-9072-349245681C68}" srcOrd="0" destOrd="0" presId="urn:microsoft.com/office/officeart/2005/8/layout/hProcess9"/>
    <dgm:cxn modelId="{142955C6-F05E-4B26-9BDD-54BDE9AED5AD}" type="presOf" srcId="{080DBF67-93BE-42D7-8F5D-D6F6EBDBCCFD}" destId="{2C32AD9D-6E26-48B1-AF12-FAC9AF3D8762}" srcOrd="0" destOrd="0" presId="urn:microsoft.com/office/officeart/2005/8/layout/hProcess9"/>
    <dgm:cxn modelId="{598C742D-0331-4C18-978B-4F672AA9A0BA}" type="presParOf" srcId="{77446E00-C5F0-48DB-9072-349245681C68}" destId="{FEFA9319-0DA6-47AA-BC1D-2F75C305F59D}" srcOrd="0" destOrd="0" presId="urn:microsoft.com/office/officeart/2005/8/layout/hProcess9"/>
    <dgm:cxn modelId="{BC5C5E67-4B6D-4EF2-8046-105110D72D0A}" type="presParOf" srcId="{77446E00-C5F0-48DB-9072-349245681C68}" destId="{27929F35-2AFD-4C2C-9D19-AD24AA00618F}" srcOrd="1" destOrd="0" presId="urn:microsoft.com/office/officeart/2005/8/layout/hProcess9"/>
    <dgm:cxn modelId="{E1376D81-F42B-43AE-B691-46037AACB38D}" type="presParOf" srcId="{27929F35-2AFD-4C2C-9D19-AD24AA00618F}" destId="{FAFACED3-682C-4641-89B9-F4C4DE1F8B79}" srcOrd="0" destOrd="0" presId="urn:microsoft.com/office/officeart/2005/8/layout/hProcess9"/>
    <dgm:cxn modelId="{2DA2B8AD-8067-4456-91A4-91BBF6B2D893}" type="presParOf" srcId="{27929F35-2AFD-4C2C-9D19-AD24AA00618F}" destId="{618C57EF-DEF8-4E65-8406-16C9A1AFEF07}" srcOrd="1" destOrd="0" presId="urn:microsoft.com/office/officeart/2005/8/layout/hProcess9"/>
    <dgm:cxn modelId="{AAA91383-6984-44F5-97D9-DEE58CAF27BF}" type="presParOf" srcId="{27929F35-2AFD-4C2C-9D19-AD24AA00618F}" destId="{2C32AD9D-6E26-48B1-AF12-FAC9AF3D87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DE1AF1-1307-4502-853C-0D2F46616C1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CC7AEE9-5D0D-4653-8B6B-C1F19D8A298C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Observation</a:t>
          </a:r>
        </a:p>
      </dgm:t>
    </dgm:pt>
    <dgm:pt modelId="{496E2575-2688-42B6-8E45-92EEC5A8BBF8}" type="parTrans" cxnId="{38D8BBC1-2F60-4BD8-9326-455A3C60071F}">
      <dgm:prSet/>
      <dgm:spPr/>
      <dgm:t>
        <a:bodyPr/>
        <a:lstStyle/>
        <a:p>
          <a:endParaRPr lang="en-US"/>
        </a:p>
      </dgm:t>
    </dgm:pt>
    <dgm:pt modelId="{59549FE6-BFA9-49D5-ADA5-8FE5C04FD3D1}" type="sibTrans" cxnId="{38D8BBC1-2F60-4BD8-9326-455A3C60071F}">
      <dgm:prSet/>
      <dgm:spPr/>
      <dgm:t>
        <a:bodyPr/>
        <a:lstStyle/>
        <a:p>
          <a:endParaRPr lang="en-US"/>
        </a:p>
      </dgm:t>
    </dgm:pt>
    <dgm:pt modelId="{5296EEDC-AA7D-4C52-9175-1FC475CDB30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Pattern</a:t>
          </a:r>
        </a:p>
      </dgm:t>
    </dgm:pt>
    <dgm:pt modelId="{C6440965-E21A-4CEF-A84B-B806E91398BB}" type="parTrans" cxnId="{191D918A-5872-4AA5-8407-BA4A912C6D29}">
      <dgm:prSet/>
      <dgm:spPr/>
      <dgm:t>
        <a:bodyPr/>
        <a:lstStyle/>
        <a:p>
          <a:endParaRPr lang="en-US"/>
        </a:p>
      </dgm:t>
    </dgm:pt>
    <dgm:pt modelId="{93568CC0-84E4-40DD-80ED-E10A7911F02E}" type="sibTrans" cxnId="{191D918A-5872-4AA5-8407-BA4A912C6D29}">
      <dgm:prSet/>
      <dgm:spPr/>
      <dgm:t>
        <a:bodyPr/>
        <a:lstStyle/>
        <a:p>
          <a:endParaRPr lang="en-US"/>
        </a:p>
      </dgm:t>
    </dgm:pt>
    <dgm:pt modelId="{7C962D54-BDDF-45D9-9A03-4F9805ECA7F5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Tentative Hypothesis</a:t>
          </a:r>
        </a:p>
      </dgm:t>
    </dgm:pt>
    <dgm:pt modelId="{E169FEC3-17B0-4F38-80AF-22D2307A268F}" type="parTrans" cxnId="{18F6D965-CA8A-4214-9EBD-59A6BF3A81CA}">
      <dgm:prSet/>
      <dgm:spPr/>
      <dgm:t>
        <a:bodyPr/>
        <a:lstStyle/>
        <a:p>
          <a:endParaRPr lang="en-US"/>
        </a:p>
      </dgm:t>
    </dgm:pt>
    <dgm:pt modelId="{504F3AC8-3B1E-4DF1-AD97-BF1F369BE76C}" type="sibTrans" cxnId="{18F6D965-CA8A-4214-9EBD-59A6BF3A81CA}">
      <dgm:prSet/>
      <dgm:spPr/>
      <dgm:t>
        <a:bodyPr/>
        <a:lstStyle/>
        <a:p>
          <a:endParaRPr lang="en-US"/>
        </a:p>
      </dgm:t>
    </dgm:pt>
    <dgm:pt modelId="{D4FC5D03-03CA-4043-A704-C0D1AF0A1F00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Theory</a:t>
          </a:r>
          <a:endParaRPr lang="en-US" sz="3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E7DBA5-C18F-466C-8D9A-BAD9F78A20DC}" type="parTrans" cxnId="{33C00624-FE60-4B45-9A41-6DE39D0090F3}">
      <dgm:prSet/>
      <dgm:spPr/>
      <dgm:t>
        <a:bodyPr/>
        <a:lstStyle/>
        <a:p>
          <a:endParaRPr lang="en-US"/>
        </a:p>
      </dgm:t>
    </dgm:pt>
    <dgm:pt modelId="{862D570D-0B93-499A-87A2-30AAE14B1A8C}" type="sibTrans" cxnId="{33C00624-FE60-4B45-9A41-6DE39D0090F3}">
      <dgm:prSet/>
      <dgm:spPr/>
      <dgm:t>
        <a:bodyPr/>
        <a:lstStyle/>
        <a:p>
          <a:endParaRPr lang="en-US"/>
        </a:p>
      </dgm:t>
    </dgm:pt>
    <dgm:pt modelId="{BE4A6009-70E4-46C3-B567-BD41828265BC}" type="pres">
      <dgm:prSet presAssocID="{47DE1AF1-1307-4502-853C-0D2F46616C13}" presName="arrowDiagram" presStyleCnt="0">
        <dgm:presLayoutVars>
          <dgm:chMax val="5"/>
          <dgm:dir/>
          <dgm:resizeHandles val="exact"/>
        </dgm:presLayoutVars>
      </dgm:prSet>
      <dgm:spPr/>
    </dgm:pt>
    <dgm:pt modelId="{6B7DCE4C-E081-484C-9972-46BEA1C38A56}" type="pres">
      <dgm:prSet presAssocID="{47DE1AF1-1307-4502-853C-0D2F46616C13}" presName="arrow" presStyleLbl="bgShp" presStyleIdx="0" presStyleCnt="1" custScaleX="91616" custLinFactNeighborX="-17019" custLinFactNeighborY="5490"/>
      <dgm:spPr/>
    </dgm:pt>
    <dgm:pt modelId="{BBA3DF8B-F7AD-4476-8DA7-1058562E445F}" type="pres">
      <dgm:prSet presAssocID="{47DE1AF1-1307-4502-853C-0D2F46616C13}" presName="arrowDiagram4" presStyleCnt="0"/>
      <dgm:spPr/>
    </dgm:pt>
    <dgm:pt modelId="{4CC36EDA-7D52-465B-B728-A4D5DCA598E1}" type="pres">
      <dgm:prSet presAssocID="{6CC7AEE9-5D0D-4653-8B6B-C1F19D8A298C}" presName="bullet4a" presStyleLbl="node1" presStyleIdx="0" presStyleCnt="4"/>
      <dgm:spPr/>
    </dgm:pt>
    <dgm:pt modelId="{7B97FCE7-8EEE-4D40-A373-5E28DF76B99C}" type="pres">
      <dgm:prSet presAssocID="{6CC7AEE9-5D0D-4653-8B6B-C1F19D8A298C}" presName="textBox4a" presStyleLbl="revTx" presStyleIdx="0" presStyleCnt="4" custScaleX="144998" custScaleY="96796">
        <dgm:presLayoutVars>
          <dgm:bulletEnabled val="1"/>
        </dgm:presLayoutVars>
      </dgm:prSet>
      <dgm:spPr/>
    </dgm:pt>
    <dgm:pt modelId="{F5BE706F-73F2-41EC-9FD1-F5B5525521C0}" type="pres">
      <dgm:prSet presAssocID="{5296EEDC-AA7D-4C52-9175-1FC475CDB307}" presName="bullet4b" presStyleLbl="node1" presStyleIdx="1" presStyleCnt="4"/>
      <dgm:spPr/>
    </dgm:pt>
    <dgm:pt modelId="{9422FE64-0488-499E-9033-D5BC6A9A33F0}" type="pres">
      <dgm:prSet presAssocID="{5296EEDC-AA7D-4C52-9175-1FC475CDB307}" presName="textBox4b" presStyleLbl="revTx" presStyleIdx="1" presStyleCnt="4">
        <dgm:presLayoutVars>
          <dgm:bulletEnabled val="1"/>
        </dgm:presLayoutVars>
      </dgm:prSet>
      <dgm:spPr/>
    </dgm:pt>
    <dgm:pt modelId="{C1230384-CE2C-453A-A371-01952E044A78}" type="pres">
      <dgm:prSet presAssocID="{7C962D54-BDDF-45D9-9A03-4F9805ECA7F5}" presName="bullet4c" presStyleLbl="node1" presStyleIdx="2" presStyleCnt="4"/>
      <dgm:spPr/>
    </dgm:pt>
    <dgm:pt modelId="{8B03942D-E7D9-4C35-B114-150C0D152717}" type="pres">
      <dgm:prSet presAssocID="{7C962D54-BDDF-45D9-9A03-4F9805ECA7F5}" presName="textBox4c" presStyleLbl="revTx" presStyleIdx="2" presStyleCnt="4" custScaleX="136949" custLinFactNeighborX="11146" custLinFactNeighborY="3848">
        <dgm:presLayoutVars>
          <dgm:bulletEnabled val="1"/>
        </dgm:presLayoutVars>
      </dgm:prSet>
      <dgm:spPr/>
    </dgm:pt>
    <dgm:pt modelId="{1DB649C1-7109-4D1D-975E-5867C87FA326}" type="pres">
      <dgm:prSet presAssocID="{D4FC5D03-03CA-4043-A704-C0D1AF0A1F00}" presName="bullet4d" presStyleLbl="node1" presStyleIdx="3" presStyleCnt="4" custFlipHor="1" custScaleX="245229" custLinFactNeighborX="27123" custLinFactNeighborY="-6000"/>
      <dgm:spPr/>
    </dgm:pt>
    <dgm:pt modelId="{A82C5BF6-ABB6-44BD-AAE9-35F719752968}" type="pres">
      <dgm:prSet presAssocID="{D4FC5D03-03CA-4043-A704-C0D1AF0A1F00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B03511D-A79C-4E63-A2F0-3DE4DBBB3014}" type="presOf" srcId="{5296EEDC-AA7D-4C52-9175-1FC475CDB307}" destId="{9422FE64-0488-499E-9033-D5BC6A9A33F0}" srcOrd="0" destOrd="0" presId="urn:microsoft.com/office/officeart/2005/8/layout/arrow2"/>
    <dgm:cxn modelId="{33C00624-FE60-4B45-9A41-6DE39D0090F3}" srcId="{47DE1AF1-1307-4502-853C-0D2F46616C13}" destId="{D4FC5D03-03CA-4043-A704-C0D1AF0A1F00}" srcOrd="3" destOrd="0" parTransId="{69E7DBA5-C18F-466C-8D9A-BAD9F78A20DC}" sibTransId="{862D570D-0B93-499A-87A2-30AAE14B1A8C}"/>
    <dgm:cxn modelId="{66B91C36-F267-4647-8318-8A98BE574FD7}" type="presOf" srcId="{D4FC5D03-03CA-4043-A704-C0D1AF0A1F00}" destId="{A82C5BF6-ABB6-44BD-AAE9-35F719752968}" srcOrd="0" destOrd="0" presId="urn:microsoft.com/office/officeart/2005/8/layout/arrow2"/>
    <dgm:cxn modelId="{EB76885B-CEBA-4772-9989-91D46505FD84}" type="presOf" srcId="{47DE1AF1-1307-4502-853C-0D2F46616C13}" destId="{BE4A6009-70E4-46C3-B567-BD41828265BC}" srcOrd="0" destOrd="0" presId="urn:microsoft.com/office/officeart/2005/8/layout/arrow2"/>
    <dgm:cxn modelId="{18F6D965-CA8A-4214-9EBD-59A6BF3A81CA}" srcId="{47DE1AF1-1307-4502-853C-0D2F46616C13}" destId="{7C962D54-BDDF-45D9-9A03-4F9805ECA7F5}" srcOrd="2" destOrd="0" parTransId="{E169FEC3-17B0-4F38-80AF-22D2307A268F}" sibTransId="{504F3AC8-3B1E-4DF1-AD97-BF1F369BE76C}"/>
    <dgm:cxn modelId="{94CFB285-6B60-4620-9973-377E0E7095F8}" type="presOf" srcId="{6CC7AEE9-5D0D-4653-8B6B-C1F19D8A298C}" destId="{7B97FCE7-8EEE-4D40-A373-5E28DF76B99C}" srcOrd="0" destOrd="0" presId="urn:microsoft.com/office/officeart/2005/8/layout/arrow2"/>
    <dgm:cxn modelId="{191D918A-5872-4AA5-8407-BA4A912C6D29}" srcId="{47DE1AF1-1307-4502-853C-0D2F46616C13}" destId="{5296EEDC-AA7D-4C52-9175-1FC475CDB307}" srcOrd="1" destOrd="0" parTransId="{C6440965-E21A-4CEF-A84B-B806E91398BB}" sibTransId="{93568CC0-84E4-40DD-80ED-E10A7911F02E}"/>
    <dgm:cxn modelId="{38D8BBC1-2F60-4BD8-9326-455A3C60071F}" srcId="{47DE1AF1-1307-4502-853C-0D2F46616C13}" destId="{6CC7AEE9-5D0D-4653-8B6B-C1F19D8A298C}" srcOrd="0" destOrd="0" parTransId="{496E2575-2688-42B6-8E45-92EEC5A8BBF8}" sibTransId="{59549FE6-BFA9-49D5-ADA5-8FE5C04FD3D1}"/>
    <dgm:cxn modelId="{0044ABE1-02C6-408C-9002-4B69DA8732D6}" type="presOf" srcId="{7C962D54-BDDF-45D9-9A03-4F9805ECA7F5}" destId="{8B03942D-E7D9-4C35-B114-150C0D152717}" srcOrd="0" destOrd="0" presId="urn:microsoft.com/office/officeart/2005/8/layout/arrow2"/>
    <dgm:cxn modelId="{E021BE49-B4A4-46AD-A2A6-2159BA60A890}" type="presParOf" srcId="{BE4A6009-70E4-46C3-B567-BD41828265BC}" destId="{6B7DCE4C-E081-484C-9972-46BEA1C38A56}" srcOrd="0" destOrd="0" presId="urn:microsoft.com/office/officeart/2005/8/layout/arrow2"/>
    <dgm:cxn modelId="{536657F5-4AC3-4F25-87FC-6832540B4750}" type="presParOf" srcId="{BE4A6009-70E4-46C3-B567-BD41828265BC}" destId="{BBA3DF8B-F7AD-4476-8DA7-1058562E445F}" srcOrd="1" destOrd="0" presId="urn:microsoft.com/office/officeart/2005/8/layout/arrow2"/>
    <dgm:cxn modelId="{40E44A50-26E2-4B38-B39D-12E68FAD0C0C}" type="presParOf" srcId="{BBA3DF8B-F7AD-4476-8DA7-1058562E445F}" destId="{4CC36EDA-7D52-465B-B728-A4D5DCA598E1}" srcOrd="0" destOrd="0" presId="urn:microsoft.com/office/officeart/2005/8/layout/arrow2"/>
    <dgm:cxn modelId="{279E253D-8B45-4EE3-BFA4-B65B727D92E4}" type="presParOf" srcId="{BBA3DF8B-F7AD-4476-8DA7-1058562E445F}" destId="{7B97FCE7-8EEE-4D40-A373-5E28DF76B99C}" srcOrd="1" destOrd="0" presId="urn:microsoft.com/office/officeart/2005/8/layout/arrow2"/>
    <dgm:cxn modelId="{85638A67-B7C6-4460-A449-2445E81B29BC}" type="presParOf" srcId="{BBA3DF8B-F7AD-4476-8DA7-1058562E445F}" destId="{F5BE706F-73F2-41EC-9FD1-F5B5525521C0}" srcOrd="2" destOrd="0" presId="urn:microsoft.com/office/officeart/2005/8/layout/arrow2"/>
    <dgm:cxn modelId="{BADB68EE-4D3B-453B-9938-78757652447F}" type="presParOf" srcId="{BBA3DF8B-F7AD-4476-8DA7-1058562E445F}" destId="{9422FE64-0488-499E-9033-D5BC6A9A33F0}" srcOrd="3" destOrd="0" presId="urn:microsoft.com/office/officeart/2005/8/layout/arrow2"/>
    <dgm:cxn modelId="{38870DB8-CFFE-468E-993E-46C73396C8D9}" type="presParOf" srcId="{BBA3DF8B-F7AD-4476-8DA7-1058562E445F}" destId="{C1230384-CE2C-453A-A371-01952E044A78}" srcOrd="4" destOrd="0" presId="urn:microsoft.com/office/officeart/2005/8/layout/arrow2"/>
    <dgm:cxn modelId="{1C3918B0-5720-45B9-BE98-272BFAB5FD47}" type="presParOf" srcId="{BBA3DF8B-F7AD-4476-8DA7-1058562E445F}" destId="{8B03942D-E7D9-4C35-B114-150C0D152717}" srcOrd="5" destOrd="0" presId="urn:microsoft.com/office/officeart/2005/8/layout/arrow2"/>
    <dgm:cxn modelId="{FACB066D-84CE-419F-AEBA-1BD3345DFC29}" type="presParOf" srcId="{BBA3DF8B-F7AD-4476-8DA7-1058562E445F}" destId="{1DB649C1-7109-4D1D-975E-5867C87FA326}" srcOrd="6" destOrd="0" presId="urn:microsoft.com/office/officeart/2005/8/layout/arrow2"/>
    <dgm:cxn modelId="{DADD038B-92BA-4AFD-977B-485D70ECF795}" type="presParOf" srcId="{BBA3DF8B-F7AD-4476-8DA7-1058562E445F}" destId="{A82C5BF6-ABB6-44BD-AAE9-35F71975296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700F3-33F0-437A-B294-EDF803C3E26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19ADB-0A68-4AB2-9A38-56032B03F915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Theory</a:t>
          </a:r>
        </a:p>
      </dgm:t>
    </dgm:pt>
    <dgm:pt modelId="{880678ED-1DC0-4A11-87DC-FAFA537F6014}" type="parTrans" cxnId="{1DC758BD-880E-4263-ABD1-B49936AF4D78}">
      <dgm:prSet/>
      <dgm:spPr/>
      <dgm:t>
        <a:bodyPr/>
        <a:lstStyle/>
        <a:p>
          <a:endParaRPr lang="en-US"/>
        </a:p>
      </dgm:t>
    </dgm:pt>
    <dgm:pt modelId="{328763B0-91DF-491C-96EF-47EACCC9C0F9}" type="sibTrans" cxnId="{1DC758BD-880E-4263-ABD1-B49936AF4D78}">
      <dgm:prSet/>
      <dgm:spPr/>
      <dgm:t>
        <a:bodyPr/>
        <a:lstStyle/>
        <a:p>
          <a:endParaRPr lang="en-US"/>
        </a:p>
      </dgm:t>
    </dgm:pt>
    <dgm:pt modelId="{7CB6340C-8168-457A-88E6-AAF00E77D567}">
      <dgm:prSet phldrT="[Text]" custT="1"/>
      <dgm:spPr/>
      <dgm:t>
        <a:bodyPr/>
        <a:lstStyle/>
        <a:p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Hypotheis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EBAC5D-F714-4ABE-B312-1C4D0636159E}" type="parTrans" cxnId="{55A86EB1-FFA3-4480-BA53-D8121AA936EC}">
      <dgm:prSet/>
      <dgm:spPr/>
      <dgm:t>
        <a:bodyPr/>
        <a:lstStyle/>
        <a:p>
          <a:endParaRPr lang="en-US"/>
        </a:p>
      </dgm:t>
    </dgm:pt>
    <dgm:pt modelId="{85ED5BA3-C56B-4C2E-A2C6-D58EA2A5C6D5}" type="sibTrans" cxnId="{55A86EB1-FFA3-4480-BA53-D8121AA936EC}">
      <dgm:prSet/>
      <dgm:spPr/>
      <dgm:t>
        <a:bodyPr/>
        <a:lstStyle/>
        <a:p>
          <a:endParaRPr lang="en-US"/>
        </a:p>
      </dgm:t>
    </dgm:pt>
    <dgm:pt modelId="{31774E28-30A3-4E78-AF04-B5E144497667}">
      <dgm:prSet phldrT="[Text]" custT="1"/>
      <dgm:spPr/>
      <dgm:t>
        <a:bodyPr/>
        <a:lstStyle/>
        <a:p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B1BF1-809B-4C53-BB83-4F111A70B383}" type="parTrans" cxnId="{7A7F4381-56AF-4AF1-B7B9-B23F5CB6AED3}">
      <dgm:prSet/>
      <dgm:spPr/>
      <dgm:t>
        <a:bodyPr/>
        <a:lstStyle/>
        <a:p>
          <a:endParaRPr lang="en-US"/>
        </a:p>
      </dgm:t>
    </dgm:pt>
    <dgm:pt modelId="{E55F1E11-A0E1-4A11-8E98-3C45DCFCB3DA}" type="sibTrans" cxnId="{7A7F4381-56AF-4AF1-B7B9-B23F5CB6AED3}">
      <dgm:prSet/>
      <dgm:spPr/>
      <dgm:t>
        <a:bodyPr/>
        <a:lstStyle/>
        <a:p>
          <a:endParaRPr lang="en-US"/>
        </a:p>
      </dgm:t>
    </dgm:pt>
    <dgm:pt modelId="{4A9125F4-93F7-4DF3-B5CC-4074AEE05C78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Observation</a:t>
          </a:r>
        </a:p>
      </dgm:t>
    </dgm:pt>
    <dgm:pt modelId="{E524B56E-2B18-43E7-8559-C4A3DD7FAACC}" type="parTrans" cxnId="{5B5C3E82-E81B-4770-A060-158EA238B45F}">
      <dgm:prSet/>
      <dgm:spPr/>
      <dgm:t>
        <a:bodyPr/>
        <a:lstStyle/>
        <a:p>
          <a:endParaRPr lang="en-US"/>
        </a:p>
      </dgm:t>
    </dgm:pt>
    <dgm:pt modelId="{27E2C450-14A1-4BEA-9804-ACE339C6435F}" type="sibTrans" cxnId="{5B5C3E82-E81B-4770-A060-158EA238B45F}">
      <dgm:prSet/>
      <dgm:spPr/>
      <dgm:t>
        <a:bodyPr/>
        <a:lstStyle/>
        <a:p>
          <a:endParaRPr lang="en-US"/>
        </a:p>
      </dgm:t>
    </dgm:pt>
    <dgm:pt modelId="{A0BBE435-5B76-42C7-AF27-40476654BAAE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Confirmation</a:t>
          </a:r>
        </a:p>
      </dgm:t>
    </dgm:pt>
    <dgm:pt modelId="{F42F8277-C9FF-496B-88B0-1C02D97D5787}" type="parTrans" cxnId="{3C005C1C-7CE0-4D28-82BF-088094C4E1BB}">
      <dgm:prSet/>
      <dgm:spPr/>
      <dgm:t>
        <a:bodyPr/>
        <a:lstStyle/>
        <a:p>
          <a:endParaRPr lang="en-US"/>
        </a:p>
      </dgm:t>
    </dgm:pt>
    <dgm:pt modelId="{48B3343E-3274-4DE2-B10E-CE41350EF049}" type="sibTrans" cxnId="{3C005C1C-7CE0-4D28-82BF-088094C4E1BB}">
      <dgm:prSet/>
      <dgm:spPr/>
      <dgm:t>
        <a:bodyPr/>
        <a:lstStyle/>
        <a:p>
          <a:endParaRPr lang="en-US"/>
        </a:p>
      </dgm:t>
    </dgm:pt>
    <dgm:pt modelId="{71B9A106-793C-4F41-8B3D-E1E01B4F4882}" type="pres">
      <dgm:prSet presAssocID="{957700F3-33F0-437A-B294-EDF803C3E264}" presName="Name0" presStyleCnt="0">
        <dgm:presLayoutVars>
          <dgm:chMax val="7"/>
          <dgm:chPref val="5"/>
        </dgm:presLayoutVars>
      </dgm:prSet>
      <dgm:spPr/>
    </dgm:pt>
    <dgm:pt modelId="{62A9427C-6915-42BE-923A-AC3580492A66}" type="pres">
      <dgm:prSet presAssocID="{957700F3-33F0-437A-B294-EDF803C3E264}" presName="arrowNode" presStyleLbl="node1" presStyleIdx="0" presStyleCnt="1"/>
      <dgm:spPr/>
    </dgm:pt>
    <dgm:pt modelId="{EEF9FB00-8028-4967-A40B-792FD1094046}" type="pres">
      <dgm:prSet presAssocID="{B9A19ADB-0A68-4AB2-9A38-56032B03F915}" presName="txNode1" presStyleLbl="revTx" presStyleIdx="0" presStyleCnt="5">
        <dgm:presLayoutVars>
          <dgm:bulletEnabled val="1"/>
        </dgm:presLayoutVars>
      </dgm:prSet>
      <dgm:spPr/>
    </dgm:pt>
    <dgm:pt modelId="{6498123D-8C08-4850-A6C6-C8E7A481779F}" type="pres">
      <dgm:prSet presAssocID="{7CB6340C-8168-457A-88E6-AAF00E77D567}" presName="txNode2" presStyleLbl="revTx" presStyleIdx="1" presStyleCnt="5">
        <dgm:presLayoutVars>
          <dgm:bulletEnabled val="1"/>
        </dgm:presLayoutVars>
      </dgm:prSet>
      <dgm:spPr/>
    </dgm:pt>
    <dgm:pt modelId="{F6A33005-E952-45FC-BCFD-613902E6ABAE}" type="pres">
      <dgm:prSet presAssocID="{85ED5BA3-C56B-4C2E-A2C6-D58EA2A5C6D5}" presName="dotNode2" presStyleCnt="0"/>
      <dgm:spPr/>
    </dgm:pt>
    <dgm:pt modelId="{94E2E453-7481-4CAD-8220-BD0A412FCF84}" type="pres">
      <dgm:prSet presAssocID="{85ED5BA3-C56B-4C2E-A2C6-D58EA2A5C6D5}" presName="dotRepeatNode" presStyleLbl="fgShp" presStyleIdx="0" presStyleCnt="3"/>
      <dgm:spPr/>
    </dgm:pt>
    <dgm:pt modelId="{D9BE47E5-5C71-4EFB-95BB-FC75792EBCB8}" type="pres">
      <dgm:prSet presAssocID="{31774E28-30A3-4E78-AF04-B5E144497667}" presName="txNode3" presStyleLbl="revTx" presStyleIdx="2" presStyleCnt="5">
        <dgm:presLayoutVars>
          <dgm:bulletEnabled val="1"/>
        </dgm:presLayoutVars>
      </dgm:prSet>
      <dgm:spPr/>
    </dgm:pt>
    <dgm:pt modelId="{820E1825-F965-483E-A9F6-46C261ACD447}" type="pres">
      <dgm:prSet presAssocID="{E55F1E11-A0E1-4A11-8E98-3C45DCFCB3DA}" presName="dotNode3" presStyleCnt="0"/>
      <dgm:spPr/>
    </dgm:pt>
    <dgm:pt modelId="{66DADD9C-4FEE-4913-9E8B-CB581520AA09}" type="pres">
      <dgm:prSet presAssocID="{E55F1E11-A0E1-4A11-8E98-3C45DCFCB3DA}" presName="dotRepeatNode" presStyleLbl="fgShp" presStyleIdx="1" presStyleCnt="3"/>
      <dgm:spPr/>
    </dgm:pt>
    <dgm:pt modelId="{4D9ECA73-10DD-43D9-AF63-599B35CD0C75}" type="pres">
      <dgm:prSet presAssocID="{4A9125F4-93F7-4DF3-B5CC-4074AEE05C78}" presName="txNode4" presStyleLbl="revTx" presStyleIdx="3" presStyleCnt="5">
        <dgm:presLayoutVars>
          <dgm:bulletEnabled val="1"/>
        </dgm:presLayoutVars>
      </dgm:prSet>
      <dgm:spPr/>
    </dgm:pt>
    <dgm:pt modelId="{9D9DB947-BF2F-4DC3-8A4A-96BE4126FE82}" type="pres">
      <dgm:prSet presAssocID="{27E2C450-14A1-4BEA-9804-ACE339C6435F}" presName="dotNode4" presStyleCnt="0"/>
      <dgm:spPr/>
    </dgm:pt>
    <dgm:pt modelId="{12AA72CC-E57A-43CC-8855-C4CE92969193}" type="pres">
      <dgm:prSet presAssocID="{27E2C450-14A1-4BEA-9804-ACE339C6435F}" presName="dotRepeatNode" presStyleLbl="fgShp" presStyleIdx="2" presStyleCnt="3"/>
      <dgm:spPr/>
    </dgm:pt>
    <dgm:pt modelId="{E9FEC762-7AD2-4091-80D9-AD18EC6577FD}" type="pres">
      <dgm:prSet presAssocID="{A0BBE435-5B76-42C7-AF27-40476654BAAE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6AA0FB1B-DB37-43FC-BCB2-64718F9383B6}" type="presOf" srcId="{4A9125F4-93F7-4DF3-B5CC-4074AEE05C78}" destId="{4D9ECA73-10DD-43D9-AF63-599B35CD0C75}" srcOrd="0" destOrd="0" presId="urn:microsoft.com/office/officeart/2009/3/layout/DescendingProcess"/>
    <dgm:cxn modelId="{3C005C1C-7CE0-4D28-82BF-088094C4E1BB}" srcId="{957700F3-33F0-437A-B294-EDF803C3E264}" destId="{A0BBE435-5B76-42C7-AF27-40476654BAAE}" srcOrd="4" destOrd="0" parTransId="{F42F8277-C9FF-496B-88B0-1C02D97D5787}" sibTransId="{48B3343E-3274-4DE2-B10E-CE41350EF049}"/>
    <dgm:cxn modelId="{FDE9A222-7D4D-4170-9855-AE8DA6BD9E8F}" type="presOf" srcId="{957700F3-33F0-437A-B294-EDF803C3E264}" destId="{71B9A106-793C-4F41-8B3D-E1E01B4F4882}" srcOrd="0" destOrd="0" presId="urn:microsoft.com/office/officeart/2009/3/layout/DescendingProcess"/>
    <dgm:cxn modelId="{54A28967-FF75-4D08-B6A2-DC095DCF8588}" type="presOf" srcId="{A0BBE435-5B76-42C7-AF27-40476654BAAE}" destId="{E9FEC762-7AD2-4091-80D9-AD18EC6577FD}" srcOrd="0" destOrd="0" presId="urn:microsoft.com/office/officeart/2009/3/layout/DescendingProcess"/>
    <dgm:cxn modelId="{7A7F4381-56AF-4AF1-B7B9-B23F5CB6AED3}" srcId="{957700F3-33F0-437A-B294-EDF803C3E264}" destId="{31774E28-30A3-4E78-AF04-B5E144497667}" srcOrd="2" destOrd="0" parTransId="{74FB1BF1-809B-4C53-BB83-4F111A70B383}" sibTransId="{E55F1E11-A0E1-4A11-8E98-3C45DCFCB3DA}"/>
    <dgm:cxn modelId="{5B5C3E82-E81B-4770-A060-158EA238B45F}" srcId="{957700F3-33F0-437A-B294-EDF803C3E264}" destId="{4A9125F4-93F7-4DF3-B5CC-4074AEE05C78}" srcOrd="3" destOrd="0" parTransId="{E524B56E-2B18-43E7-8559-C4A3DD7FAACC}" sibTransId="{27E2C450-14A1-4BEA-9804-ACE339C6435F}"/>
    <dgm:cxn modelId="{8AA4D983-B7DA-4DD9-9437-4EFE5EC3732B}" type="presOf" srcId="{31774E28-30A3-4E78-AF04-B5E144497667}" destId="{D9BE47E5-5C71-4EFB-95BB-FC75792EBCB8}" srcOrd="0" destOrd="0" presId="urn:microsoft.com/office/officeart/2009/3/layout/DescendingProcess"/>
    <dgm:cxn modelId="{05C8D987-8353-41D8-8F3A-D8EB0CCA9B8C}" type="presOf" srcId="{27E2C450-14A1-4BEA-9804-ACE339C6435F}" destId="{12AA72CC-E57A-43CC-8855-C4CE92969193}" srcOrd="0" destOrd="0" presId="urn:microsoft.com/office/officeart/2009/3/layout/DescendingProcess"/>
    <dgm:cxn modelId="{7C5A85A5-C8F8-4A20-903E-096B9278794A}" type="presOf" srcId="{E55F1E11-A0E1-4A11-8E98-3C45DCFCB3DA}" destId="{66DADD9C-4FEE-4913-9E8B-CB581520AA09}" srcOrd="0" destOrd="0" presId="urn:microsoft.com/office/officeart/2009/3/layout/DescendingProcess"/>
    <dgm:cxn modelId="{55A86EB1-FFA3-4480-BA53-D8121AA936EC}" srcId="{957700F3-33F0-437A-B294-EDF803C3E264}" destId="{7CB6340C-8168-457A-88E6-AAF00E77D567}" srcOrd="1" destOrd="0" parTransId="{5AEBAC5D-F714-4ABE-B312-1C4D0636159E}" sibTransId="{85ED5BA3-C56B-4C2E-A2C6-D58EA2A5C6D5}"/>
    <dgm:cxn modelId="{1DC758BD-880E-4263-ABD1-B49936AF4D78}" srcId="{957700F3-33F0-437A-B294-EDF803C3E264}" destId="{B9A19ADB-0A68-4AB2-9A38-56032B03F915}" srcOrd="0" destOrd="0" parTransId="{880678ED-1DC0-4A11-87DC-FAFA537F6014}" sibTransId="{328763B0-91DF-491C-96EF-47EACCC9C0F9}"/>
    <dgm:cxn modelId="{846215E4-A991-49C2-A00A-CAED21AA06AE}" type="presOf" srcId="{7CB6340C-8168-457A-88E6-AAF00E77D567}" destId="{6498123D-8C08-4850-A6C6-C8E7A481779F}" srcOrd="0" destOrd="0" presId="urn:microsoft.com/office/officeart/2009/3/layout/DescendingProcess"/>
    <dgm:cxn modelId="{5CD65AEB-D802-466A-BD90-840BE61E3BCF}" type="presOf" srcId="{B9A19ADB-0A68-4AB2-9A38-56032B03F915}" destId="{EEF9FB00-8028-4967-A40B-792FD1094046}" srcOrd="0" destOrd="0" presId="urn:microsoft.com/office/officeart/2009/3/layout/DescendingProcess"/>
    <dgm:cxn modelId="{01F542FF-CD8E-4F15-8B52-6E77C56EB167}" type="presOf" srcId="{85ED5BA3-C56B-4C2E-A2C6-D58EA2A5C6D5}" destId="{94E2E453-7481-4CAD-8220-BD0A412FCF84}" srcOrd="0" destOrd="0" presId="urn:microsoft.com/office/officeart/2009/3/layout/DescendingProcess"/>
    <dgm:cxn modelId="{A6A0017C-876B-4647-B1F9-2802B26B8359}" type="presParOf" srcId="{71B9A106-793C-4F41-8B3D-E1E01B4F4882}" destId="{62A9427C-6915-42BE-923A-AC3580492A66}" srcOrd="0" destOrd="0" presId="urn:microsoft.com/office/officeart/2009/3/layout/DescendingProcess"/>
    <dgm:cxn modelId="{A99F7E46-7D17-48F5-9BA1-A9B340580D1E}" type="presParOf" srcId="{71B9A106-793C-4F41-8B3D-E1E01B4F4882}" destId="{EEF9FB00-8028-4967-A40B-792FD1094046}" srcOrd="1" destOrd="0" presId="urn:microsoft.com/office/officeart/2009/3/layout/DescendingProcess"/>
    <dgm:cxn modelId="{B7D9A441-1A81-491A-8949-A4E70D0D9624}" type="presParOf" srcId="{71B9A106-793C-4F41-8B3D-E1E01B4F4882}" destId="{6498123D-8C08-4850-A6C6-C8E7A481779F}" srcOrd="2" destOrd="0" presId="urn:microsoft.com/office/officeart/2009/3/layout/DescendingProcess"/>
    <dgm:cxn modelId="{8E339BB6-89D3-4F8C-8783-EC598BBE07F7}" type="presParOf" srcId="{71B9A106-793C-4F41-8B3D-E1E01B4F4882}" destId="{F6A33005-E952-45FC-BCFD-613902E6ABAE}" srcOrd="3" destOrd="0" presId="urn:microsoft.com/office/officeart/2009/3/layout/DescendingProcess"/>
    <dgm:cxn modelId="{F458BFF1-27DE-470A-A8CE-06EBCDD692BD}" type="presParOf" srcId="{F6A33005-E952-45FC-BCFD-613902E6ABAE}" destId="{94E2E453-7481-4CAD-8220-BD0A412FCF84}" srcOrd="0" destOrd="0" presId="urn:microsoft.com/office/officeart/2009/3/layout/DescendingProcess"/>
    <dgm:cxn modelId="{E287ABA8-FBC9-4165-A26D-63A182E72EB2}" type="presParOf" srcId="{71B9A106-793C-4F41-8B3D-E1E01B4F4882}" destId="{D9BE47E5-5C71-4EFB-95BB-FC75792EBCB8}" srcOrd="4" destOrd="0" presId="urn:microsoft.com/office/officeart/2009/3/layout/DescendingProcess"/>
    <dgm:cxn modelId="{695D9992-5BAA-42C2-8FF0-8B2F87515181}" type="presParOf" srcId="{71B9A106-793C-4F41-8B3D-E1E01B4F4882}" destId="{820E1825-F965-483E-A9F6-46C261ACD447}" srcOrd="5" destOrd="0" presId="urn:microsoft.com/office/officeart/2009/3/layout/DescendingProcess"/>
    <dgm:cxn modelId="{AC2BD2C6-024F-4BEC-8ABA-3643EC2D0750}" type="presParOf" srcId="{820E1825-F965-483E-A9F6-46C261ACD447}" destId="{66DADD9C-4FEE-4913-9E8B-CB581520AA09}" srcOrd="0" destOrd="0" presId="urn:microsoft.com/office/officeart/2009/3/layout/DescendingProcess"/>
    <dgm:cxn modelId="{93E44FFF-C7E1-4189-9E0A-BA7477F04F06}" type="presParOf" srcId="{71B9A106-793C-4F41-8B3D-E1E01B4F4882}" destId="{4D9ECA73-10DD-43D9-AF63-599B35CD0C75}" srcOrd="6" destOrd="0" presId="urn:microsoft.com/office/officeart/2009/3/layout/DescendingProcess"/>
    <dgm:cxn modelId="{79849858-7FD6-4B26-94CA-60AAB43B5F3B}" type="presParOf" srcId="{71B9A106-793C-4F41-8B3D-E1E01B4F4882}" destId="{9D9DB947-BF2F-4DC3-8A4A-96BE4126FE82}" srcOrd="7" destOrd="0" presId="urn:microsoft.com/office/officeart/2009/3/layout/DescendingProcess"/>
    <dgm:cxn modelId="{8F0BDC45-4737-4032-BD82-EC67B524850D}" type="presParOf" srcId="{9D9DB947-BF2F-4DC3-8A4A-96BE4126FE82}" destId="{12AA72CC-E57A-43CC-8855-C4CE92969193}" srcOrd="0" destOrd="0" presId="urn:microsoft.com/office/officeart/2009/3/layout/DescendingProcess"/>
    <dgm:cxn modelId="{524924F0-1CA1-4773-A833-B49E33F7873A}" type="presParOf" srcId="{71B9A106-793C-4F41-8B3D-E1E01B4F4882}" destId="{E9FEC762-7AD2-4091-80D9-AD18EC6577F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F98F-4D6D-45A0-BD4A-F612B0F5585E}">
      <dsp:nvSpPr>
        <dsp:cNvPr id="0" name=""/>
        <dsp:cNvSpPr/>
      </dsp:nvSpPr>
      <dsp:spPr>
        <a:xfrm>
          <a:off x="5394" y="1451040"/>
          <a:ext cx="2468944" cy="208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Can be confirmed by reference to established sources or by observation</a:t>
          </a:r>
        </a:p>
      </dsp:txBody>
      <dsp:txXfrm>
        <a:off x="53278" y="1498924"/>
        <a:ext cx="2373176" cy="1539097"/>
      </dsp:txXfrm>
    </dsp:sp>
    <dsp:sp modelId="{A9EA61CE-C70C-4E72-9C84-9D292EC8525B}">
      <dsp:nvSpPr>
        <dsp:cNvPr id="0" name=""/>
        <dsp:cNvSpPr/>
      </dsp:nvSpPr>
      <dsp:spPr>
        <a:xfrm>
          <a:off x="1346598" y="1639647"/>
          <a:ext cx="2899054" cy="2899054"/>
        </a:xfrm>
        <a:prstGeom prst="leftCircularArrow">
          <a:avLst>
            <a:gd name="adj1" fmla="val 2713"/>
            <a:gd name="adj2" fmla="val 330449"/>
            <a:gd name="adj3" fmla="val 2138250"/>
            <a:gd name="adj4" fmla="val 9056779"/>
            <a:gd name="adj5" fmla="val 316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E1ACC-7E34-41BC-8951-28F5C6D805C4}">
      <dsp:nvSpPr>
        <dsp:cNvPr id="0" name=""/>
        <dsp:cNvSpPr/>
      </dsp:nvSpPr>
      <dsp:spPr>
        <a:xfrm>
          <a:off x="633833" y="3030555"/>
          <a:ext cx="1939307" cy="721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1. Verifiable</a:t>
          </a:r>
        </a:p>
      </dsp:txBody>
      <dsp:txXfrm>
        <a:off x="654955" y="3051677"/>
        <a:ext cx="1897063" cy="678927"/>
      </dsp:txXfrm>
    </dsp:sp>
    <dsp:sp modelId="{0875B516-1DA1-4672-BE24-B537166C8D42}">
      <dsp:nvSpPr>
        <dsp:cNvPr id="0" name=""/>
        <dsp:cNvSpPr/>
      </dsp:nvSpPr>
      <dsp:spPr>
        <a:xfrm>
          <a:off x="2947691" y="1711300"/>
          <a:ext cx="3002244" cy="155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Statements that show taste and interpretation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“That’s a 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lovely shade of green” </a:t>
          </a:r>
        </a:p>
      </dsp:txBody>
      <dsp:txXfrm>
        <a:off x="2983550" y="2081061"/>
        <a:ext cx="2930526" cy="1152589"/>
      </dsp:txXfrm>
    </dsp:sp>
    <dsp:sp modelId="{F615BC77-9103-4BFF-ADEB-BCFF76412EF8}">
      <dsp:nvSpPr>
        <dsp:cNvPr id="0" name=""/>
        <dsp:cNvSpPr/>
      </dsp:nvSpPr>
      <dsp:spPr>
        <a:xfrm>
          <a:off x="4485803" y="178876"/>
          <a:ext cx="3883344" cy="3883344"/>
        </a:xfrm>
        <a:prstGeom prst="circularArrow">
          <a:avLst>
            <a:gd name="adj1" fmla="val 2025"/>
            <a:gd name="adj2" fmla="val 242805"/>
            <a:gd name="adj3" fmla="val 19578959"/>
            <a:gd name="adj4" fmla="val 12572785"/>
            <a:gd name="adj5" fmla="val 23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883A2-7B6C-4972-A082-D72D696095C0}">
      <dsp:nvSpPr>
        <dsp:cNvPr id="0" name=""/>
        <dsp:cNvSpPr/>
      </dsp:nvSpPr>
      <dsp:spPr>
        <a:xfrm>
          <a:off x="3611314" y="1205073"/>
          <a:ext cx="2402239" cy="771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2. Evaluative</a:t>
          </a:r>
        </a:p>
      </dsp:txBody>
      <dsp:txXfrm>
        <a:off x="3633902" y="1227661"/>
        <a:ext cx="2357063" cy="726022"/>
      </dsp:txXfrm>
    </dsp:sp>
    <dsp:sp modelId="{BFAD6B52-50A3-4636-B9CF-29503A84A56B}">
      <dsp:nvSpPr>
        <dsp:cNvPr id="0" name=""/>
        <dsp:cNvSpPr/>
      </dsp:nvSpPr>
      <dsp:spPr>
        <a:xfrm>
          <a:off x="6388104" y="1234869"/>
          <a:ext cx="3766501" cy="2516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Statements that talk about what ought to be or ought to have been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Usually uses words like 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should, ought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“</a:t>
          </a:r>
          <a:r>
            <a:rPr lang="en-US" sz="1800" i="1" kern="1200" dirty="0">
              <a:latin typeface="Arial" panose="020B0604020202020204" pitchFamily="34" charset="0"/>
              <a:cs typeface="Arial" panose="020B0604020202020204" pitchFamily="34" charset="0"/>
            </a:rPr>
            <a:t>You should be a good son to your parents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”</a:t>
          </a:r>
        </a:p>
      </dsp:txBody>
      <dsp:txXfrm>
        <a:off x="6446009" y="1292774"/>
        <a:ext cx="3650691" cy="1861196"/>
      </dsp:txXfrm>
    </dsp:sp>
    <dsp:sp modelId="{0037D497-7E12-48A2-90CA-4BADC0BE37DF}">
      <dsp:nvSpPr>
        <dsp:cNvPr id="0" name=""/>
        <dsp:cNvSpPr/>
      </dsp:nvSpPr>
      <dsp:spPr>
        <a:xfrm>
          <a:off x="7665321" y="3146583"/>
          <a:ext cx="1939307" cy="492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3. Advocatory</a:t>
          </a:r>
        </a:p>
      </dsp:txBody>
      <dsp:txXfrm>
        <a:off x="7679738" y="3161000"/>
        <a:ext cx="1910473" cy="463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A11E6-3C44-4275-8BE7-BF5864B5DB9A}">
      <dsp:nvSpPr>
        <dsp:cNvPr id="0" name=""/>
        <dsp:cNvSpPr/>
      </dsp:nvSpPr>
      <dsp:spPr>
        <a:xfrm>
          <a:off x="0" y="448398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26EB-ED40-4233-8E42-0E7A5481ABF7}">
      <dsp:nvSpPr>
        <dsp:cNvPr id="0" name=""/>
        <dsp:cNvSpPr/>
      </dsp:nvSpPr>
      <dsp:spPr>
        <a:xfrm>
          <a:off x="386734" y="34954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city should build a second bridge to cross the river (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524" y="76744"/>
        <a:ext cx="5606020" cy="772500"/>
      </dsp:txXfrm>
    </dsp:sp>
    <dsp:sp modelId="{3B37118E-2FA1-4614-8492-B171AED5AAAB}">
      <dsp:nvSpPr>
        <dsp:cNvPr id="0" name=""/>
        <dsp:cNvSpPr/>
      </dsp:nvSpPr>
      <dsp:spPr>
        <a:xfrm>
          <a:off x="0" y="1763838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69155-AAB2-4B04-B20E-BC593F72252F}">
      <dsp:nvSpPr>
        <dsp:cNvPr id="0" name=""/>
        <dsp:cNvSpPr/>
      </dsp:nvSpPr>
      <dsp:spPr>
        <a:xfrm>
          <a:off x="406400" y="1335798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Building a second bridge across the river is the cheapest solution to the traffic congestion. 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190" y="1377588"/>
        <a:ext cx="5606020" cy="772500"/>
      </dsp:txXfrm>
    </dsp:sp>
    <dsp:sp modelId="{1FBA2218-71A2-4F86-958A-526E3B1B7A37}">
      <dsp:nvSpPr>
        <dsp:cNvPr id="0" name=""/>
        <dsp:cNvSpPr/>
      </dsp:nvSpPr>
      <dsp:spPr>
        <a:xfrm>
          <a:off x="0" y="3079278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4326C-EDED-4A1D-A92C-2D15488EB6F7}">
      <dsp:nvSpPr>
        <dsp:cNvPr id="0" name=""/>
        <dsp:cNvSpPr/>
      </dsp:nvSpPr>
      <dsp:spPr>
        <a:xfrm>
          <a:off x="504724" y="2609230"/>
          <a:ext cx="568960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 should adopt whatever solution is the cheapest.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6514" y="2651020"/>
        <a:ext cx="5606020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0C21-0D81-437A-AAC0-CDEAB18E0B30}">
      <dsp:nvSpPr>
        <dsp:cNvPr id="0" name=""/>
        <dsp:cNvSpPr/>
      </dsp:nvSpPr>
      <dsp:spPr>
        <a:xfrm>
          <a:off x="0" y="596245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F37AC-F91A-4B83-B1AE-677505826E82}">
      <dsp:nvSpPr>
        <dsp:cNvPr id="0" name=""/>
        <dsp:cNvSpPr/>
      </dsp:nvSpPr>
      <dsp:spPr>
        <a:xfrm>
          <a:off x="406400" y="5411"/>
          <a:ext cx="5689600" cy="100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second bridge should not be built. 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(conclusion)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5417" y="54428"/>
        <a:ext cx="5591566" cy="906079"/>
      </dsp:txXfrm>
    </dsp:sp>
    <dsp:sp modelId="{CED5E54C-A49E-4262-B14F-CFD5F48B6531}">
      <dsp:nvSpPr>
        <dsp:cNvPr id="0" name=""/>
        <dsp:cNvSpPr/>
      </dsp:nvSpPr>
      <dsp:spPr>
        <a:xfrm>
          <a:off x="0" y="1866325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797BC-5BC7-44CB-B1DC-0D3C658CC2EA}">
      <dsp:nvSpPr>
        <dsp:cNvPr id="0" name=""/>
        <dsp:cNvSpPr/>
      </dsp:nvSpPr>
      <dsp:spPr>
        <a:xfrm>
          <a:off x="406400" y="1453045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Building a second bridge will only encourage more people to drive across the river than they already do now. 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(premise)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749" y="1493394"/>
        <a:ext cx="5608902" cy="745862"/>
      </dsp:txXfrm>
    </dsp:sp>
    <dsp:sp modelId="{0CDF2A3E-F719-4C50-B2C9-1AECFACBE1D4}">
      <dsp:nvSpPr>
        <dsp:cNvPr id="0" name=""/>
        <dsp:cNvSpPr/>
      </dsp:nvSpPr>
      <dsp:spPr>
        <a:xfrm>
          <a:off x="0" y="3136405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5265B-9FFD-448C-A18B-A9E55BE70F83}">
      <dsp:nvSpPr>
        <dsp:cNvPr id="0" name=""/>
        <dsp:cNvSpPr/>
      </dsp:nvSpPr>
      <dsp:spPr>
        <a:xfrm>
          <a:off x="406400" y="2723125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we build two bridges then we will end up with traffic congestion troubles on two bridges instead of just one.(</a:t>
          </a:r>
          <a:r>
            <a:rPr lang="en-US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premise)</a:t>
          </a:r>
          <a:endParaRPr 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749" y="2763474"/>
        <a:ext cx="560890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7208-5142-4F63-A425-E8B39A82686D}">
      <dsp:nvSpPr>
        <dsp:cNvPr id="0" name=""/>
        <dsp:cNvSpPr/>
      </dsp:nvSpPr>
      <dsp:spPr>
        <a:xfrm>
          <a:off x="0" y="0"/>
          <a:ext cx="6502400" cy="1036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Assumptions</a:t>
          </a:r>
        </a:p>
      </dsp:txBody>
      <dsp:txXfrm>
        <a:off x="30366" y="30366"/>
        <a:ext cx="5296021" cy="976052"/>
      </dsp:txXfrm>
    </dsp:sp>
    <dsp:sp modelId="{6613097B-B898-4C69-A9A9-D8DEB0A86D6A}">
      <dsp:nvSpPr>
        <dsp:cNvPr id="0" name=""/>
        <dsp:cNvSpPr/>
      </dsp:nvSpPr>
      <dsp:spPr>
        <a:xfrm>
          <a:off x="544575" y="1225290"/>
          <a:ext cx="6502400" cy="1036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Evidence</a:t>
          </a:r>
        </a:p>
      </dsp:txBody>
      <dsp:txXfrm>
        <a:off x="574941" y="1255656"/>
        <a:ext cx="5223182" cy="976052"/>
      </dsp:txXfrm>
    </dsp:sp>
    <dsp:sp modelId="{7F0F6FA0-B8AF-48BE-A32F-575841300D8D}">
      <dsp:nvSpPr>
        <dsp:cNvPr id="0" name=""/>
        <dsp:cNvSpPr/>
      </dsp:nvSpPr>
      <dsp:spPr>
        <a:xfrm>
          <a:off x="1081024" y="2450581"/>
          <a:ext cx="6502400" cy="1036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Authority</a:t>
          </a:r>
        </a:p>
      </dsp:txBody>
      <dsp:txXfrm>
        <a:off x="1111390" y="2480947"/>
        <a:ext cx="5231310" cy="976052"/>
      </dsp:txXfrm>
    </dsp:sp>
    <dsp:sp modelId="{D76649D1-050F-445A-B032-3CBF3F9BE5AA}">
      <dsp:nvSpPr>
        <dsp:cNvPr id="0" name=""/>
        <dsp:cNvSpPr/>
      </dsp:nvSpPr>
      <dsp:spPr>
        <a:xfrm>
          <a:off x="1625599" y="3675871"/>
          <a:ext cx="6502400" cy="1036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Explanations and anecdotes</a:t>
          </a:r>
        </a:p>
      </dsp:txBody>
      <dsp:txXfrm>
        <a:off x="1655965" y="3706237"/>
        <a:ext cx="5223182" cy="976052"/>
      </dsp:txXfrm>
    </dsp:sp>
    <dsp:sp modelId="{D6E03069-C800-4A1D-9004-6D37D427A3A8}">
      <dsp:nvSpPr>
        <dsp:cNvPr id="0" name=""/>
        <dsp:cNvSpPr/>
      </dsp:nvSpPr>
      <dsp:spPr>
        <a:xfrm>
          <a:off x="5828490" y="794082"/>
          <a:ext cx="673909" cy="673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980120" y="794082"/>
        <a:ext cx="370649" cy="507117"/>
      </dsp:txXfrm>
    </dsp:sp>
    <dsp:sp modelId="{ACC6A565-0603-4DD4-A638-4EBEC04D8776}">
      <dsp:nvSpPr>
        <dsp:cNvPr id="0" name=""/>
        <dsp:cNvSpPr/>
      </dsp:nvSpPr>
      <dsp:spPr>
        <a:xfrm>
          <a:off x="6373066" y="2019373"/>
          <a:ext cx="673909" cy="673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524696" y="2019373"/>
        <a:ext cx="370649" cy="507117"/>
      </dsp:txXfrm>
    </dsp:sp>
    <dsp:sp modelId="{2B5C2E1F-84D7-4F00-8B38-3D559C3793D5}">
      <dsp:nvSpPr>
        <dsp:cNvPr id="0" name=""/>
        <dsp:cNvSpPr/>
      </dsp:nvSpPr>
      <dsp:spPr>
        <a:xfrm>
          <a:off x="6909514" y="3244663"/>
          <a:ext cx="673909" cy="6739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61144" y="3244663"/>
        <a:ext cx="370649" cy="507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A9319-0DA6-47AA-BC1D-2F75C305F59D}">
      <dsp:nvSpPr>
        <dsp:cNvPr id="0" name=""/>
        <dsp:cNvSpPr/>
      </dsp:nvSpPr>
      <dsp:spPr>
        <a:xfrm>
          <a:off x="609599" y="0"/>
          <a:ext cx="6908800" cy="44373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ACED3-682C-4641-89B9-F4C4DE1F8B79}">
      <dsp:nvSpPr>
        <dsp:cNvPr id="0" name=""/>
        <dsp:cNvSpPr/>
      </dsp:nvSpPr>
      <dsp:spPr>
        <a:xfrm>
          <a:off x="1422399" y="1331205"/>
          <a:ext cx="2438400" cy="177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Inductive</a:t>
          </a:r>
        </a:p>
      </dsp:txBody>
      <dsp:txXfrm>
        <a:off x="1509044" y="1417850"/>
        <a:ext cx="2265110" cy="1601650"/>
      </dsp:txXfrm>
    </dsp:sp>
    <dsp:sp modelId="{2C32AD9D-6E26-48B1-AF12-FAC9AF3D8762}">
      <dsp:nvSpPr>
        <dsp:cNvPr id="0" name=""/>
        <dsp:cNvSpPr/>
      </dsp:nvSpPr>
      <dsp:spPr>
        <a:xfrm>
          <a:off x="4267200" y="1331205"/>
          <a:ext cx="2438400" cy="177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Deductive</a:t>
          </a:r>
        </a:p>
      </dsp:txBody>
      <dsp:txXfrm>
        <a:off x="4353845" y="1417850"/>
        <a:ext cx="2265110" cy="1601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CE4C-E081-484C-9972-46BEA1C38A56}">
      <dsp:nvSpPr>
        <dsp:cNvPr id="0" name=""/>
        <dsp:cNvSpPr/>
      </dsp:nvSpPr>
      <dsp:spPr>
        <a:xfrm>
          <a:off x="0" y="669202"/>
          <a:ext cx="5421771" cy="369870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6EDA-7D52-465B-B728-A4D5DCA598E1}">
      <dsp:nvSpPr>
        <dsp:cNvPr id="0" name=""/>
        <dsp:cNvSpPr/>
      </dsp:nvSpPr>
      <dsp:spPr>
        <a:xfrm>
          <a:off x="582916" y="3216501"/>
          <a:ext cx="136112" cy="136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7FCE7-8EEE-4D40-A373-5E28DF76B99C}">
      <dsp:nvSpPr>
        <dsp:cNvPr id="0" name=""/>
        <dsp:cNvSpPr/>
      </dsp:nvSpPr>
      <dsp:spPr>
        <a:xfrm>
          <a:off x="423290" y="3298660"/>
          <a:ext cx="1467330" cy="852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23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Observation</a:t>
          </a:r>
        </a:p>
      </dsp:txBody>
      <dsp:txXfrm>
        <a:off x="423290" y="3298660"/>
        <a:ext cx="1467330" cy="852087"/>
      </dsp:txXfrm>
    </dsp:sp>
    <dsp:sp modelId="{F5BE706F-73F2-41EC-9FD1-F5B5525521C0}">
      <dsp:nvSpPr>
        <dsp:cNvPr id="0" name=""/>
        <dsp:cNvSpPr/>
      </dsp:nvSpPr>
      <dsp:spPr>
        <a:xfrm>
          <a:off x="1544579" y="2356182"/>
          <a:ext cx="236717" cy="236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2FE64-0488-499E-9033-D5BC6A9A33F0}">
      <dsp:nvSpPr>
        <dsp:cNvPr id="0" name=""/>
        <dsp:cNvSpPr/>
      </dsp:nvSpPr>
      <dsp:spPr>
        <a:xfrm>
          <a:off x="1662938" y="2474541"/>
          <a:ext cx="1242765" cy="169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32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Pattern</a:t>
          </a:r>
        </a:p>
      </dsp:txBody>
      <dsp:txXfrm>
        <a:off x="1662938" y="2474541"/>
        <a:ext cx="1242765" cy="1690309"/>
      </dsp:txXfrm>
    </dsp:sp>
    <dsp:sp modelId="{C1230384-CE2C-453A-A371-01952E044A78}">
      <dsp:nvSpPr>
        <dsp:cNvPr id="0" name=""/>
        <dsp:cNvSpPr/>
      </dsp:nvSpPr>
      <dsp:spPr>
        <a:xfrm>
          <a:off x="2772550" y="1722224"/>
          <a:ext cx="313650" cy="313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942D-E7D9-4C35-B114-150C0D152717}">
      <dsp:nvSpPr>
        <dsp:cNvPr id="0" name=""/>
        <dsp:cNvSpPr/>
      </dsp:nvSpPr>
      <dsp:spPr>
        <a:xfrm>
          <a:off x="2838299" y="1967007"/>
          <a:ext cx="1701954" cy="228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Tentative Hypothesis</a:t>
          </a:r>
        </a:p>
      </dsp:txBody>
      <dsp:txXfrm>
        <a:off x="2838299" y="1967007"/>
        <a:ext cx="1701954" cy="2285800"/>
      </dsp:txXfrm>
    </dsp:sp>
    <dsp:sp modelId="{1DB649C1-7109-4D1D-975E-5867C87FA326}">
      <dsp:nvSpPr>
        <dsp:cNvPr id="0" name=""/>
        <dsp:cNvSpPr/>
      </dsp:nvSpPr>
      <dsp:spPr>
        <a:xfrm flipH="1">
          <a:off x="3918860" y="1277580"/>
          <a:ext cx="1030386" cy="42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C5BF6-ABB6-44BD-AAE9-35F719752968}">
      <dsp:nvSpPr>
        <dsp:cNvPr id="0" name=""/>
        <dsp:cNvSpPr/>
      </dsp:nvSpPr>
      <dsp:spPr>
        <a:xfrm>
          <a:off x="4320089" y="1512877"/>
          <a:ext cx="1242765" cy="265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Theory</a:t>
          </a:r>
          <a:endParaRPr lang="en-US" sz="3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0089" y="1512877"/>
        <a:ext cx="1242765" cy="2651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427C-6915-42BE-923A-AC3580492A66}">
      <dsp:nvSpPr>
        <dsp:cNvPr id="0" name=""/>
        <dsp:cNvSpPr/>
      </dsp:nvSpPr>
      <dsp:spPr>
        <a:xfrm rot="4396374">
          <a:off x="264325" y="879085"/>
          <a:ext cx="3813609" cy="265951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2E453-7481-4CAD-8220-BD0A412FCF84}">
      <dsp:nvSpPr>
        <dsp:cNvPr id="0" name=""/>
        <dsp:cNvSpPr/>
      </dsp:nvSpPr>
      <dsp:spPr>
        <a:xfrm>
          <a:off x="1692915" y="1226349"/>
          <a:ext cx="96305" cy="9630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ADD9C-4FEE-4913-9E8B-CB581520AA09}">
      <dsp:nvSpPr>
        <dsp:cNvPr id="0" name=""/>
        <dsp:cNvSpPr/>
      </dsp:nvSpPr>
      <dsp:spPr>
        <a:xfrm>
          <a:off x="2352343" y="1758239"/>
          <a:ext cx="96305" cy="9630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A72CC-E57A-43CC-8855-C4CE92969193}">
      <dsp:nvSpPr>
        <dsp:cNvPr id="0" name=""/>
        <dsp:cNvSpPr/>
      </dsp:nvSpPr>
      <dsp:spPr>
        <a:xfrm>
          <a:off x="2846550" y="2380249"/>
          <a:ext cx="96305" cy="9630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9FB00-8028-4967-A40B-792FD1094046}">
      <dsp:nvSpPr>
        <dsp:cNvPr id="0" name=""/>
        <dsp:cNvSpPr/>
      </dsp:nvSpPr>
      <dsp:spPr>
        <a:xfrm>
          <a:off x="8672" y="0"/>
          <a:ext cx="1797998" cy="70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Theory</a:t>
          </a:r>
        </a:p>
      </dsp:txBody>
      <dsp:txXfrm>
        <a:off x="8672" y="0"/>
        <a:ext cx="1797998" cy="706829"/>
      </dsp:txXfrm>
    </dsp:sp>
    <dsp:sp modelId="{6498123D-8C08-4850-A6C6-C8E7A481779F}">
      <dsp:nvSpPr>
        <dsp:cNvPr id="0" name=""/>
        <dsp:cNvSpPr/>
      </dsp:nvSpPr>
      <dsp:spPr>
        <a:xfrm>
          <a:off x="2244021" y="921087"/>
          <a:ext cx="2624106" cy="70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Hypotheis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44021" y="921087"/>
        <a:ext cx="2624106" cy="706829"/>
      </dsp:txXfrm>
    </dsp:sp>
    <dsp:sp modelId="{D9BE47E5-5C71-4EFB-95BB-FC75792EBCB8}">
      <dsp:nvSpPr>
        <dsp:cNvPr id="0" name=""/>
        <dsp:cNvSpPr/>
      </dsp:nvSpPr>
      <dsp:spPr>
        <a:xfrm>
          <a:off x="8672" y="1452977"/>
          <a:ext cx="2089565" cy="70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72" y="1452977"/>
        <a:ext cx="2089565" cy="706829"/>
      </dsp:txXfrm>
    </dsp:sp>
    <dsp:sp modelId="{4D9ECA73-10DD-43D9-AF63-599B35CD0C75}">
      <dsp:nvSpPr>
        <dsp:cNvPr id="0" name=""/>
        <dsp:cNvSpPr/>
      </dsp:nvSpPr>
      <dsp:spPr>
        <a:xfrm>
          <a:off x="3264507" y="2074987"/>
          <a:ext cx="1603620" cy="70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Observation</a:t>
          </a:r>
        </a:p>
      </dsp:txBody>
      <dsp:txXfrm>
        <a:off x="3264507" y="2074987"/>
        <a:ext cx="1603620" cy="706829"/>
      </dsp:txXfrm>
    </dsp:sp>
    <dsp:sp modelId="{E9FEC762-7AD2-4091-80D9-AD18EC6577FD}">
      <dsp:nvSpPr>
        <dsp:cNvPr id="0" name=""/>
        <dsp:cNvSpPr/>
      </dsp:nvSpPr>
      <dsp:spPr>
        <a:xfrm>
          <a:off x="2438400" y="3710857"/>
          <a:ext cx="2429727" cy="70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Confirmation</a:t>
          </a:r>
        </a:p>
      </dsp:txBody>
      <dsp:txXfrm>
        <a:off x="2438400" y="3710857"/>
        <a:ext cx="2429727" cy="706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E478-64A9-4CEE-9CCA-7CBE793374CE}" type="datetimeFigureOut">
              <a:rPr lang="en-MY" smtClean="0"/>
              <a:t>10/10/2022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A786F-7A98-429F-91C9-43C7A0C112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2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A786F-7A98-429F-91C9-43C7A0C1127E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28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4E8-822C-48B8-A7A6-FBCD8B4DC7E7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13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FFE2-ED7E-4346-827F-E73574F470B3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07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1F9B-602F-46F1-A690-521E45D82EB3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64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0DA7-D108-4938-ACEA-76386596DE2C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912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5CEF-8ED7-4C71-BB00-5552411AEA0E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67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6F9-5DFD-42F3-9F27-FDCCC8BAB437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536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E29B-1E1D-4384-8B58-B28DA6987F2D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762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7FF1-4236-421D-ACF9-0A67C96B9EF0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621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12203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1493838"/>
            <a:ext cx="8247062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11"/>
          <p:cNvSpPr/>
          <p:nvPr userDrawn="1"/>
        </p:nvSpPr>
        <p:spPr>
          <a:xfrm>
            <a:off x="8937938" y="-90152"/>
            <a:ext cx="3296992" cy="1803042"/>
          </a:xfrm>
          <a:custGeom>
            <a:avLst/>
            <a:gdLst>
              <a:gd name="connsiteX0" fmla="*/ 3258355 w 3296992"/>
              <a:gd name="connsiteY0" fmla="*/ 0 h 1803042"/>
              <a:gd name="connsiteX1" fmla="*/ 0 w 3296992"/>
              <a:gd name="connsiteY1" fmla="*/ 0 h 1803042"/>
              <a:gd name="connsiteX2" fmla="*/ 515155 w 3296992"/>
              <a:gd name="connsiteY2" fmla="*/ 1803042 h 1803042"/>
              <a:gd name="connsiteX3" fmla="*/ 1300766 w 3296992"/>
              <a:gd name="connsiteY3" fmla="*/ 1326524 h 1803042"/>
              <a:gd name="connsiteX4" fmla="*/ 3296992 w 3296992"/>
              <a:gd name="connsiteY4" fmla="*/ 1326524 h 1803042"/>
              <a:gd name="connsiteX5" fmla="*/ 3296992 w 3296992"/>
              <a:gd name="connsiteY5" fmla="*/ 25758 h 1803042"/>
              <a:gd name="connsiteX6" fmla="*/ 3258355 w 3296992"/>
              <a:gd name="connsiteY6" fmla="*/ 0 h 180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6992" h="1803042">
                <a:moveTo>
                  <a:pt x="3258355" y="0"/>
                </a:moveTo>
                <a:lnTo>
                  <a:pt x="0" y="0"/>
                </a:lnTo>
                <a:lnTo>
                  <a:pt x="515155" y="1803042"/>
                </a:lnTo>
                <a:lnTo>
                  <a:pt x="1300766" y="1326524"/>
                </a:lnTo>
                <a:lnTo>
                  <a:pt x="3296992" y="1326524"/>
                </a:lnTo>
                <a:lnTo>
                  <a:pt x="3296992" y="25758"/>
                </a:lnTo>
                <a:lnTo>
                  <a:pt x="325835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268288"/>
            <a:ext cx="25209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-90488" y="6548438"/>
            <a:ext cx="12330113" cy="419100"/>
            <a:chOff x="-90488" y="6548438"/>
            <a:chExt cx="12330113" cy="419100"/>
          </a:xfrm>
        </p:grpSpPr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-90488" y="6577013"/>
              <a:ext cx="12330113" cy="390525"/>
              <a:chOff x="-103188" y="6626225"/>
              <a:chExt cx="12338051" cy="231775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-103188" y="6722327"/>
                <a:ext cx="12338051" cy="1356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-103188" y="6626225"/>
                <a:ext cx="12338051" cy="135673"/>
              </a:xfrm>
              <a:prstGeom prst="rect">
                <a:avLst/>
              </a:prstGeom>
              <a:solidFill>
                <a:srgbClr val="293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991100" y="6548438"/>
              <a:ext cx="2209800" cy="2762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200" dirty="0">
                  <a:solidFill>
                    <a:schemeClr val="bg1"/>
                  </a:solidFill>
                </a:rPr>
                <a:t>Copyright </a:t>
              </a:r>
              <a:r>
                <a:rPr lang="en-US" altLang="en-US" sz="1200" dirty="0" err="1">
                  <a:solidFill>
                    <a:schemeClr val="bg1"/>
                  </a:solidFill>
                </a:rPr>
                <a:t>Universiti</a:t>
              </a:r>
              <a:r>
                <a:rPr lang="en-US" altLang="en-US" sz="1200" dirty="0">
                  <a:solidFill>
                    <a:schemeClr val="bg1"/>
                  </a:solidFill>
                </a:rPr>
                <a:t> Malaya ©</a:t>
              </a:r>
              <a:endParaRPr lang="en-MY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 14"/>
          <p:cNvSpPr/>
          <p:nvPr userDrawn="1"/>
        </p:nvSpPr>
        <p:spPr>
          <a:xfrm>
            <a:off x="-44982" y="1493310"/>
            <a:ext cx="8141888" cy="4675031"/>
          </a:xfrm>
          <a:custGeom>
            <a:avLst/>
            <a:gdLst>
              <a:gd name="connsiteX0" fmla="*/ 12879 w 7302321"/>
              <a:gd name="connsiteY0" fmla="*/ 0 h 4675031"/>
              <a:gd name="connsiteX1" fmla="*/ 7302321 w 7302321"/>
              <a:gd name="connsiteY1" fmla="*/ 0 h 4675031"/>
              <a:gd name="connsiteX2" fmla="*/ 5512158 w 7302321"/>
              <a:gd name="connsiteY2" fmla="*/ 4675031 h 4675031"/>
              <a:gd name="connsiteX3" fmla="*/ 0 w 7302321"/>
              <a:gd name="connsiteY3" fmla="*/ 4675031 h 4675031"/>
              <a:gd name="connsiteX4" fmla="*/ 12879 w 7302321"/>
              <a:gd name="connsiteY4" fmla="*/ 0 h 467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4675031">
                <a:moveTo>
                  <a:pt x="12879" y="0"/>
                </a:moveTo>
                <a:lnTo>
                  <a:pt x="7302321" y="0"/>
                </a:lnTo>
                <a:lnTo>
                  <a:pt x="5512158" y="4675031"/>
                </a:lnTo>
                <a:lnTo>
                  <a:pt x="0" y="4675031"/>
                </a:lnTo>
                <a:lnTo>
                  <a:pt x="12879" y="0"/>
                </a:lnTo>
                <a:close/>
              </a:path>
            </a:pathLst>
          </a:custGeom>
          <a:gradFill>
            <a:gsLst>
              <a:gs pos="6000">
                <a:srgbClr val="0070C0">
                  <a:alpha val="96000"/>
                </a:srgbClr>
              </a:gs>
              <a:gs pos="47000">
                <a:srgbClr val="002060"/>
              </a:gs>
            </a:gsLst>
            <a:lin ang="123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5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4B6359-4ADD-4501-BD5F-B0A9B51579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E3C0-4AB6-4CCE-A0AA-634D28DFD0B9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11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567C-35B2-4B74-88CF-40A5B982B80A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602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2AB7-E451-4FD1-802B-758B90D341AF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8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405-8338-47F2-9C12-203AD6B71DD2}" type="datetime1">
              <a:rPr lang="en-MY" smtClean="0"/>
              <a:t>10/10/2022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69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4888-F235-40F8-8E86-7438E631B004}" type="datetime1">
              <a:rPr lang="en-MY" smtClean="0"/>
              <a:t>10/10/2022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98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C74-3897-43CF-976E-335838F41BBB}" type="datetime1">
              <a:rPr lang="en-MY" smtClean="0"/>
              <a:t>10/10/2022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01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B658-B5F3-4861-B33D-D973965B2289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07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9769-03A0-4A90-8D6F-17743CCE045B}" type="datetime1">
              <a:rPr lang="en-MY" smtClean="0"/>
              <a:t>10/10/2022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38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14CF-5606-4A1B-8CD7-6FA16F55099D}" type="datetime1">
              <a:rPr lang="en-MY" smtClean="0"/>
              <a:t>10/10/2022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59F13-EE13-46A4-9BE5-F2A6FC208F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24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6" y="1135553"/>
            <a:ext cx="9144000" cy="519452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274A24-CED7-4137-A84D-3ABC2F319B30}"/>
              </a:ext>
            </a:extLst>
          </p:cNvPr>
          <p:cNvGrpSpPr/>
          <p:nvPr/>
        </p:nvGrpSpPr>
        <p:grpSpPr>
          <a:xfrm>
            <a:off x="1561037" y="1163591"/>
            <a:ext cx="6606116" cy="357513"/>
            <a:chOff x="-6659" y="97504"/>
            <a:chExt cx="8808155" cy="4766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4A5B88-38FC-4220-91B2-FDE8486CB4F2}"/>
                </a:ext>
              </a:extLst>
            </p:cNvPr>
            <p:cNvCxnSpPr>
              <a:cxnSpLocks/>
            </p:cNvCxnSpPr>
            <p:nvPr/>
          </p:nvCxnSpPr>
          <p:spPr>
            <a:xfrm>
              <a:off x="2825496" y="336365"/>
              <a:ext cx="5976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AFB7C10-3E77-48FE-B0D6-7AFEE74D380E}"/>
                </a:ext>
              </a:extLst>
            </p:cNvPr>
            <p:cNvSpPr/>
            <p:nvPr/>
          </p:nvSpPr>
          <p:spPr>
            <a:xfrm flipH="1">
              <a:off x="-6659" y="97504"/>
              <a:ext cx="7394429" cy="476684"/>
            </a:xfrm>
            <a:custGeom>
              <a:avLst/>
              <a:gdLst>
                <a:gd name="connsiteX0" fmla="*/ 0 w 1776286"/>
                <a:gd name="connsiteY0" fmla="*/ 0 h 467540"/>
                <a:gd name="connsiteX1" fmla="*/ 1776286 w 1776286"/>
                <a:gd name="connsiteY1" fmla="*/ 0 h 467540"/>
                <a:gd name="connsiteX2" fmla="*/ 1776286 w 1776286"/>
                <a:gd name="connsiteY2" fmla="*/ 467540 h 467540"/>
                <a:gd name="connsiteX3" fmla="*/ 0 w 1776286"/>
                <a:gd name="connsiteY3" fmla="*/ 467540 h 467540"/>
                <a:gd name="connsiteX4" fmla="*/ 0 w 1776286"/>
                <a:gd name="connsiteY4" fmla="*/ 0 h 467540"/>
                <a:gd name="connsiteX0" fmla="*/ 146304 w 1776286"/>
                <a:gd name="connsiteY0" fmla="*/ 0 h 476684"/>
                <a:gd name="connsiteX1" fmla="*/ 1776286 w 1776286"/>
                <a:gd name="connsiteY1" fmla="*/ 9144 h 476684"/>
                <a:gd name="connsiteX2" fmla="*/ 1776286 w 1776286"/>
                <a:gd name="connsiteY2" fmla="*/ 476684 h 476684"/>
                <a:gd name="connsiteX3" fmla="*/ 0 w 1776286"/>
                <a:gd name="connsiteY3" fmla="*/ 476684 h 476684"/>
                <a:gd name="connsiteX4" fmla="*/ 146304 w 1776286"/>
                <a:gd name="connsiteY4" fmla="*/ 0 h 47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286" h="476684">
                  <a:moveTo>
                    <a:pt x="146304" y="0"/>
                  </a:moveTo>
                  <a:lnTo>
                    <a:pt x="1776286" y="9144"/>
                  </a:lnTo>
                  <a:lnTo>
                    <a:pt x="1776286" y="476684"/>
                  </a:lnTo>
                  <a:lnTo>
                    <a:pt x="0" y="4766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DB96600-0893-469A-9D9F-4E0477DB9F83}"/>
                </a:ext>
              </a:extLst>
            </p:cNvPr>
            <p:cNvSpPr txBox="1">
              <a:spLocks/>
            </p:cNvSpPr>
            <p:nvPr/>
          </p:nvSpPr>
          <p:spPr>
            <a:xfrm>
              <a:off x="18441" y="140523"/>
              <a:ext cx="7344228" cy="390645"/>
            </a:xfrm>
            <a:prstGeom prst="rect">
              <a:avLst/>
            </a:prstGeom>
            <a:effectLst/>
          </p:spPr>
          <p:txBody>
            <a:bodyPr vert="horz" rtlCol="0"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3600" b="1" kern="1200">
                  <a:solidFill>
                    <a:schemeClr val="accent1">
                      <a:tint val="88000"/>
                      <a:satMod val="150000"/>
                    </a:schemeClr>
                  </a:solidFill>
                  <a:effectLst>
                    <a:outerShdw blurRad="53975" dist="22860" dir="5400000" algn="tl" rotWithShape="0">
                      <a:srgbClr val="000000">
                        <a:alpha val="5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>
                <a:defRPr/>
              </a:pPr>
              <a:r>
                <a:rPr lang="en-MY" altLang="en-US" sz="15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FAKULTI BAHASA DAN LINGUISTIK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03367" y="3066062"/>
            <a:ext cx="4453247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MY" sz="2100" b="1" dirty="0"/>
              <a:t>GBT 0002 : CRITICAL THINKING AND PROBLEM SOLVING SKILLS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8216" y="3817242"/>
            <a:ext cx="1683327" cy="300082"/>
          </a:xfrm>
          <a:prstGeom prst="rect">
            <a:avLst/>
          </a:prstGeom>
          <a:solidFill>
            <a:srgbClr val="740000"/>
          </a:solidFill>
        </p:spPr>
        <p:txBody>
          <a:bodyPr wrap="square" rtlCol="0">
            <a:spAutoFit/>
          </a:bodyPr>
          <a:lstStyle/>
          <a:p>
            <a:endParaRPr lang="en-MY" sz="1350" dirty="0"/>
          </a:p>
        </p:txBody>
      </p:sp>
    </p:spTree>
    <p:extLst>
      <p:ext uri="{BB962C8B-B14F-4D97-AF65-F5344CB8AC3E}">
        <p14:creationId xmlns:p14="http://schemas.microsoft.com/office/powerpoint/2010/main" val="81359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Statement?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10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14400" y="1691148"/>
            <a:ext cx="7973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Examples of statements: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Apples, oranges and grapes are fruits.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sun rises in the east.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Malaysia is in Singapore.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4536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Statement?</a:t>
            </a:r>
            <a:b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11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845574" y="1930399"/>
            <a:ext cx="87802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Not all sentences are statements.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How old are you?(question)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Good Morning Sir! (greeting)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Come here! (command)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Please send us your Curriculum Vitae. (request)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Let’s meet at 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Mamak’s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for a drink. (proposal)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Oh, my goodness! (exclamation)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Go straight about 200 meters, then turn left.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(instruction)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8003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Statement?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12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04568" y="1553497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5" name="Flowchart: Punched Tape 4"/>
          <p:cNvSpPr/>
          <p:nvPr/>
        </p:nvSpPr>
        <p:spPr>
          <a:xfrm>
            <a:off x="1120875" y="2261419"/>
            <a:ext cx="7993627" cy="319548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sentences look like non-statements but are actually statements and can be used in arguments: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7811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Statement?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13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93058" y="1651819"/>
            <a:ext cx="7597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1. Alyssa, you should quit smoking. Don’t you realize how bad that is for your health?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rhetorical question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that is meant to be understood as a statement)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2. Do not read beauty magazines. They will make you feel ugly.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imperative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but is intended to assert a value or judgement about what is good or bad, right or wrong)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59201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14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12723" y="1930400"/>
            <a:ext cx="645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Parts of an argument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Types of arguments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Evaluating arguments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72797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94735" y="1661652"/>
            <a:ext cx="7695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253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 ---</a:t>
            </a:r>
            <a:r>
              <a:rPr lang="en-MY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16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140542" y="2094271"/>
            <a:ext cx="7450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An assertion about the truth, existence or value of something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Can be either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02587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 --- </a:t>
            </a:r>
            <a:r>
              <a:rPr lang="en-MY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Claim </a:t>
            </a: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17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2387" y="1930400"/>
            <a:ext cx="6813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3 types of claims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2271624"/>
              </p:ext>
            </p:extLst>
          </p:nvPr>
        </p:nvGraphicFramePr>
        <p:xfrm>
          <a:off x="419509" y="1495476"/>
          <a:ext cx="10160001" cy="498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97304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 -- </a:t>
            </a:r>
            <a:r>
              <a:rPr lang="en-MY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18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22555" y="2143432"/>
            <a:ext cx="7875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Claims / statements that directly support the conclusion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Provide reasons for accepting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22513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 --- </a:t>
            </a:r>
            <a:r>
              <a:rPr lang="en-MY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19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45574" y="1622323"/>
            <a:ext cx="8428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If a premise is faulty, then the argument is probably flawed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 an argument, the conclusion is supported by its premises, but the premise itself can be supported in a number of ways through evidence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0703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17500" y="3643502"/>
            <a:ext cx="6951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ANALYSING AND EVALUATING OF ARGUMENTS; GENERATING QUESTIONS, RECOGNIZING STRUCTURES OF ARGUMENTS.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76200" y="2856444"/>
            <a:ext cx="6172200" cy="584775"/>
            <a:chOff x="-76199" y="2856438"/>
            <a:chExt cx="6172200" cy="585243"/>
          </a:xfrm>
        </p:grpSpPr>
        <p:sp>
          <p:nvSpPr>
            <p:cNvPr id="2" name="Rectangle 1"/>
            <p:cNvSpPr/>
            <p:nvPr/>
          </p:nvSpPr>
          <p:spPr>
            <a:xfrm>
              <a:off x="-76199" y="2867027"/>
              <a:ext cx="6172200" cy="505229"/>
            </a:xfrm>
            <a:custGeom>
              <a:avLst/>
              <a:gdLst>
                <a:gd name="connsiteX0" fmla="*/ 0 w 5711127"/>
                <a:gd name="connsiteY0" fmla="*/ 0 h 505229"/>
                <a:gd name="connsiteX1" fmla="*/ 57111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  <a:gd name="connsiteX0" fmla="*/ 0 w 5711127"/>
                <a:gd name="connsiteY0" fmla="*/ 0 h 505229"/>
                <a:gd name="connsiteX1" fmla="*/ 54825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127" h="505229">
                  <a:moveTo>
                    <a:pt x="0" y="0"/>
                  </a:moveTo>
                  <a:lnTo>
                    <a:pt x="5482527" y="0"/>
                  </a:lnTo>
                  <a:lnTo>
                    <a:pt x="5711127" y="505229"/>
                  </a:lnTo>
                  <a:lnTo>
                    <a:pt x="0" y="505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1" name="TextBox 4"/>
            <p:cNvSpPr txBox="1">
              <a:spLocks noChangeArrowheads="1"/>
            </p:cNvSpPr>
            <p:nvPr/>
          </p:nvSpPr>
          <p:spPr bwMode="auto">
            <a:xfrm>
              <a:off x="384873" y="2856438"/>
              <a:ext cx="5324475" cy="58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3200" b="1" dirty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WEEK 3</a:t>
              </a:r>
              <a:endParaRPr lang="ko-KR" altLang="en-US" sz="32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84175" y="3995738"/>
            <a:ext cx="64960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506825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20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677334" y="1739111"/>
            <a:ext cx="9174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result you are trying to prove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Conclusion is affirmed on the basis of the premises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26903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an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21</a:t>
            </a:fld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1219200" y="2225907"/>
            <a:ext cx="2556387" cy="175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</a:t>
            </a:r>
          </a:p>
          <a:p>
            <a:pPr algn="ctr"/>
            <a:endParaRPr lang="en-MY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must have rained last night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79690" y="2340077"/>
            <a:ext cx="2566220" cy="173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</a:p>
          <a:p>
            <a:pPr algn="ctr"/>
            <a:endParaRPr lang="en-MY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road is wet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98607" y="4481870"/>
            <a:ext cx="2959510" cy="174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</a:t>
            </a:r>
          </a:p>
          <a:p>
            <a:pPr algn="ctr"/>
            <a:endParaRPr lang="en-MY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wet road is usually a good sign of rain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65754" y="3057832"/>
            <a:ext cx="210410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68645" y="3028335"/>
            <a:ext cx="49161" cy="14535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61921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45092" cy="1320800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Faulty premises lead to flawed claims and 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22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93058" y="1930400"/>
            <a:ext cx="8280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wet road is a good sign of rain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is the premise valid or faulty?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premise could be faulty because a wet road could be the sign of a burst water pipe as well.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Thus the claim and conclusion (that it must have rained last night) is flawed.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05915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23</a:t>
            </a:fld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2359742" y="3451123"/>
            <a:ext cx="648929" cy="5407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04568" y="1740310"/>
            <a:ext cx="7806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city should build a second bridge to cross the river, </a:t>
            </a: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this is the cheapest solution to the traffic congestion and we should adopt whatever is cheapest.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(Hunter, 2009)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1187" y="2399071"/>
            <a:ext cx="1818968" cy="1052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309" y="2029739"/>
            <a:ext cx="36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Premise indicator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81789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24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14400" y="1582994"/>
            <a:ext cx="7905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800" dirty="0"/>
              <a:t>3 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MY" sz="2800" dirty="0"/>
          </a:p>
          <a:p>
            <a:endParaRPr lang="en-MY" sz="2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68474650"/>
              </p:ext>
            </p:extLst>
          </p:nvPr>
        </p:nvGraphicFramePr>
        <p:xfrm>
          <a:off x="1146002" y="2352806"/>
          <a:ext cx="8128000" cy="383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103125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81548" y="1930400"/>
            <a:ext cx="80427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second bridge should not be built, </a:t>
            </a: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building one will only encourage more people to drive across the river than they already do now. </a:t>
            </a: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more,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if we build two bridges, then we will end up with traffic congestion troubles on two bridges instead of just one.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23123" y="2841523"/>
            <a:ext cx="1150374" cy="4916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1032386" y="4031226"/>
            <a:ext cx="2723537" cy="6307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7757652" y="2035277"/>
            <a:ext cx="840658" cy="806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1303" y="1622208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Premise indicator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5432" y="5798077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Premise indicator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4661943"/>
            <a:ext cx="570271" cy="1061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7812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26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84903" y="1563329"/>
            <a:ext cx="8389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3 claims: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7242562"/>
              </p:ext>
            </p:extLst>
          </p:nvPr>
        </p:nvGraphicFramePr>
        <p:xfrm>
          <a:off x="2032000" y="2290916"/>
          <a:ext cx="8128000" cy="384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505529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 indicators</a:t>
            </a:r>
            <a:b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27</a:t>
            </a:fld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835742" y="1730477"/>
            <a:ext cx="8760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Look for indicator words that provide clues that premises or conclusions are being put forward.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Some common </a:t>
            </a:r>
            <a:r>
              <a:rPr lang="en-MY" sz="2800" i="1" dirty="0">
                <a:latin typeface="Arial" panose="020B0604020202020204" pitchFamily="34" charset="0"/>
                <a:cs typeface="Arial" panose="020B0604020202020204" pitchFamily="34" charset="0"/>
              </a:rPr>
              <a:t>premise indicators: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Since, for, seeing that, in view of the fact that, because, given that, being that, as, as indicated by…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23467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 indicators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28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43897" y="1671484"/>
            <a:ext cx="8672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effective reasoning requires reliable information, it is important to be able to distinguish good sources and trustworthy experts from less useful ones.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(Drew E. Hinderer)</a:t>
            </a:r>
          </a:p>
        </p:txBody>
      </p:sp>
      <p:sp>
        <p:nvSpPr>
          <p:cNvPr id="8" name="Oval 7"/>
          <p:cNvSpPr/>
          <p:nvPr/>
        </p:nvSpPr>
        <p:spPr>
          <a:xfrm>
            <a:off x="943897" y="2497394"/>
            <a:ext cx="1150374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/>
          <p:cNvCxnSpPr>
            <a:stCxn id="8" idx="7"/>
          </p:cNvCxnSpPr>
          <p:nvPr/>
        </p:nvCxnSpPr>
        <p:spPr>
          <a:xfrm flipV="1">
            <a:off x="1925803" y="2064774"/>
            <a:ext cx="2715023" cy="521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4003" y="1745734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Premise indicator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917326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indicators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29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93058" y="1769806"/>
            <a:ext cx="7895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Some common </a:t>
            </a:r>
            <a:r>
              <a:rPr lang="en-MY" sz="2800" i="1" dirty="0">
                <a:latin typeface="Arial" panose="020B0604020202020204" pitchFamily="34" charset="0"/>
                <a:cs typeface="Arial" panose="020B0604020202020204" pitchFamily="34" charset="0"/>
              </a:rPr>
              <a:t>conclusion indicators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hence, so, it follows that, that is why, as a result, suggests that, thus, consequently, accordingly, for this reason, shows that, </a:t>
            </a:r>
          </a:p>
          <a:p>
            <a:pPr algn="just"/>
            <a:r>
              <a:rPr lang="en-MY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 that, we may infer that, proves that…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701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2219" y="1651819"/>
            <a:ext cx="90850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recognize structure of arguments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construct valid arguments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adequately support arguments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explain conclusions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generate questions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distinguish facts, opinions and personal feelings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Ability to evaluate reasoning in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592783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indicators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30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94735" y="1700981"/>
            <a:ext cx="8593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You want people to be honest with you.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be honest with them.</a:t>
            </a:r>
          </a:p>
        </p:txBody>
      </p:sp>
      <p:sp>
        <p:nvSpPr>
          <p:cNvPr id="5" name="Oval 4"/>
          <p:cNvSpPr/>
          <p:nvPr/>
        </p:nvSpPr>
        <p:spPr>
          <a:xfrm>
            <a:off x="7207045" y="2608922"/>
            <a:ext cx="570271" cy="4882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59794" y="3028671"/>
            <a:ext cx="953068" cy="1163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50602" y="4192451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Premise indicator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218351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indicators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31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53729" y="1582994"/>
            <a:ext cx="7855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/>
              <a:t>The following words </a:t>
            </a:r>
            <a:r>
              <a:rPr lang="en-MY" sz="2800" b="1" dirty="0">
                <a:solidFill>
                  <a:srgbClr val="FF0000"/>
                </a:solidFill>
              </a:rPr>
              <a:t>Do Not </a:t>
            </a:r>
            <a:r>
              <a:rPr lang="en-MY" sz="2800" dirty="0"/>
              <a:t>signal premises or conclusions. And many arguments do not contain indicator words: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/>
              <a:t>I haven’t seen you </a:t>
            </a:r>
            <a:r>
              <a:rPr lang="en-MY" sz="2800" b="1" dirty="0"/>
              <a:t>since</a:t>
            </a:r>
            <a:r>
              <a:rPr lang="en-MY" sz="2800" dirty="0"/>
              <a:t> high school.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/>
              <a:t>It was </a:t>
            </a:r>
            <a:r>
              <a:rPr lang="en-MY" sz="2800" b="1" dirty="0"/>
              <a:t>so</a:t>
            </a:r>
            <a:r>
              <a:rPr lang="en-MY" sz="2800" dirty="0"/>
              <a:t> cold that even ski resorts shut down.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46523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find the conclusion of an argument when the argument contains no indicator word?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32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81548" y="2359742"/>
            <a:ext cx="73643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Find the main issue and ask yourself what position the writer or speaker is taking on that issue.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Look at the beginning or the end of the passage; the conclusion is often (but not always) found in one of those places.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92879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MY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find the conclusion of an argument when the argument contains no indicator word?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33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983226" y="2694039"/>
            <a:ext cx="8514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Ask yourself, “What is the writer or speaker trying to prove?”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Try putting the word </a:t>
            </a:r>
            <a:r>
              <a:rPr lang="en-MY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“therefore”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before one of the statements. If it fits, that statement is probably the conclusion.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30277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MY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find the conclusion of an argument when the argument contains no indicator word?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34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14400" y="2684206"/>
            <a:ext cx="8445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Try the “ because trick,” That is, try to find the most appropriate way to fill in the blank in the following statement: The writer or speaker believes … (conclusion) because…(premise).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16482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16077" y="1632155"/>
            <a:ext cx="9212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 the following texts, identify all of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made and then identify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conclusion.</a:t>
            </a: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infection is getting worse, since the fever is staying high.</a:t>
            </a:r>
          </a:p>
          <a:p>
            <a:pPr marL="514350" indent="-514350" algn="just">
              <a:buAutoNum type="arabicPeriod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Inflation is rising and so are interest rates. I think a recession is approaching.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9064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36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884903" y="1818968"/>
            <a:ext cx="92324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In the following texts, identify all of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made and then identify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conclusion.</a:t>
            </a: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infection is getting worse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since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fever is staying high.</a:t>
            </a:r>
          </a:p>
          <a:p>
            <a:pPr marL="514350" indent="-514350">
              <a:buAutoNum type="arabicPeriod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Inflation is rising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so are interest rates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 I think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a recession is approaching.</a:t>
            </a:r>
          </a:p>
          <a:p>
            <a:endParaRPr lang="en-MY" sz="2800" dirty="0"/>
          </a:p>
        </p:txBody>
      </p:sp>
      <p:sp>
        <p:nvSpPr>
          <p:cNvPr id="7" name="Oval 6"/>
          <p:cNvSpPr/>
          <p:nvPr/>
        </p:nvSpPr>
        <p:spPr>
          <a:xfrm>
            <a:off x="6243485" y="3587047"/>
            <a:ext cx="943896" cy="4882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2611284" y="2751930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3476" y="6203691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3329" y="4003938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premise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97161" y="3122910"/>
            <a:ext cx="0" cy="4641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14040" y="5735570"/>
            <a:ext cx="4916" cy="48542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17725" y="4238655"/>
            <a:ext cx="6963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66380" y="4408737"/>
            <a:ext cx="1" cy="4989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41290" y="4391055"/>
            <a:ext cx="1025151" cy="43658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73921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37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786581" y="1602658"/>
            <a:ext cx="89276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3. The acting was wooden, the scenery was cheap, and the dialogue was empty. That was a terrible movie.</a:t>
            </a:r>
          </a:p>
          <a:p>
            <a:pPr algn="just"/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4. There is no use voting. Politicians do whatever they want, and one vote can never make a difference.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(Hunter, 2009)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764147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38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58643" y="1740310"/>
            <a:ext cx="8991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3.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acting was wooden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scenery was cheap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dialogue was 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mpty. That was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a terrible m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ovie.</a:t>
            </a:r>
          </a:p>
          <a:p>
            <a:pPr algn="just"/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4. There is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no use voting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Politicians do whatever they want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one vote can never make a difference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(Hunter, 2009)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4670" y="1316640"/>
            <a:ext cx="904569" cy="6920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19484" y="1344999"/>
            <a:ext cx="0" cy="4641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1181" y="2931887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3900" y="826044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premise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8525" y="5188013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premise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37935" y="1316640"/>
            <a:ext cx="757084" cy="100907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26524" y="3243782"/>
            <a:ext cx="892960" cy="3517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48284" y="2735742"/>
            <a:ext cx="1111045" cy="3316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2545" y="4549091"/>
            <a:ext cx="0" cy="4641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761701" y="4017573"/>
            <a:ext cx="12428" cy="10630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01346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39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43897" y="1799303"/>
            <a:ext cx="87212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5. Sheep are the dumbest animals. If the one in front walks off a cliff, all the rest will follow it. And if they get rolled over on their backs, they can’t right themselves.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(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Raffi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6617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568" y="1769806"/>
            <a:ext cx="8239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Thinking critically about what to believe or do involves providing or considering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Putting our thinking in the form of an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involves explicitly formulating the reasons we have and then assessing whether they are good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247880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40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904568" y="1789471"/>
            <a:ext cx="8898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Sheep are the dumbest animals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If the one in front walks off a cliff, all the rest will follow it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 And </a:t>
            </a:r>
            <a:r>
              <a:rPr lang="en-MY" sz="2800" u="sng" dirty="0">
                <a:latin typeface="Arial" panose="020B0604020202020204" pitchFamily="34" charset="0"/>
                <a:cs typeface="Arial" panose="020B0604020202020204" pitchFamily="34" charset="0"/>
              </a:rPr>
              <a:t>if they get rolled over on their backs, they can’t right themselves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(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Raffi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, 2002)</a:t>
            </a:r>
          </a:p>
          <a:p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3603797" y="3883995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premise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1472" y="996806"/>
            <a:ext cx="236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conclusion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9484" y="1466263"/>
            <a:ext cx="0" cy="4641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76094" y="2797677"/>
            <a:ext cx="427703" cy="11150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91392" y="3109795"/>
            <a:ext cx="256184" cy="7742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867814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 can be supported by: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41</a:t>
            </a:fld>
            <a:endParaRPr lang="en-MY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5745795"/>
              </p:ext>
            </p:extLst>
          </p:nvPr>
        </p:nvGraphicFramePr>
        <p:xfrm>
          <a:off x="2032000" y="1425677"/>
          <a:ext cx="8128000" cy="471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056827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 can be supported by: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42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032387" y="1930400"/>
            <a:ext cx="90456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Support for premises--- a set of beliefs which the person making the argument considers to be self-evident, and therefore not in need of further support or analysis.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Can be stated or unstated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98662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 can be supported by: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43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84903" y="1848465"/>
            <a:ext cx="9429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premise can be made more acceptable when it is supported by various kinds of evidence: statistical studies, historical information, physical evidence, observations, or experiments, eyewitness accounts, 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evidence only supports the premises --- evidence cannot be an argument itself.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074735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 can be supported by: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44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53728" y="1553497"/>
            <a:ext cx="97044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When we cannot judge evidence ourselves, we may rely on the judgements of others who are authorities on the issue.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Often takes the form of evaluative statements. (opinion)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Authority in arguments can also come from religious teachings, expertise in scientific, medical, or other scholarly fields, folk wisdom, and popular sayings.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Use of an authority merely supports a premise. It does not make an argument by itself.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014449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 can be supported by: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677334" y="1582993"/>
            <a:ext cx="8819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Explanations and anecdotes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Not given the importance of evidence or authority in an argument.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Anecdotal evidence is less statistically reliable than other sorts of evidence: explanations do not carry the weight of authority.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However they may affect our understanding of a premise and influence our judgement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466709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Argument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46</a:t>
            </a:fld>
            <a:endParaRPr lang="en-MY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3218526"/>
              </p:ext>
            </p:extLst>
          </p:nvPr>
        </p:nvGraphicFramePr>
        <p:xfrm>
          <a:off x="2032000" y="1700981"/>
          <a:ext cx="8128000" cy="443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777866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Reasoning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47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677334" y="1930400"/>
            <a:ext cx="9330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Making observation, and then drawing conclusions from those observations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Moves from specific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to general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866169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48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766917" y="1858297"/>
            <a:ext cx="86130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Conclusion must be figured out and then evaluated (whether valid or not)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Inductive = Evidence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Conclusion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</a:t>
            </a:r>
            <a:r>
              <a:rPr lang="en-MY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Coca-Cola gives me gastric  I should stop drinking Coke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685520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49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34065" y="1930400"/>
            <a:ext cx="8514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Questions to ask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What evidence is available? What has been observed?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What can be concluded from that evidence?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Is that conclusion logical?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37129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677334" y="1391832"/>
            <a:ext cx="8554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Critical thinking focuses on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and  on thinking about the reasons as reasons and considering whether they are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acceptable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and whether they provide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support for one’s beliefs and decisions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focus is on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making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 argument and not on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 argument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.: when you tell your boss the reasons you       </a:t>
            </a:r>
          </a:p>
          <a:p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    deserve a raise in salary)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943505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50</a:t>
            </a:fld>
            <a:endParaRPr lang="en-MY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062154"/>
              </p:ext>
            </p:extLst>
          </p:nvPr>
        </p:nvGraphicFramePr>
        <p:xfrm>
          <a:off x="315721" y="1775493"/>
          <a:ext cx="5917931" cy="463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846" y="2734243"/>
            <a:ext cx="212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solidFill>
                  <a:srgbClr val="FF0000"/>
                </a:solidFill>
              </a:rPr>
              <a:t>Hill Climbing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6786" y="1081952"/>
            <a:ext cx="37187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Moving from specific observation to broader generalizations and theories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Sometimes informally known </a:t>
            </a:r>
            <a:r>
              <a:rPr lang="en-MY" sz="2000" dirty="0" err="1">
                <a:latin typeface="Arial" panose="020B0604020202020204" pitchFamily="34" charset="0"/>
                <a:cs typeface="Arial" panose="020B0604020202020204" pitchFamily="34" charset="0"/>
              </a:rPr>
              <a:t>as”</a:t>
            </a:r>
            <a:r>
              <a:rPr lang="en-MY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MY" sz="2000" b="1" dirty="0">
                <a:latin typeface="Arial" panose="020B0604020202020204" pitchFamily="34" charset="0"/>
                <a:cs typeface="Arial" panose="020B0604020202020204" pitchFamily="34" charset="0"/>
              </a:rPr>
              <a:t>-up-approach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We begin with specific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and measures, begin to detect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and regularities, formulate some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tentative hypotheses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that we can explore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And finally end up developing some general conclusions or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theories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699335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51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747251" y="1838632"/>
            <a:ext cx="8455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Moves from conclusion to evidence for the conclusion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Evaluate if evidence is valid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Deductive = Conclusion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evidence</a:t>
            </a:r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423952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52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953729" y="1930400"/>
            <a:ext cx="78264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Questions to ask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conclusion?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What evidence supports it?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Is that evidence logical?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713138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452284"/>
            <a:ext cx="8596668" cy="1320800"/>
          </a:xfrm>
        </p:spPr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Deductive Reasoning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53</a:t>
            </a:fld>
            <a:endParaRPr lang="en-MY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08892091"/>
              </p:ext>
            </p:extLst>
          </p:nvPr>
        </p:nvGraphicFramePr>
        <p:xfrm>
          <a:off x="0" y="1623675"/>
          <a:ext cx="4876800" cy="441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3898" y="3832518"/>
            <a:ext cx="1455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solidFill>
                  <a:srgbClr val="FF0000"/>
                </a:solidFill>
              </a:rPr>
              <a:t>Cascading </a:t>
            </a:r>
          </a:p>
          <a:p>
            <a:r>
              <a:rPr lang="en-MY" sz="2000" dirty="0">
                <a:solidFill>
                  <a:srgbClr val="FF0000"/>
                </a:solidFill>
              </a:rPr>
              <a:t>waterfall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4926" y="1144929"/>
            <a:ext cx="4600951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Moves from general to specific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MY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Sometimes informally known as</a:t>
            </a:r>
          </a:p>
          <a:p>
            <a:pPr algn="just"/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MY" sz="2000" b="1" dirty="0">
                <a:latin typeface="Arial" panose="020B0604020202020204" pitchFamily="34" charset="0"/>
                <a:cs typeface="Arial" panose="020B0604020202020204" pitchFamily="34" charset="0"/>
              </a:rPr>
              <a:t>“top-down approach”</a:t>
            </a:r>
          </a:p>
          <a:p>
            <a:pPr algn="just"/>
            <a:endParaRPr lang="en-MY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We might begin with thinking up a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about our topic of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MY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We then narrow that down into more specific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hypothese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s that we can test.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MY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We narrow down even further when we collect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to address the hypotheses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MY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This ultimately leads us to be able to test the hypotheses with specific data – a </a:t>
            </a:r>
            <a:r>
              <a:rPr lang="en-MY" sz="2000" i="1" dirty="0"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 (or not) of our original theories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39452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872570"/>
            <a:ext cx="8596668" cy="855406"/>
          </a:xfrm>
        </p:spPr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</a:rPr>
              <a:t>Distinguishing between fact and opinion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429" y="1870738"/>
            <a:ext cx="4185623" cy="576262"/>
          </a:xfrm>
        </p:spPr>
        <p:txBody>
          <a:bodyPr/>
          <a:lstStyle/>
          <a:p>
            <a:pPr algn="ctr"/>
            <a:r>
              <a:rPr lang="en-MY" b="1" dirty="0"/>
              <a:t>FACT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589762"/>
            <a:ext cx="4185623" cy="33041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Statement of actuality or occurrence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A fact is based on direct evidence, actual experience, or observation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Things that are known for certain to have happened, to be true, or to exist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957890"/>
            <a:ext cx="4185618" cy="576262"/>
          </a:xfrm>
        </p:spPr>
        <p:txBody>
          <a:bodyPr/>
          <a:lstStyle/>
          <a:p>
            <a:pPr algn="ctr"/>
            <a:r>
              <a:rPr lang="en-MY" b="1" dirty="0"/>
              <a:t>OPINION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541254"/>
            <a:ext cx="4055616" cy="33041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Statement of belief or feeling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It shows one’s feelings about a topic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Things that are believed to have happened, to be true or to exist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781239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15" y="442452"/>
            <a:ext cx="8596668" cy="1320800"/>
          </a:xfrm>
        </p:spPr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Distinguishing between fact and opinion</a:t>
            </a:r>
            <a:endParaRPr lang="en-MY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55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549515" y="1102852"/>
            <a:ext cx="85966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Does the author use words that interpret or label? </a:t>
            </a:r>
          </a:p>
          <a:p>
            <a:pPr algn="just"/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MY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pretty, ugly, safe, dangerous, evil, attractive, well-dressed, good, </a:t>
            </a:r>
            <a:r>
              <a:rPr lang="en-MY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MY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Are there words that indicate statements of opinion?</a:t>
            </a:r>
          </a:p>
          <a:p>
            <a:pPr algn="just"/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Eg:</a:t>
            </a:r>
            <a:r>
              <a:rPr lang="en-MY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probably</a:t>
            </a:r>
            <a:r>
              <a:rPr lang="en-MY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perhaps, usually, often, sometimes, on occasion, I believe, I think, In my opinion, I feel, I suggest</a:t>
            </a:r>
          </a:p>
          <a:p>
            <a:pPr algn="just"/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Can you identify differing opinions and their effect on the author’s views?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Does the truth of the premise depend on us accepting a certain definition of key words or concepts? Has the author defined the conditions for using the concepts?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739107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Distinguishing between fact and opinion</a:t>
            </a:r>
            <a:endParaRPr lang="en-MY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56</a:t>
            </a:fld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677334" y="1393936"/>
            <a:ext cx="85147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Can the facts be trusted? How did the author come to the facts?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Can the facts be verified by direct observation?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Does the author have the skill and experience to make such a statement?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Are the facts presented in an objective manner? (any bias evident or suspected?)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262910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Distinguishing between fact and opinion</a:t>
            </a:r>
            <a:endParaRPr lang="en-MY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57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677334" y="1270000"/>
            <a:ext cx="877146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Does the author make clear the sources of statements from authorities? Are these authorities reliable?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Can the study which generates the facts be duplicated?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Are the facts relevant to the point being made?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Have unfavourable or negative points been left out? (are there counter studies?)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MY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Do the facts prove the claim being made or do they merely suggest that the claim is reasonable?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05451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should Mat marry?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58</a:t>
            </a:fld>
            <a:endParaRPr lang="en-MY"/>
          </a:p>
        </p:txBody>
      </p:sp>
      <p:pic>
        <p:nvPicPr>
          <p:cNvPr id="4" name="Picture 3" descr="C:\Users\JKKK\Desktop\La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48" y="396816"/>
            <a:ext cx="1805055" cy="9305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17009"/>
              </p:ext>
            </p:extLst>
          </p:nvPr>
        </p:nvGraphicFramePr>
        <p:xfrm>
          <a:off x="804333" y="1618798"/>
          <a:ext cx="8127999" cy="495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5436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075096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859691"/>
                    </a:ext>
                  </a:extLst>
                </a:gridCol>
              </a:tblGrid>
              <a:tr h="596614">
                <a:tc>
                  <a:txBody>
                    <a:bodyPr/>
                    <a:lstStyle/>
                    <a:p>
                      <a:pPr algn="ctr"/>
                      <a:r>
                        <a:rPr lang="en-MY" sz="20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Timah</a:t>
                      </a:r>
                      <a:endParaRPr lang="en-MY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>
                          <a:solidFill>
                            <a:srgbClr val="FF0000"/>
                          </a:solidFill>
                        </a:rPr>
                        <a:t>Anita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84887"/>
                  </a:ext>
                </a:extLst>
              </a:tr>
              <a:tr h="596614"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Aged 24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Divorced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Librarian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Lives in a rented flat</a:t>
                      </a:r>
                    </a:p>
                    <a:p>
                      <a:endParaRPr lang="en-MY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Likes</a:t>
                      </a:r>
                    </a:p>
                    <a:p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Reading</a:t>
                      </a:r>
                    </a:p>
                    <a:p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Cats</a:t>
                      </a:r>
                    </a:p>
                    <a:p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Travelling</a:t>
                      </a:r>
                    </a:p>
                    <a:p>
                      <a:endParaRPr lang="en-MY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Dislikes</a:t>
                      </a:r>
                    </a:p>
                    <a:p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</a:t>
                      </a:r>
                    </a:p>
                    <a:p>
                      <a:r>
                        <a:rPr lang="en-MY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Aged</a:t>
                      </a:r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Divorced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Lives with his parents</a:t>
                      </a:r>
                    </a:p>
                    <a:p>
                      <a:endParaRPr lang="en-MY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Likes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Football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Watching television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</a:t>
                      </a:r>
                    </a:p>
                    <a:p>
                      <a:endParaRPr lang="en-MY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Dislikes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Animals</a:t>
                      </a:r>
                    </a:p>
                    <a:p>
                      <a:r>
                        <a:rPr lang="en-MY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partying</a:t>
                      </a:r>
                      <a:endParaRPr lang="en-MY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Aged 33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Secretary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 her own flat</a:t>
                      </a:r>
                    </a:p>
                    <a:p>
                      <a:endParaRPr lang="en-MY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Likes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Jazz music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Children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Partying</a:t>
                      </a:r>
                    </a:p>
                    <a:p>
                      <a:endParaRPr lang="en-MY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MY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Dislikes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Travelling</a:t>
                      </a:r>
                    </a:p>
                    <a:p>
                      <a:r>
                        <a:rPr lang="en-MY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Watching television</a:t>
                      </a:r>
                    </a:p>
                    <a:p>
                      <a:endParaRPr lang="en-MY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1304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3905489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59</a:t>
            </a:fld>
            <a:endParaRPr lang="en-MY"/>
          </a:p>
        </p:txBody>
      </p:sp>
      <p:sp>
        <p:nvSpPr>
          <p:cNvPr id="3" name="TextBox 2"/>
          <p:cNvSpPr txBox="1"/>
          <p:nvPr/>
        </p:nvSpPr>
        <p:spPr>
          <a:xfrm>
            <a:off x="456925" y="2349911"/>
            <a:ext cx="8475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b="1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  <a:p>
            <a:pPr algn="ctr"/>
            <a:endParaRPr lang="en-MY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MY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4292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Argument?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2555" y="1828800"/>
            <a:ext cx="9065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claim put forward and defended with reasons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Arguments are made up of :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Premise (s) / Claim (s)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Conclusion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282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Argument?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7</a:t>
            </a:fld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677335" y="1514168"/>
            <a:ext cx="8771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When someone offers explicitly formulated reasons in support of a claim/proposal, we say they are offering an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for the claim/proposal. We call the reasons that are being offered the argument’s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 and we call the claim/proposal that is being supported, the argument’s </a:t>
            </a:r>
            <a:r>
              <a:rPr lang="en-MY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33957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Argument?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8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84903" y="1681316"/>
            <a:ext cx="95471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Premises –--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statements that are claimed to provide evidence for another statement, the conclusion</a:t>
            </a:r>
          </a:p>
          <a:p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 ---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the statement that the premises are claimed to prove or support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193315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Statement?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9F13-EE13-46A4-9BE5-F2A6FC208F70}" type="slidenum">
              <a:rPr lang="en-MY" smtClean="0"/>
              <a:t>9</a:t>
            </a:fld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803515" y="1671484"/>
            <a:ext cx="85961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Statement (claim) </a:t>
            </a: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is a sentence that can sensibly be regarded as either true or false. </a:t>
            </a:r>
          </a:p>
          <a:p>
            <a:pPr algn="just"/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(They either assert or deny that something is the case).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</p:spTree>
    <p:extLst>
      <p:ext uri="{BB962C8B-B14F-4D97-AF65-F5344CB8AC3E}">
        <p14:creationId xmlns:p14="http://schemas.microsoft.com/office/powerpoint/2010/main" val="675041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2914</Words>
  <Application>Microsoft Office PowerPoint</Application>
  <PresentationFormat>Widescreen</PresentationFormat>
  <Paragraphs>528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Essential Skills</vt:lpstr>
      <vt:lpstr>Introduction</vt:lpstr>
      <vt:lpstr>Introduction</vt:lpstr>
      <vt:lpstr>What is an Argument?</vt:lpstr>
      <vt:lpstr>What is an Argument?</vt:lpstr>
      <vt:lpstr>What is an Argument?</vt:lpstr>
      <vt:lpstr>What is a Statement?</vt:lpstr>
      <vt:lpstr>What is a Statement?</vt:lpstr>
      <vt:lpstr>What is a Statement? </vt:lpstr>
      <vt:lpstr>What is a Statement?</vt:lpstr>
      <vt:lpstr>What is a Statement?</vt:lpstr>
      <vt:lpstr>Preview</vt:lpstr>
      <vt:lpstr>Parts of an argument</vt:lpstr>
      <vt:lpstr>Parts of an Argument ---Claim</vt:lpstr>
      <vt:lpstr>Parts of an Argument ---  Claim </vt:lpstr>
      <vt:lpstr>Parts of an Argument -- Premise</vt:lpstr>
      <vt:lpstr>Parts of an Argument --- Premise</vt:lpstr>
      <vt:lpstr>Conclusion</vt:lpstr>
      <vt:lpstr>Parts of an Argument</vt:lpstr>
      <vt:lpstr>Faulty premises lead to flawed claims and conclusions</vt:lpstr>
      <vt:lpstr>Example 1</vt:lpstr>
      <vt:lpstr>Example 1</vt:lpstr>
      <vt:lpstr>Example 2</vt:lpstr>
      <vt:lpstr>Example 2</vt:lpstr>
      <vt:lpstr>Premise indicators </vt:lpstr>
      <vt:lpstr>Premise indicators</vt:lpstr>
      <vt:lpstr>Conclusion indicators</vt:lpstr>
      <vt:lpstr>Conclusion indicators</vt:lpstr>
      <vt:lpstr>Conclusion indicators</vt:lpstr>
      <vt:lpstr>How can we find the conclusion of an argument when the argument contains no indicator word?</vt:lpstr>
      <vt:lpstr>How can we find the conclusion of an argument when the argument contains no indicator word?</vt:lpstr>
      <vt:lpstr>How can we find the conclusion of an argument when the argument contains no indicator word?</vt:lpstr>
      <vt:lpstr>Exercises</vt:lpstr>
      <vt:lpstr>Exercises</vt:lpstr>
      <vt:lpstr>Exercises</vt:lpstr>
      <vt:lpstr>Exercises</vt:lpstr>
      <vt:lpstr>Exercises</vt:lpstr>
      <vt:lpstr>Exercises</vt:lpstr>
      <vt:lpstr>Premises can be supported by:</vt:lpstr>
      <vt:lpstr>Premises can be supported by:</vt:lpstr>
      <vt:lpstr>Premises can be supported by:</vt:lpstr>
      <vt:lpstr>Premises can be supported by:</vt:lpstr>
      <vt:lpstr>Premises can be supported by:</vt:lpstr>
      <vt:lpstr>Types of Argument</vt:lpstr>
      <vt:lpstr>Inductive Reasoning</vt:lpstr>
      <vt:lpstr>Inductive Reasoning</vt:lpstr>
      <vt:lpstr>Inductive Reasoning</vt:lpstr>
      <vt:lpstr>Inductive Reasoning</vt:lpstr>
      <vt:lpstr>Deductive Reasoning</vt:lpstr>
      <vt:lpstr>Deductive Reasoning</vt:lpstr>
      <vt:lpstr>Deductive Reasoning</vt:lpstr>
      <vt:lpstr>Distinguishing between fact and opinion</vt:lpstr>
      <vt:lpstr>Distinguishing between fact and opinion</vt:lpstr>
      <vt:lpstr>Distinguishing between fact and opinion</vt:lpstr>
      <vt:lpstr>Distinguishing between fact and opinion</vt:lpstr>
      <vt:lpstr>Who should Mat marry?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 Analysing and Evaluating Arguments: Generating Questions, Recognizing Structures of Arguments</dc:title>
  <dc:creator>JKKK</dc:creator>
  <cp:lastModifiedBy>Shea Lee Chieng</cp:lastModifiedBy>
  <cp:revision>104</cp:revision>
  <dcterms:created xsi:type="dcterms:W3CDTF">2020-10-23T20:42:30Z</dcterms:created>
  <dcterms:modified xsi:type="dcterms:W3CDTF">2022-10-10T09:48:25Z</dcterms:modified>
</cp:coreProperties>
</file>