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31"/>
  </p:notesMasterIdLst>
  <p:sldIdLst>
    <p:sldId id="283" r:id="rId2"/>
    <p:sldId id="284"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09" autoAdjust="0"/>
    <p:restoredTop sz="94660"/>
  </p:normalViewPr>
  <p:slideViewPr>
    <p:cSldViewPr snapToGrid="0">
      <p:cViewPr varScale="1">
        <p:scale>
          <a:sx n="81" d="100"/>
          <a:sy n="81" d="100"/>
        </p:scale>
        <p:origin x="816" y="53"/>
      </p:cViewPr>
      <p:guideLst/>
    </p:cSldViewPr>
  </p:slideViewPr>
  <p:notesTextViewPr>
    <p:cViewPr>
      <p:scale>
        <a:sx n="1" d="1"/>
        <a:sy n="1" d="1"/>
      </p:scale>
      <p:origin x="0" y="0"/>
    </p:cViewPr>
  </p:notesTextViewPr>
  <p:sorterViewPr>
    <p:cViewPr>
      <p:scale>
        <a:sx n="100" d="100"/>
        <a:sy n="100" d="100"/>
      </p:scale>
      <p:origin x="0" y="-91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6CAB02-1103-45FC-A291-C2082DBB4AB3}"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716949E3-D171-47EC-9E37-C591DA4C1393}">
      <dgm:prSet phldrT="[Text]" custT="1"/>
      <dgm:spPr>
        <a:solidFill>
          <a:srgbClr val="00B0F0"/>
        </a:solidFill>
      </dgm:spPr>
      <dgm:t>
        <a:bodyPr/>
        <a:lstStyle/>
        <a:p>
          <a:r>
            <a:rPr lang="en-US" sz="2400" dirty="0">
              <a:solidFill>
                <a:schemeClr val="tx1"/>
              </a:solidFill>
              <a:latin typeface="Arial" panose="020B0604020202020204" pitchFamily="34" charset="0"/>
              <a:cs typeface="Arial" panose="020B0604020202020204" pitchFamily="34" charset="0"/>
            </a:rPr>
            <a:t>Source’s reputation</a:t>
          </a:r>
        </a:p>
      </dgm:t>
    </dgm:pt>
    <dgm:pt modelId="{F7B8CD67-78DE-4EB3-B53F-4F2C9850D63B}" type="parTrans" cxnId="{003F48DA-61FC-4E09-A49C-3DFFBD1B7FEF}">
      <dgm:prSet/>
      <dgm:spPr/>
      <dgm:t>
        <a:bodyPr/>
        <a:lstStyle/>
        <a:p>
          <a:endParaRPr lang="en-US"/>
        </a:p>
      </dgm:t>
    </dgm:pt>
    <dgm:pt modelId="{7C882F82-0C15-40D7-8D1F-4A9277D4F7B2}" type="sibTrans" cxnId="{003F48DA-61FC-4E09-A49C-3DFFBD1B7FEF}">
      <dgm:prSet/>
      <dgm:spPr/>
      <dgm:t>
        <a:bodyPr/>
        <a:lstStyle/>
        <a:p>
          <a:endParaRPr lang="en-US"/>
        </a:p>
      </dgm:t>
    </dgm:pt>
    <dgm:pt modelId="{144A2024-0CC8-4704-96E2-694CD7AB097C}">
      <dgm:prSet phldrT="[Text]" custT="1"/>
      <dgm:spPr>
        <a:solidFill>
          <a:srgbClr val="FFC000"/>
        </a:solidFill>
      </dgm:spPr>
      <dgm:t>
        <a:bodyPr/>
        <a:lstStyle/>
        <a:p>
          <a:r>
            <a:rPr lang="en-US" sz="2400" dirty="0">
              <a:solidFill>
                <a:schemeClr val="tx1"/>
              </a:solidFill>
              <a:latin typeface="Arial" panose="020B0604020202020204" pitchFamily="34" charset="0"/>
              <a:cs typeface="Arial" panose="020B0604020202020204" pitchFamily="34" charset="0"/>
            </a:rPr>
            <a:t>Vested Interest</a:t>
          </a:r>
          <a:endParaRPr lang="en-US" sz="2000" dirty="0">
            <a:solidFill>
              <a:schemeClr val="tx1"/>
            </a:solidFill>
            <a:latin typeface="Arial" panose="020B0604020202020204" pitchFamily="34" charset="0"/>
            <a:cs typeface="Arial" panose="020B0604020202020204" pitchFamily="34" charset="0"/>
          </a:endParaRPr>
        </a:p>
      </dgm:t>
    </dgm:pt>
    <dgm:pt modelId="{3E92103E-3A27-4998-A2EA-E92289743CF4}" type="parTrans" cxnId="{8A21F4BB-DE40-45AC-A78A-2D57164652C1}">
      <dgm:prSet/>
      <dgm:spPr/>
      <dgm:t>
        <a:bodyPr/>
        <a:lstStyle/>
        <a:p>
          <a:endParaRPr lang="en-US"/>
        </a:p>
      </dgm:t>
    </dgm:pt>
    <dgm:pt modelId="{35ED1473-A74B-449C-A5F2-934EB5C2614A}" type="sibTrans" cxnId="{8A21F4BB-DE40-45AC-A78A-2D57164652C1}">
      <dgm:prSet/>
      <dgm:spPr/>
      <dgm:t>
        <a:bodyPr/>
        <a:lstStyle/>
        <a:p>
          <a:endParaRPr lang="en-US"/>
        </a:p>
      </dgm:t>
    </dgm:pt>
    <dgm:pt modelId="{16AC7EDA-6A21-4293-A328-15A5E5D74570}">
      <dgm:prSet phldrT="[Text]" custT="1"/>
      <dgm:spPr>
        <a:solidFill>
          <a:srgbClr val="92D050"/>
        </a:solidFill>
      </dgm:spPr>
      <dgm:t>
        <a:bodyPr/>
        <a:lstStyle/>
        <a:p>
          <a:r>
            <a:rPr lang="en-US" sz="2400" dirty="0">
              <a:solidFill>
                <a:schemeClr val="tx1"/>
              </a:solidFill>
              <a:latin typeface="Arial" panose="020B0604020202020204" pitchFamily="34" charset="0"/>
              <a:cs typeface="Arial" panose="020B0604020202020204" pitchFamily="34" charset="0"/>
            </a:rPr>
            <a:t>Corroboration</a:t>
          </a:r>
        </a:p>
      </dgm:t>
    </dgm:pt>
    <dgm:pt modelId="{BB6B6A09-37BA-4B19-916B-39295A7E8234}" type="parTrans" cxnId="{B7C2FA3B-3D4E-40E5-9370-9A0EF533B11D}">
      <dgm:prSet/>
      <dgm:spPr/>
      <dgm:t>
        <a:bodyPr/>
        <a:lstStyle/>
        <a:p>
          <a:endParaRPr lang="en-US"/>
        </a:p>
      </dgm:t>
    </dgm:pt>
    <dgm:pt modelId="{FA74BFCB-9B9E-405F-8268-05747A55E82A}" type="sibTrans" cxnId="{B7C2FA3B-3D4E-40E5-9370-9A0EF533B11D}">
      <dgm:prSet/>
      <dgm:spPr/>
      <dgm:t>
        <a:bodyPr/>
        <a:lstStyle/>
        <a:p>
          <a:endParaRPr lang="en-US"/>
        </a:p>
      </dgm:t>
    </dgm:pt>
    <dgm:pt modelId="{60352DA1-DE7B-4458-9BEB-43EF9C354996}">
      <dgm:prSet phldrT="[Text]" custT="1"/>
      <dgm:spPr>
        <a:solidFill>
          <a:srgbClr val="00B0F0"/>
        </a:solidFill>
      </dgm:spPr>
      <dgm:t>
        <a:bodyPr/>
        <a:lstStyle/>
        <a:p>
          <a:r>
            <a:rPr lang="en-US" sz="2400" dirty="0">
              <a:solidFill>
                <a:schemeClr val="tx1"/>
              </a:solidFill>
              <a:latin typeface="Arial" panose="020B0604020202020204" pitchFamily="34" charset="0"/>
              <a:cs typeface="Arial" panose="020B0604020202020204" pitchFamily="34" charset="0"/>
            </a:rPr>
            <a:t>Expertise / Training</a:t>
          </a:r>
        </a:p>
      </dgm:t>
    </dgm:pt>
    <dgm:pt modelId="{584D767A-D95C-4AE4-B730-8F13920D4732}" type="parTrans" cxnId="{5AFB7B72-5B78-4309-8727-A4148C48176A}">
      <dgm:prSet/>
      <dgm:spPr/>
      <dgm:t>
        <a:bodyPr/>
        <a:lstStyle/>
        <a:p>
          <a:endParaRPr lang="en-US"/>
        </a:p>
      </dgm:t>
    </dgm:pt>
    <dgm:pt modelId="{FCD3AED6-651B-4E68-BA70-AEC0D39CFA5B}" type="sibTrans" cxnId="{5AFB7B72-5B78-4309-8727-A4148C48176A}">
      <dgm:prSet/>
      <dgm:spPr/>
      <dgm:t>
        <a:bodyPr/>
        <a:lstStyle/>
        <a:p>
          <a:endParaRPr lang="en-US"/>
        </a:p>
      </dgm:t>
    </dgm:pt>
    <dgm:pt modelId="{9E298639-7706-4F79-8846-22290DDD4F75}">
      <dgm:prSet phldrT="[Text]" custT="1"/>
      <dgm:spPr>
        <a:solidFill>
          <a:srgbClr val="FF0000"/>
        </a:solidFill>
      </dgm:spPr>
      <dgm:t>
        <a:bodyPr/>
        <a:lstStyle/>
        <a:p>
          <a:r>
            <a:rPr lang="en-US" sz="2400" dirty="0">
              <a:solidFill>
                <a:schemeClr val="tx1"/>
              </a:solidFill>
              <a:latin typeface="Arial" panose="020B0604020202020204" pitchFamily="34" charset="0"/>
              <a:cs typeface="Arial" panose="020B0604020202020204" pitchFamily="34" charset="0"/>
            </a:rPr>
            <a:t>Nature of the claim</a:t>
          </a:r>
        </a:p>
      </dgm:t>
    </dgm:pt>
    <dgm:pt modelId="{BB4A47B6-DD0E-4CDC-96CD-E6EB57D03517}" type="parTrans" cxnId="{2C7510F0-27C3-4DBC-8EEC-DA6415DACEC3}">
      <dgm:prSet/>
      <dgm:spPr/>
      <dgm:t>
        <a:bodyPr/>
        <a:lstStyle/>
        <a:p>
          <a:endParaRPr lang="en-US"/>
        </a:p>
      </dgm:t>
    </dgm:pt>
    <dgm:pt modelId="{3F65ADC6-AE4A-4090-8708-959E4F09B720}" type="sibTrans" cxnId="{2C7510F0-27C3-4DBC-8EEC-DA6415DACEC3}">
      <dgm:prSet/>
      <dgm:spPr/>
      <dgm:t>
        <a:bodyPr/>
        <a:lstStyle/>
        <a:p>
          <a:endParaRPr lang="en-US"/>
        </a:p>
      </dgm:t>
    </dgm:pt>
    <dgm:pt modelId="{5A4DC7BA-7C38-40D5-A4B7-F483DCA9BF5F}">
      <dgm:prSet phldrT="[Text]" custT="1"/>
      <dgm:spPr>
        <a:solidFill>
          <a:srgbClr val="FFFF00"/>
        </a:solidFill>
      </dgm:spPr>
      <dgm:t>
        <a:bodyPr/>
        <a:lstStyle/>
        <a:p>
          <a:r>
            <a:rPr lang="en-US" sz="2400" dirty="0">
              <a:solidFill>
                <a:schemeClr val="tx1"/>
              </a:solidFill>
              <a:latin typeface="Arial" panose="020B0604020202020204" pitchFamily="34" charset="0"/>
              <a:cs typeface="Arial" panose="020B0604020202020204" pitchFamily="34" charset="0"/>
            </a:rPr>
            <a:t>Credible reasons</a:t>
          </a:r>
        </a:p>
      </dgm:t>
    </dgm:pt>
    <dgm:pt modelId="{0BF025C4-7D8B-4AC0-AE03-9D1376F1483D}" type="parTrans" cxnId="{9106B6C1-9402-4B45-8436-61379ACEC725}">
      <dgm:prSet/>
      <dgm:spPr/>
      <dgm:t>
        <a:bodyPr/>
        <a:lstStyle/>
        <a:p>
          <a:endParaRPr lang="en-US"/>
        </a:p>
      </dgm:t>
    </dgm:pt>
    <dgm:pt modelId="{6DCB89FC-E2A1-4779-A1F8-53493F626E98}" type="sibTrans" cxnId="{9106B6C1-9402-4B45-8436-61379ACEC725}">
      <dgm:prSet/>
      <dgm:spPr/>
      <dgm:t>
        <a:bodyPr/>
        <a:lstStyle/>
        <a:p>
          <a:endParaRPr lang="en-US"/>
        </a:p>
      </dgm:t>
    </dgm:pt>
    <dgm:pt modelId="{9A4CFB0A-3A53-42B9-AEC3-F4764FDFA425}" type="pres">
      <dgm:prSet presAssocID="{556CAB02-1103-45FC-A291-C2082DBB4AB3}" presName="Name0" presStyleCnt="0">
        <dgm:presLayoutVars>
          <dgm:dir/>
          <dgm:resizeHandles/>
        </dgm:presLayoutVars>
      </dgm:prSet>
      <dgm:spPr/>
    </dgm:pt>
    <dgm:pt modelId="{EBB5B1AB-808B-4D51-8546-6D9D7CAC4DDF}" type="pres">
      <dgm:prSet presAssocID="{716949E3-D171-47EC-9E37-C591DA4C1393}" presName="compNode" presStyleCnt="0"/>
      <dgm:spPr/>
    </dgm:pt>
    <dgm:pt modelId="{6848C7F2-67C8-4D68-9685-C48BFD51414D}" type="pres">
      <dgm:prSet presAssocID="{716949E3-D171-47EC-9E37-C591DA4C1393}" presName="dummyConnPt" presStyleCnt="0"/>
      <dgm:spPr/>
    </dgm:pt>
    <dgm:pt modelId="{6E16D5CC-242B-4E8F-9F29-614257F52D17}" type="pres">
      <dgm:prSet presAssocID="{716949E3-D171-47EC-9E37-C591DA4C1393}" presName="node" presStyleLbl="node1" presStyleIdx="0" presStyleCnt="6" custScaleX="185888" custScaleY="99380">
        <dgm:presLayoutVars>
          <dgm:bulletEnabled val="1"/>
        </dgm:presLayoutVars>
      </dgm:prSet>
      <dgm:spPr/>
    </dgm:pt>
    <dgm:pt modelId="{DF6D39E8-47D2-4FA2-B154-F55F8E7554E4}" type="pres">
      <dgm:prSet presAssocID="{7C882F82-0C15-40D7-8D1F-4A9277D4F7B2}" presName="sibTrans" presStyleLbl="bgSibTrans2D1" presStyleIdx="0" presStyleCnt="5"/>
      <dgm:spPr/>
    </dgm:pt>
    <dgm:pt modelId="{F0967B5C-F37C-472C-AB23-5162E881A29D}" type="pres">
      <dgm:prSet presAssocID="{144A2024-0CC8-4704-96E2-694CD7AB097C}" presName="compNode" presStyleCnt="0"/>
      <dgm:spPr/>
    </dgm:pt>
    <dgm:pt modelId="{83506BB3-C505-45BA-9CA0-A996F9AC2DC3}" type="pres">
      <dgm:prSet presAssocID="{144A2024-0CC8-4704-96E2-694CD7AB097C}" presName="dummyConnPt" presStyleCnt="0"/>
      <dgm:spPr/>
    </dgm:pt>
    <dgm:pt modelId="{1D892397-A905-4D9B-B5FD-1F9E23BA138E}" type="pres">
      <dgm:prSet presAssocID="{144A2024-0CC8-4704-96E2-694CD7AB097C}" presName="node" presStyleLbl="node1" presStyleIdx="1" presStyleCnt="6" custScaleX="181755" custScaleY="99658" custLinFactNeighborX="1560" custLinFactNeighborY="-867">
        <dgm:presLayoutVars>
          <dgm:bulletEnabled val="1"/>
        </dgm:presLayoutVars>
      </dgm:prSet>
      <dgm:spPr/>
    </dgm:pt>
    <dgm:pt modelId="{C860722F-6830-40EE-9A6A-A64F8AB4D58F}" type="pres">
      <dgm:prSet presAssocID="{35ED1473-A74B-449C-A5F2-934EB5C2614A}" presName="sibTrans" presStyleLbl="bgSibTrans2D1" presStyleIdx="1" presStyleCnt="5"/>
      <dgm:spPr/>
    </dgm:pt>
    <dgm:pt modelId="{82C0832C-5C7A-4371-AA5E-B21F8086D347}" type="pres">
      <dgm:prSet presAssocID="{16AC7EDA-6A21-4293-A328-15A5E5D74570}" presName="compNode" presStyleCnt="0"/>
      <dgm:spPr/>
    </dgm:pt>
    <dgm:pt modelId="{5FFAA5BC-FEC7-4155-BDD1-334C7E621C0C}" type="pres">
      <dgm:prSet presAssocID="{16AC7EDA-6A21-4293-A328-15A5E5D74570}" presName="dummyConnPt" presStyleCnt="0"/>
      <dgm:spPr/>
    </dgm:pt>
    <dgm:pt modelId="{EAD10537-AE31-40C7-B43B-B2BF8A9C4DF1}" type="pres">
      <dgm:prSet presAssocID="{16AC7EDA-6A21-4293-A328-15A5E5D74570}" presName="node" presStyleLbl="node1" presStyleIdx="2" presStyleCnt="6" custScaleX="184855" custScaleY="106824">
        <dgm:presLayoutVars>
          <dgm:bulletEnabled val="1"/>
        </dgm:presLayoutVars>
      </dgm:prSet>
      <dgm:spPr/>
    </dgm:pt>
    <dgm:pt modelId="{63FA9015-70CE-4E22-8C36-E0896FE611CC}" type="pres">
      <dgm:prSet presAssocID="{FA74BFCB-9B9E-405F-8268-05747A55E82A}" presName="sibTrans" presStyleLbl="bgSibTrans2D1" presStyleIdx="2" presStyleCnt="5"/>
      <dgm:spPr/>
    </dgm:pt>
    <dgm:pt modelId="{63EEBF0F-C93E-47F7-AE7D-3019746355C5}" type="pres">
      <dgm:prSet presAssocID="{60352DA1-DE7B-4458-9BEB-43EF9C354996}" presName="compNode" presStyleCnt="0"/>
      <dgm:spPr/>
    </dgm:pt>
    <dgm:pt modelId="{22CB81DF-1C2C-4258-A874-36A8F6477CC8}" type="pres">
      <dgm:prSet presAssocID="{60352DA1-DE7B-4458-9BEB-43EF9C354996}" presName="dummyConnPt" presStyleCnt="0"/>
      <dgm:spPr/>
    </dgm:pt>
    <dgm:pt modelId="{BFB05E6D-CE87-483C-A320-0F2F00E6A3E4}" type="pres">
      <dgm:prSet presAssocID="{60352DA1-DE7B-4458-9BEB-43EF9C354996}" presName="node" presStyleLbl="node1" presStyleIdx="3" presStyleCnt="6" custScaleX="188729" custScaleY="103379">
        <dgm:presLayoutVars>
          <dgm:bulletEnabled val="1"/>
        </dgm:presLayoutVars>
      </dgm:prSet>
      <dgm:spPr/>
    </dgm:pt>
    <dgm:pt modelId="{25A6BD99-810F-492A-A3DC-279A479D662A}" type="pres">
      <dgm:prSet presAssocID="{FCD3AED6-651B-4E68-BA70-AEC0D39CFA5B}" presName="sibTrans" presStyleLbl="bgSibTrans2D1" presStyleIdx="3" presStyleCnt="5"/>
      <dgm:spPr/>
    </dgm:pt>
    <dgm:pt modelId="{C14B4B61-DC8B-41D5-AEB3-78414F8AA727}" type="pres">
      <dgm:prSet presAssocID="{9E298639-7706-4F79-8846-22290DDD4F75}" presName="compNode" presStyleCnt="0"/>
      <dgm:spPr/>
    </dgm:pt>
    <dgm:pt modelId="{3A857E86-8533-482F-B534-EE58A0F9DDA7}" type="pres">
      <dgm:prSet presAssocID="{9E298639-7706-4F79-8846-22290DDD4F75}" presName="dummyConnPt" presStyleCnt="0"/>
      <dgm:spPr/>
    </dgm:pt>
    <dgm:pt modelId="{7634C99A-018D-424E-B213-07DD0BC009E0}" type="pres">
      <dgm:prSet presAssocID="{9E298639-7706-4F79-8846-22290DDD4F75}" presName="node" presStyleLbl="node1" presStyleIdx="4" presStyleCnt="6" custScaleX="190809" custScaleY="117817">
        <dgm:presLayoutVars>
          <dgm:bulletEnabled val="1"/>
        </dgm:presLayoutVars>
      </dgm:prSet>
      <dgm:spPr/>
    </dgm:pt>
    <dgm:pt modelId="{24946DB9-B344-4047-A680-4010EED05894}" type="pres">
      <dgm:prSet presAssocID="{3F65ADC6-AE4A-4090-8708-959E4F09B720}" presName="sibTrans" presStyleLbl="bgSibTrans2D1" presStyleIdx="4" presStyleCnt="5"/>
      <dgm:spPr/>
    </dgm:pt>
    <dgm:pt modelId="{5CE642AC-2474-44BE-B5E1-113CA988DA0A}" type="pres">
      <dgm:prSet presAssocID="{5A4DC7BA-7C38-40D5-A4B7-F483DCA9BF5F}" presName="compNode" presStyleCnt="0"/>
      <dgm:spPr/>
    </dgm:pt>
    <dgm:pt modelId="{A09FBE32-48C8-48F3-A3A5-A6964F786E2B}" type="pres">
      <dgm:prSet presAssocID="{5A4DC7BA-7C38-40D5-A4B7-F483DCA9BF5F}" presName="dummyConnPt" presStyleCnt="0"/>
      <dgm:spPr/>
    </dgm:pt>
    <dgm:pt modelId="{A4FB2C4F-BA87-4E61-819C-EC7F0B5D5F64}" type="pres">
      <dgm:prSet presAssocID="{5A4DC7BA-7C38-40D5-A4B7-F483DCA9BF5F}" presName="node" presStyleLbl="node1" presStyleIdx="5" presStyleCnt="6" custScaleX="201871" custScaleY="97867" custLinFactNeighborX="24158" custLinFactNeighborY="10682">
        <dgm:presLayoutVars>
          <dgm:bulletEnabled val="1"/>
        </dgm:presLayoutVars>
      </dgm:prSet>
      <dgm:spPr/>
    </dgm:pt>
  </dgm:ptLst>
  <dgm:cxnLst>
    <dgm:cxn modelId="{30C44003-C712-41DD-A7C7-3D6516A95B69}" type="presOf" srcId="{7C882F82-0C15-40D7-8D1F-4A9277D4F7B2}" destId="{DF6D39E8-47D2-4FA2-B154-F55F8E7554E4}" srcOrd="0" destOrd="0" presId="urn:microsoft.com/office/officeart/2005/8/layout/bProcess4"/>
    <dgm:cxn modelId="{0CB47615-C42E-4DF1-9F9E-713F9641FF06}" type="presOf" srcId="{144A2024-0CC8-4704-96E2-694CD7AB097C}" destId="{1D892397-A905-4D9B-B5FD-1F9E23BA138E}" srcOrd="0" destOrd="0" presId="urn:microsoft.com/office/officeart/2005/8/layout/bProcess4"/>
    <dgm:cxn modelId="{BD79CE3A-2E7B-4124-B724-3FBF5D6859CA}" type="presOf" srcId="{60352DA1-DE7B-4458-9BEB-43EF9C354996}" destId="{BFB05E6D-CE87-483C-A320-0F2F00E6A3E4}" srcOrd="0" destOrd="0" presId="urn:microsoft.com/office/officeart/2005/8/layout/bProcess4"/>
    <dgm:cxn modelId="{B7C2FA3B-3D4E-40E5-9370-9A0EF533B11D}" srcId="{556CAB02-1103-45FC-A291-C2082DBB4AB3}" destId="{16AC7EDA-6A21-4293-A328-15A5E5D74570}" srcOrd="2" destOrd="0" parTransId="{BB6B6A09-37BA-4B19-916B-39295A7E8234}" sibTransId="{FA74BFCB-9B9E-405F-8268-05747A55E82A}"/>
    <dgm:cxn modelId="{807E4E5C-7C12-4E40-AE19-482F695F49B7}" type="presOf" srcId="{35ED1473-A74B-449C-A5F2-934EB5C2614A}" destId="{C860722F-6830-40EE-9A6A-A64F8AB4D58F}" srcOrd="0" destOrd="0" presId="urn:microsoft.com/office/officeart/2005/8/layout/bProcess4"/>
    <dgm:cxn modelId="{5AFB7B72-5B78-4309-8727-A4148C48176A}" srcId="{556CAB02-1103-45FC-A291-C2082DBB4AB3}" destId="{60352DA1-DE7B-4458-9BEB-43EF9C354996}" srcOrd="3" destOrd="0" parTransId="{584D767A-D95C-4AE4-B730-8F13920D4732}" sibTransId="{FCD3AED6-651B-4E68-BA70-AEC0D39CFA5B}"/>
    <dgm:cxn modelId="{BC990183-B08D-453D-AA06-40591121E727}" type="presOf" srcId="{FA74BFCB-9B9E-405F-8268-05747A55E82A}" destId="{63FA9015-70CE-4E22-8C36-E0896FE611CC}" srcOrd="0" destOrd="0" presId="urn:microsoft.com/office/officeart/2005/8/layout/bProcess4"/>
    <dgm:cxn modelId="{B0D9519B-B206-46FA-AA65-91CE80BD4E78}" type="presOf" srcId="{716949E3-D171-47EC-9E37-C591DA4C1393}" destId="{6E16D5CC-242B-4E8F-9F29-614257F52D17}" srcOrd="0" destOrd="0" presId="urn:microsoft.com/office/officeart/2005/8/layout/bProcess4"/>
    <dgm:cxn modelId="{CF2904AE-2E6D-4319-9C2E-64CDF07C4D3B}" type="presOf" srcId="{3F65ADC6-AE4A-4090-8708-959E4F09B720}" destId="{24946DB9-B344-4047-A680-4010EED05894}" srcOrd="0" destOrd="0" presId="urn:microsoft.com/office/officeart/2005/8/layout/bProcess4"/>
    <dgm:cxn modelId="{8A21F4BB-DE40-45AC-A78A-2D57164652C1}" srcId="{556CAB02-1103-45FC-A291-C2082DBB4AB3}" destId="{144A2024-0CC8-4704-96E2-694CD7AB097C}" srcOrd="1" destOrd="0" parTransId="{3E92103E-3A27-4998-A2EA-E92289743CF4}" sibTransId="{35ED1473-A74B-449C-A5F2-934EB5C2614A}"/>
    <dgm:cxn modelId="{9106B6C1-9402-4B45-8436-61379ACEC725}" srcId="{556CAB02-1103-45FC-A291-C2082DBB4AB3}" destId="{5A4DC7BA-7C38-40D5-A4B7-F483DCA9BF5F}" srcOrd="5" destOrd="0" parTransId="{0BF025C4-7D8B-4AC0-AE03-9D1376F1483D}" sibTransId="{6DCB89FC-E2A1-4779-A1F8-53493F626E98}"/>
    <dgm:cxn modelId="{AC41F9C4-B71E-4A08-A2BB-C5983FADBF76}" type="presOf" srcId="{16AC7EDA-6A21-4293-A328-15A5E5D74570}" destId="{EAD10537-AE31-40C7-B43B-B2BF8A9C4DF1}" srcOrd="0" destOrd="0" presId="urn:microsoft.com/office/officeart/2005/8/layout/bProcess4"/>
    <dgm:cxn modelId="{4114AAC5-C9B7-4DFD-87F6-2E59861A91F2}" type="presOf" srcId="{FCD3AED6-651B-4E68-BA70-AEC0D39CFA5B}" destId="{25A6BD99-810F-492A-A3DC-279A479D662A}" srcOrd="0" destOrd="0" presId="urn:microsoft.com/office/officeart/2005/8/layout/bProcess4"/>
    <dgm:cxn modelId="{00716ECF-29B7-4D57-B1FB-E0719D70B8B4}" type="presOf" srcId="{9E298639-7706-4F79-8846-22290DDD4F75}" destId="{7634C99A-018D-424E-B213-07DD0BC009E0}" srcOrd="0" destOrd="0" presId="urn:microsoft.com/office/officeart/2005/8/layout/bProcess4"/>
    <dgm:cxn modelId="{003F48DA-61FC-4E09-A49C-3DFFBD1B7FEF}" srcId="{556CAB02-1103-45FC-A291-C2082DBB4AB3}" destId="{716949E3-D171-47EC-9E37-C591DA4C1393}" srcOrd="0" destOrd="0" parTransId="{F7B8CD67-78DE-4EB3-B53F-4F2C9850D63B}" sibTransId="{7C882F82-0C15-40D7-8D1F-4A9277D4F7B2}"/>
    <dgm:cxn modelId="{6B9116DB-D1CB-4527-8A04-49552D3C0C66}" type="presOf" srcId="{5A4DC7BA-7C38-40D5-A4B7-F483DCA9BF5F}" destId="{A4FB2C4F-BA87-4E61-819C-EC7F0B5D5F64}" srcOrd="0" destOrd="0" presId="urn:microsoft.com/office/officeart/2005/8/layout/bProcess4"/>
    <dgm:cxn modelId="{5121B1EF-BBED-4580-90DE-EB74CD8E7A4B}" type="presOf" srcId="{556CAB02-1103-45FC-A291-C2082DBB4AB3}" destId="{9A4CFB0A-3A53-42B9-AEC3-F4764FDFA425}" srcOrd="0" destOrd="0" presId="urn:microsoft.com/office/officeart/2005/8/layout/bProcess4"/>
    <dgm:cxn modelId="{2C7510F0-27C3-4DBC-8EEC-DA6415DACEC3}" srcId="{556CAB02-1103-45FC-A291-C2082DBB4AB3}" destId="{9E298639-7706-4F79-8846-22290DDD4F75}" srcOrd="4" destOrd="0" parTransId="{BB4A47B6-DD0E-4CDC-96CD-E6EB57D03517}" sibTransId="{3F65ADC6-AE4A-4090-8708-959E4F09B720}"/>
    <dgm:cxn modelId="{88E4383B-3CB6-472B-9412-C9926CC2C57F}" type="presParOf" srcId="{9A4CFB0A-3A53-42B9-AEC3-F4764FDFA425}" destId="{EBB5B1AB-808B-4D51-8546-6D9D7CAC4DDF}" srcOrd="0" destOrd="0" presId="urn:microsoft.com/office/officeart/2005/8/layout/bProcess4"/>
    <dgm:cxn modelId="{28AA3AA9-807A-4DAA-AF80-F590CB14BEBD}" type="presParOf" srcId="{EBB5B1AB-808B-4D51-8546-6D9D7CAC4DDF}" destId="{6848C7F2-67C8-4D68-9685-C48BFD51414D}" srcOrd="0" destOrd="0" presId="urn:microsoft.com/office/officeart/2005/8/layout/bProcess4"/>
    <dgm:cxn modelId="{336E1442-DA46-4F49-9FE4-4EEDC38FBE63}" type="presParOf" srcId="{EBB5B1AB-808B-4D51-8546-6D9D7CAC4DDF}" destId="{6E16D5CC-242B-4E8F-9F29-614257F52D17}" srcOrd="1" destOrd="0" presId="urn:microsoft.com/office/officeart/2005/8/layout/bProcess4"/>
    <dgm:cxn modelId="{3150B6A7-747E-4DC6-887F-B44EFD04A9BE}" type="presParOf" srcId="{9A4CFB0A-3A53-42B9-AEC3-F4764FDFA425}" destId="{DF6D39E8-47D2-4FA2-B154-F55F8E7554E4}" srcOrd="1" destOrd="0" presId="urn:microsoft.com/office/officeart/2005/8/layout/bProcess4"/>
    <dgm:cxn modelId="{6BC2AD3D-D991-4DB0-AB18-68CDC2616C5F}" type="presParOf" srcId="{9A4CFB0A-3A53-42B9-AEC3-F4764FDFA425}" destId="{F0967B5C-F37C-472C-AB23-5162E881A29D}" srcOrd="2" destOrd="0" presId="urn:microsoft.com/office/officeart/2005/8/layout/bProcess4"/>
    <dgm:cxn modelId="{D63C9961-2385-4074-BB89-EC649EB47C98}" type="presParOf" srcId="{F0967B5C-F37C-472C-AB23-5162E881A29D}" destId="{83506BB3-C505-45BA-9CA0-A996F9AC2DC3}" srcOrd="0" destOrd="0" presId="urn:microsoft.com/office/officeart/2005/8/layout/bProcess4"/>
    <dgm:cxn modelId="{15E2A5D9-37B7-44BD-B9DF-92EA7CBEAD39}" type="presParOf" srcId="{F0967B5C-F37C-472C-AB23-5162E881A29D}" destId="{1D892397-A905-4D9B-B5FD-1F9E23BA138E}" srcOrd="1" destOrd="0" presId="urn:microsoft.com/office/officeart/2005/8/layout/bProcess4"/>
    <dgm:cxn modelId="{23455123-0E0B-4142-A034-E827EC3C2B68}" type="presParOf" srcId="{9A4CFB0A-3A53-42B9-AEC3-F4764FDFA425}" destId="{C860722F-6830-40EE-9A6A-A64F8AB4D58F}" srcOrd="3" destOrd="0" presId="urn:microsoft.com/office/officeart/2005/8/layout/bProcess4"/>
    <dgm:cxn modelId="{E25D93A0-8D61-4A9D-9912-139101E54B96}" type="presParOf" srcId="{9A4CFB0A-3A53-42B9-AEC3-F4764FDFA425}" destId="{82C0832C-5C7A-4371-AA5E-B21F8086D347}" srcOrd="4" destOrd="0" presId="urn:microsoft.com/office/officeart/2005/8/layout/bProcess4"/>
    <dgm:cxn modelId="{28F73F7E-9F73-448B-8167-B126C0888E5F}" type="presParOf" srcId="{82C0832C-5C7A-4371-AA5E-B21F8086D347}" destId="{5FFAA5BC-FEC7-4155-BDD1-334C7E621C0C}" srcOrd="0" destOrd="0" presId="urn:microsoft.com/office/officeart/2005/8/layout/bProcess4"/>
    <dgm:cxn modelId="{B187BE96-A5FE-4F48-A1C2-A5CC94A892AC}" type="presParOf" srcId="{82C0832C-5C7A-4371-AA5E-B21F8086D347}" destId="{EAD10537-AE31-40C7-B43B-B2BF8A9C4DF1}" srcOrd="1" destOrd="0" presId="urn:microsoft.com/office/officeart/2005/8/layout/bProcess4"/>
    <dgm:cxn modelId="{19C35F63-4A7D-456D-BBC3-8CD47ECB70A8}" type="presParOf" srcId="{9A4CFB0A-3A53-42B9-AEC3-F4764FDFA425}" destId="{63FA9015-70CE-4E22-8C36-E0896FE611CC}" srcOrd="5" destOrd="0" presId="urn:microsoft.com/office/officeart/2005/8/layout/bProcess4"/>
    <dgm:cxn modelId="{D4527776-D0DA-4591-9F72-6E43BFAF3AC4}" type="presParOf" srcId="{9A4CFB0A-3A53-42B9-AEC3-F4764FDFA425}" destId="{63EEBF0F-C93E-47F7-AE7D-3019746355C5}" srcOrd="6" destOrd="0" presId="urn:microsoft.com/office/officeart/2005/8/layout/bProcess4"/>
    <dgm:cxn modelId="{DE3C2333-70C0-432C-BBAD-714A1273B0F8}" type="presParOf" srcId="{63EEBF0F-C93E-47F7-AE7D-3019746355C5}" destId="{22CB81DF-1C2C-4258-A874-36A8F6477CC8}" srcOrd="0" destOrd="0" presId="urn:microsoft.com/office/officeart/2005/8/layout/bProcess4"/>
    <dgm:cxn modelId="{044F5414-BA97-43EA-AE08-567C4D03C7AE}" type="presParOf" srcId="{63EEBF0F-C93E-47F7-AE7D-3019746355C5}" destId="{BFB05E6D-CE87-483C-A320-0F2F00E6A3E4}" srcOrd="1" destOrd="0" presId="urn:microsoft.com/office/officeart/2005/8/layout/bProcess4"/>
    <dgm:cxn modelId="{909A5E43-E250-4AB1-B7D0-056EA69278DA}" type="presParOf" srcId="{9A4CFB0A-3A53-42B9-AEC3-F4764FDFA425}" destId="{25A6BD99-810F-492A-A3DC-279A479D662A}" srcOrd="7" destOrd="0" presId="urn:microsoft.com/office/officeart/2005/8/layout/bProcess4"/>
    <dgm:cxn modelId="{23ACDBF9-A2F6-4F73-95FE-AF6915E1F8C2}" type="presParOf" srcId="{9A4CFB0A-3A53-42B9-AEC3-F4764FDFA425}" destId="{C14B4B61-DC8B-41D5-AEB3-78414F8AA727}" srcOrd="8" destOrd="0" presId="urn:microsoft.com/office/officeart/2005/8/layout/bProcess4"/>
    <dgm:cxn modelId="{54D53DA4-6C49-42A0-973C-25245190AC71}" type="presParOf" srcId="{C14B4B61-DC8B-41D5-AEB3-78414F8AA727}" destId="{3A857E86-8533-482F-B534-EE58A0F9DDA7}" srcOrd="0" destOrd="0" presId="urn:microsoft.com/office/officeart/2005/8/layout/bProcess4"/>
    <dgm:cxn modelId="{0DB842DA-DA8E-4394-9AF7-4F19E681431F}" type="presParOf" srcId="{C14B4B61-DC8B-41D5-AEB3-78414F8AA727}" destId="{7634C99A-018D-424E-B213-07DD0BC009E0}" srcOrd="1" destOrd="0" presId="urn:microsoft.com/office/officeart/2005/8/layout/bProcess4"/>
    <dgm:cxn modelId="{F7B2D9F8-A930-440C-B563-5B2E8BA86147}" type="presParOf" srcId="{9A4CFB0A-3A53-42B9-AEC3-F4764FDFA425}" destId="{24946DB9-B344-4047-A680-4010EED05894}" srcOrd="9" destOrd="0" presId="urn:microsoft.com/office/officeart/2005/8/layout/bProcess4"/>
    <dgm:cxn modelId="{197FB86E-D4B9-4B07-B418-01C4B944AF75}" type="presParOf" srcId="{9A4CFB0A-3A53-42B9-AEC3-F4764FDFA425}" destId="{5CE642AC-2474-44BE-B5E1-113CA988DA0A}" srcOrd="10" destOrd="0" presId="urn:microsoft.com/office/officeart/2005/8/layout/bProcess4"/>
    <dgm:cxn modelId="{DF3CFEB9-D79C-49E2-8E86-848A3BB76AA4}" type="presParOf" srcId="{5CE642AC-2474-44BE-B5E1-113CA988DA0A}" destId="{A09FBE32-48C8-48F3-A3A5-A6964F786E2B}" srcOrd="0" destOrd="0" presId="urn:microsoft.com/office/officeart/2005/8/layout/bProcess4"/>
    <dgm:cxn modelId="{6C3224BE-8744-447E-B2E4-5AB1CBA80FFB}" type="presParOf" srcId="{5CE642AC-2474-44BE-B5E1-113CA988DA0A}" destId="{A4FB2C4F-BA87-4E61-819C-EC7F0B5D5F64}" srcOrd="1" destOrd="0" presId="urn:microsoft.com/office/officeart/2005/8/layout/bProcess4"/>
  </dgm:cxnLst>
  <dgm:bg>
    <a:solidFill>
      <a:schemeClr val="bg1"/>
    </a:solidFill>
  </dgm:bg>
  <dgm:whole>
    <a:ln>
      <a:solidFill>
        <a:schemeClr val="bg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F77DB5-096C-48DD-8DE7-4F1F33B136C9}"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859A45F9-11F9-45BC-9C43-24196D75353C}">
      <dgm:prSet phldrT="[Text]" custT="1"/>
      <dgm:spPr>
        <a:solidFill>
          <a:srgbClr val="FFFF00"/>
        </a:solidFill>
      </dgm:spPr>
      <dgm:t>
        <a:bodyPr/>
        <a:lstStyle/>
        <a:p>
          <a:r>
            <a:rPr lang="en-US" sz="2400" dirty="0">
              <a:solidFill>
                <a:schemeClr val="tx1"/>
              </a:solidFill>
              <a:latin typeface="Arial" panose="020B0604020202020204" pitchFamily="34" charset="0"/>
              <a:cs typeface="Arial" panose="020B0604020202020204" pitchFamily="34" charset="0"/>
            </a:rPr>
            <a:t>Person / Source</a:t>
          </a:r>
        </a:p>
      </dgm:t>
    </dgm:pt>
    <dgm:pt modelId="{D2310417-C98C-4B49-AF88-9C326FB100BD}" type="parTrans" cxnId="{0708D3D1-84EA-4C9E-9E69-833545B315D3}">
      <dgm:prSet/>
      <dgm:spPr/>
      <dgm:t>
        <a:bodyPr/>
        <a:lstStyle/>
        <a:p>
          <a:endParaRPr lang="en-US"/>
        </a:p>
      </dgm:t>
    </dgm:pt>
    <dgm:pt modelId="{D2F168DB-E9FE-4709-808E-0003D630E612}" type="sibTrans" cxnId="{0708D3D1-84EA-4C9E-9E69-833545B315D3}">
      <dgm:prSet/>
      <dgm:spPr/>
      <dgm:t>
        <a:bodyPr/>
        <a:lstStyle/>
        <a:p>
          <a:endParaRPr lang="en-US"/>
        </a:p>
      </dgm:t>
    </dgm:pt>
    <dgm:pt modelId="{F47D2DE9-284B-4C21-A10A-0CBC22D38F48}">
      <dgm:prSet phldrT="[Text]" custT="1"/>
      <dgm:spPr>
        <a:solidFill>
          <a:srgbClr val="92D050"/>
        </a:solidFill>
      </dgm:spPr>
      <dgm:t>
        <a:bodyPr/>
        <a:lstStyle/>
        <a:p>
          <a:r>
            <a:rPr lang="en-US" sz="2400" dirty="0">
              <a:solidFill>
                <a:schemeClr val="tx1"/>
              </a:solidFill>
              <a:latin typeface="Arial" panose="020B0604020202020204" pitchFamily="34" charset="0"/>
              <a:cs typeface="Arial" panose="020B0604020202020204" pitchFamily="34" charset="0"/>
            </a:rPr>
            <a:t>Circumstances /</a:t>
          </a:r>
        </a:p>
        <a:p>
          <a:r>
            <a:rPr lang="en-US" sz="2400" dirty="0">
              <a:solidFill>
                <a:schemeClr val="tx1"/>
              </a:solidFill>
              <a:latin typeface="Arial" panose="020B0604020202020204" pitchFamily="34" charset="0"/>
              <a:cs typeface="Arial" panose="020B0604020202020204" pitchFamily="34" charset="0"/>
            </a:rPr>
            <a:t>Context</a:t>
          </a:r>
        </a:p>
      </dgm:t>
    </dgm:pt>
    <dgm:pt modelId="{DFE06E55-2663-4BE2-8B53-D3DE53686163}" type="parTrans" cxnId="{15D56CAC-1E63-4343-AFCE-AF94ABDCFAC6}">
      <dgm:prSet/>
      <dgm:spPr/>
      <dgm:t>
        <a:bodyPr/>
        <a:lstStyle/>
        <a:p>
          <a:endParaRPr lang="en-US"/>
        </a:p>
      </dgm:t>
    </dgm:pt>
    <dgm:pt modelId="{4CB87B8F-BA5C-4FD4-AE35-B2DAF3BE9ED1}" type="sibTrans" cxnId="{15D56CAC-1E63-4343-AFCE-AF94ABDCFAC6}">
      <dgm:prSet/>
      <dgm:spPr/>
      <dgm:t>
        <a:bodyPr/>
        <a:lstStyle/>
        <a:p>
          <a:endParaRPr lang="en-US"/>
        </a:p>
      </dgm:t>
    </dgm:pt>
    <dgm:pt modelId="{4BD96CCC-95CA-43BC-B468-B2E2358A26BD}">
      <dgm:prSet phldrT="[Text]" custT="1"/>
      <dgm:spPr>
        <a:solidFill>
          <a:srgbClr val="00B0F0"/>
        </a:solidFill>
      </dgm:spPr>
      <dgm:t>
        <a:bodyPr/>
        <a:lstStyle/>
        <a:p>
          <a:r>
            <a:rPr lang="en-US" sz="2400" dirty="0">
              <a:solidFill>
                <a:schemeClr val="tx1"/>
              </a:solidFill>
              <a:latin typeface="Arial" panose="020B0604020202020204" pitchFamily="34" charset="0"/>
              <a:cs typeface="Arial" panose="020B0604020202020204" pitchFamily="34" charset="0"/>
            </a:rPr>
            <a:t>Justification</a:t>
          </a:r>
        </a:p>
      </dgm:t>
    </dgm:pt>
    <dgm:pt modelId="{6DCCB0AC-9A79-4497-BC62-4490C840AB27}" type="parTrans" cxnId="{4539B496-E3AD-4D92-B6E2-DC05FF618825}">
      <dgm:prSet/>
      <dgm:spPr/>
      <dgm:t>
        <a:bodyPr/>
        <a:lstStyle/>
        <a:p>
          <a:endParaRPr lang="en-US"/>
        </a:p>
      </dgm:t>
    </dgm:pt>
    <dgm:pt modelId="{336D7BAF-3AE0-4A25-AF64-B8A6CFB21E90}" type="sibTrans" cxnId="{4539B496-E3AD-4D92-B6E2-DC05FF618825}">
      <dgm:prSet/>
      <dgm:spPr/>
      <dgm:t>
        <a:bodyPr/>
        <a:lstStyle/>
        <a:p>
          <a:endParaRPr lang="en-US"/>
        </a:p>
      </dgm:t>
    </dgm:pt>
    <dgm:pt modelId="{58169C69-6639-4C28-9823-8B4405DF399B}">
      <dgm:prSet phldrT="[Text]" custT="1"/>
      <dgm:spPr>
        <a:solidFill>
          <a:srgbClr val="7030A0"/>
        </a:solidFill>
      </dgm:spPr>
      <dgm:t>
        <a:bodyPr/>
        <a:lstStyle/>
        <a:p>
          <a:r>
            <a:rPr lang="en-US" sz="2400" dirty="0">
              <a:solidFill>
                <a:schemeClr val="tx1"/>
              </a:solidFill>
            </a:rPr>
            <a:t>Nature of the claim</a:t>
          </a:r>
        </a:p>
      </dgm:t>
    </dgm:pt>
    <dgm:pt modelId="{F93DEB54-15F2-4769-BCBB-2D75B39B01CC}" type="parTrans" cxnId="{583E5402-4190-4139-83EF-EE7991A60B67}">
      <dgm:prSet/>
      <dgm:spPr/>
      <dgm:t>
        <a:bodyPr/>
        <a:lstStyle/>
        <a:p>
          <a:endParaRPr lang="en-US"/>
        </a:p>
      </dgm:t>
    </dgm:pt>
    <dgm:pt modelId="{B96B7B57-2EF4-496C-AF93-97264BF4CA36}" type="sibTrans" cxnId="{583E5402-4190-4139-83EF-EE7991A60B67}">
      <dgm:prSet/>
      <dgm:spPr/>
      <dgm:t>
        <a:bodyPr/>
        <a:lstStyle/>
        <a:p>
          <a:endParaRPr lang="en-US"/>
        </a:p>
      </dgm:t>
    </dgm:pt>
    <dgm:pt modelId="{9D01FBB2-F1BF-4786-A4F1-B1A67485A292}">
      <dgm:prSet phldrT="[Text]" custT="1"/>
      <dgm:spPr>
        <a:solidFill>
          <a:srgbClr val="FFC000"/>
        </a:solidFill>
      </dgm:spPr>
      <dgm:t>
        <a:bodyPr/>
        <a:lstStyle/>
        <a:p>
          <a:r>
            <a:rPr lang="en-US" sz="2400" dirty="0">
              <a:solidFill>
                <a:schemeClr val="tx1"/>
              </a:solidFill>
              <a:latin typeface="Arial" panose="020B0604020202020204" pitchFamily="34" charset="0"/>
              <a:cs typeface="Arial" panose="020B0604020202020204" pitchFamily="34" charset="0"/>
            </a:rPr>
            <a:t>Corroboration</a:t>
          </a:r>
        </a:p>
      </dgm:t>
    </dgm:pt>
    <dgm:pt modelId="{B2E13503-88A1-449E-AF77-60A3B3E0DD67}" type="parTrans" cxnId="{258319CA-CA41-400C-AA97-746FE914DBD7}">
      <dgm:prSet/>
      <dgm:spPr/>
      <dgm:t>
        <a:bodyPr/>
        <a:lstStyle/>
        <a:p>
          <a:endParaRPr lang="en-US"/>
        </a:p>
      </dgm:t>
    </dgm:pt>
    <dgm:pt modelId="{5EC27624-B4FD-4E40-A1A6-03AC53107FC7}" type="sibTrans" cxnId="{258319CA-CA41-400C-AA97-746FE914DBD7}">
      <dgm:prSet/>
      <dgm:spPr/>
      <dgm:t>
        <a:bodyPr/>
        <a:lstStyle/>
        <a:p>
          <a:endParaRPr lang="en-US"/>
        </a:p>
      </dgm:t>
    </dgm:pt>
    <dgm:pt modelId="{3EBFC630-0C35-4B05-B1B7-3DCB57F5B3C9}" type="pres">
      <dgm:prSet presAssocID="{CDF77DB5-096C-48DD-8DE7-4F1F33B136C9}" presName="cycle" presStyleCnt="0">
        <dgm:presLayoutVars>
          <dgm:dir/>
          <dgm:resizeHandles val="exact"/>
        </dgm:presLayoutVars>
      </dgm:prSet>
      <dgm:spPr/>
    </dgm:pt>
    <dgm:pt modelId="{8C07DBBE-154C-4454-8F89-CC0873094E23}" type="pres">
      <dgm:prSet presAssocID="{859A45F9-11F9-45BC-9C43-24196D75353C}" presName="node" presStyleLbl="node1" presStyleIdx="0" presStyleCnt="5" custScaleX="157249">
        <dgm:presLayoutVars>
          <dgm:bulletEnabled val="1"/>
        </dgm:presLayoutVars>
      </dgm:prSet>
      <dgm:spPr/>
    </dgm:pt>
    <dgm:pt modelId="{A6649598-53A8-4A5C-9900-CC7F4F5DAD78}" type="pres">
      <dgm:prSet presAssocID="{859A45F9-11F9-45BC-9C43-24196D75353C}" presName="spNode" presStyleCnt="0"/>
      <dgm:spPr/>
    </dgm:pt>
    <dgm:pt modelId="{D9278091-FF6C-49BA-9D03-3B8C7A3BFFA3}" type="pres">
      <dgm:prSet presAssocID="{D2F168DB-E9FE-4709-808E-0003D630E612}" presName="sibTrans" presStyleLbl="sibTrans1D1" presStyleIdx="0" presStyleCnt="5"/>
      <dgm:spPr/>
    </dgm:pt>
    <dgm:pt modelId="{EA811BCC-E378-4D74-B387-A9F86A6D817C}" type="pres">
      <dgm:prSet presAssocID="{F47D2DE9-284B-4C21-A10A-0CBC22D38F48}" presName="node" presStyleLbl="node1" presStyleIdx="1" presStyleCnt="5" custScaleX="159021">
        <dgm:presLayoutVars>
          <dgm:bulletEnabled val="1"/>
        </dgm:presLayoutVars>
      </dgm:prSet>
      <dgm:spPr/>
    </dgm:pt>
    <dgm:pt modelId="{AC00DE31-194C-4CE3-9D8A-8676C91D254A}" type="pres">
      <dgm:prSet presAssocID="{F47D2DE9-284B-4C21-A10A-0CBC22D38F48}" presName="spNode" presStyleCnt="0"/>
      <dgm:spPr/>
    </dgm:pt>
    <dgm:pt modelId="{3645A851-4871-4E89-8CCD-BE750165027D}" type="pres">
      <dgm:prSet presAssocID="{4CB87B8F-BA5C-4FD4-AE35-B2DAF3BE9ED1}" presName="sibTrans" presStyleLbl="sibTrans1D1" presStyleIdx="1" presStyleCnt="5"/>
      <dgm:spPr/>
    </dgm:pt>
    <dgm:pt modelId="{76359649-A252-4312-BEEE-738BCBB8691D}" type="pres">
      <dgm:prSet presAssocID="{4BD96CCC-95CA-43BC-B468-B2E2358A26BD}" presName="node" presStyleLbl="node1" presStyleIdx="2" presStyleCnt="5" custScaleX="170259" custScaleY="98865" custRadScaleRad="100371" custRadScaleInc="-4998">
        <dgm:presLayoutVars>
          <dgm:bulletEnabled val="1"/>
        </dgm:presLayoutVars>
      </dgm:prSet>
      <dgm:spPr/>
    </dgm:pt>
    <dgm:pt modelId="{BF5A06E0-87F0-4317-A853-8A73C7BFE7A7}" type="pres">
      <dgm:prSet presAssocID="{4BD96CCC-95CA-43BC-B468-B2E2358A26BD}" presName="spNode" presStyleCnt="0"/>
      <dgm:spPr/>
    </dgm:pt>
    <dgm:pt modelId="{4AA8FDDE-7E54-4FFE-84C4-3B00C9BE8FAE}" type="pres">
      <dgm:prSet presAssocID="{336D7BAF-3AE0-4A25-AF64-B8A6CFB21E90}" presName="sibTrans" presStyleLbl="sibTrans1D1" presStyleIdx="2" presStyleCnt="5"/>
      <dgm:spPr/>
    </dgm:pt>
    <dgm:pt modelId="{D6821B42-C831-4936-B11F-CD4B6401166D}" type="pres">
      <dgm:prSet presAssocID="{58169C69-6639-4C28-9823-8B4405DF399B}" presName="node" presStyleLbl="node1" presStyleIdx="3" presStyleCnt="5" custScaleX="126910" custScaleY="117147">
        <dgm:presLayoutVars>
          <dgm:bulletEnabled val="1"/>
        </dgm:presLayoutVars>
      </dgm:prSet>
      <dgm:spPr/>
    </dgm:pt>
    <dgm:pt modelId="{3CCF0D45-B36A-4907-B9CB-66B3A3D3DC6D}" type="pres">
      <dgm:prSet presAssocID="{58169C69-6639-4C28-9823-8B4405DF399B}" presName="spNode" presStyleCnt="0"/>
      <dgm:spPr/>
    </dgm:pt>
    <dgm:pt modelId="{D1C6DFE9-EAFD-4C5B-BAAE-6705392B945F}" type="pres">
      <dgm:prSet presAssocID="{B96B7B57-2EF4-496C-AF93-97264BF4CA36}" presName="sibTrans" presStyleLbl="sibTrans1D1" presStyleIdx="3" presStyleCnt="5"/>
      <dgm:spPr/>
    </dgm:pt>
    <dgm:pt modelId="{A04CC509-31B9-4C99-ADB4-86688B6C32AE}" type="pres">
      <dgm:prSet presAssocID="{9D01FBB2-F1BF-4786-A4F1-B1A67485A292}" presName="node" presStyleLbl="node1" presStyleIdx="4" presStyleCnt="5" custScaleX="181925">
        <dgm:presLayoutVars>
          <dgm:bulletEnabled val="1"/>
        </dgm:presLayoutVars>
      </dgm:prSet>
      <dgm:spPr/>
    </dgm:pt>
    <dgm:pt modelId="{0BECA91E-1C62-4B8A-B053-36C63A6FFABD}" type="pres">
      <dgm:prSet presAssocID="{9D01FBB2-F1BF-4786-A4F1-B1A67485A292}" presName="spNode" presStyleCnt="0"/>
      <dgm:spPr/>
    </dgm:pt>
    <dgm:pt modelId="{320467C0-2477-4C63-A84C-DCC5771CBCC1}" type="pres">
      <dgm:prSet presAssocID="{5EC27624-B4FD-4E40-A1A6-03AC53107FC7}" presName="sibTrans" presStyleLbl="sibTrans1D1" presStyleIdx="4" presStyleCnt="5"/>
      <dgm:spPr/>
    </dgm:pt>
  </dgm:ptLst>
  <dgm:cxnLst>
    <dgm:cxn modelId="{583E5402-4190-4139-83EF-EE7991A60B67}" srcId="{CDF77DB5-096C-48DD-8DE7-4F1F33B136C9}" destId="{58169C69-6639-4C28-9823-8B4405DF399B}" srcOrd="3" destOrd="0" parTransId="{F93DEB54-15F2-4769-BCBB-2D75B39B01CC}" sibTransId="{B96B7B57-2EF4-496C-AF93-97264BF4CA36}"/>
    <dgm:cxn modelId="{ADDEF40D-E8FB-4DD3-B50F-207F3E7B2B9E}" type="presOf" srcId="{B96B7B57-2EF4-496C-AF93-97264BF4CA36}" destId="{D1C6DFE9-EAFD-4C5B-BAAE-6705392B945F}" srcOrd="0" destOrd="0" presId="urn:microsoft.com/office/officeart/2005/8/layout/cycle6"/>
    <dgm:cxn modelId="{79429514-B668-4B0C-AE20-03F2B268B6E3}" type="presOf" srcId="{9D01FBB2-F1BF-4786-A4F1-B1A67485A292}" destId="{A04CC509-31B9-4C99-ADB4-86688B6C32AE}" srcOrd="0" destOrd="0" presId="urn:microsoft.com/office/officeart/2005/8/layout/cycle6"/>
    <dgm:cxn modelId="{D5C0381C-6442-4DB3-BC11-4F6DB42B3513}" type="presOf" srcId="{58169C69-6639-4C28-9823-8B4405DF399B}" destId="{D6821B42-C831-4936-B11F-CD4B6401166D}" srcOrd="0" destOrd="0" presId="urn:microsoft.com/office/officeart/2005/8/layout/cycle6"/>
    <dgm:cxn modelId="{B33F2A62-A291-4440-8B82-20D03E5E3641}" type="presOf" srcId="{5EC27624-B4FD-4E40-A1A6-03AC53107FC7}" destId="{320467C0-2477-4C63-A84C-DCC5771CBCC1}" srcOrd="0" destOrd="0" presId="urn:microsoft.com/office/officeart/2005/8/layout/cycle6"/>
    <dgm:cxn modelId="{10349A46-3C2C-47F0-8E17-D0C0391EE64A}" type="presOf" srcId="{336D7BAF-3AE0-4A25-AF64-B8A6CFB21E90}" destId="{4AA8FDDE-7E54-4FFE-84C4-3B00C9BE8FAE}" srcOrd="0" destOrd="0" presId="urn:microsoft.com/office/officeart/2005/8/layout/cycle6"/>
    <dgm:cxn modelId="{05D42D49-5238-4893-8A91-B0D3F8325AFB}" type="presOf" srcId="{859A45F9-11F9-45BC-9C43-24196D75353C}" destId="{8C07DBBE-154C-4454-8F89-CC0873094E23}" srcOrd="0" destOrd="0" presId="urn:microsoft.com/office/officeart/2005/8/layout/cycle6"/>
    <dgm:cxn modelId="{1E73CF94-86A8-4D25-80A1-9474CDA78BE3}" type="presOf" srcId="{CDF77DB5-096C-48DD-8DE7-4F1F33B136C9}" destId="{3EBFC630-0C35-4B05-B1B7-3DCB57F5B3C9}" srcOrd="0" destOrd="0" presId="urn:microsoft.com/office/officeart/2005/8/layout/cycle6"/>
    <dgm:cxn modelId="{4539B496-E3AD-4D92-B6E2-DC05FF618825}" srcId="{CDF77DB5-096C-48DD-8DE7-4F1F33B136C9}" destId="{4BD96CCC-95CA-43BC-B468-B2E2358A26BD}" srcOrd="2" destOrd="0" parTransId="{6DCCB0AC-9A79-4497-BC62-4490C840AB27}" sibTransId="{336D7BAF-3AE0-4A25-AF64-B8A6CFB21E90}"/>
    <dgm:cxn modelId="{68483AA1-784C-471C-B4D5-3A9FB5451F92}" type="presOf" srcId="{D2F168DB-E9FE-4709-808E-0003D630E612}" destId="{D9278091-FF6C-49BA-9D03-3B8C7A3BFFA3}" srcOrd="0" destOrd="0" presId="urn:microsoft.com/office/officeart/2005/8/layout/cycle6"/>
    <dgm:cxn modelId="{15D56CAC-1E63-4343-AFCE-AF94ABDCFAC6}" srcId="{CDF77DB5-096C-48DD-8DE7-4F1F33B136C9}" destId="{F47D2DE9-284B-4C21-A10A-0CBC22D38F48}" srcOrd="1" destOrd="0" parTransId="{DFE06E55-2663-4BE2-8B53-D3DE53686163}" sibTransId="{4CB87B8F-BA5C-4FD4-AE35-B2DAF3BE9ED1}"/>
    <dgm:cxn modelId="{258319CA-CA41-400C-AA97-746FE914DBD7}" srcId="{CDF77DB5-096C-48DD-8DE7-4F1F33B136C9}" destId="{9D01FBB2-F1BF-4786-A4F1-B1A67485A292}" srcOrd="4" destOrd="0" parTransId="{B2E13503-88A1-449E-AF77-60A3B3E0DD67}" sibTransId="{5EC27624-B4FD-4E40-A1A6-03AC53107FC7}"/>
    <dgm:cxn modelId="{0AD213CF-9C72-4F28-802E-9841CF946656}" type="presOf" srcId="{F47D2DE9-284B-4C21-A10A-0CBC22D38F48}" destId="{EA811BCC-E378-4D74-B387-A9F86A6D817C}" srcOrd="0" destOrd="0" presId="urn:microsoft.com/office/officeart/2005/8/layout/cycle6"/>
    <dgm:cxn modelId="{0708D3D1-84EA-4C9E-9E69-833545B315D3}" srcId="{CDF77DB5-096C-48DD-8DE7-4F1F33B136C9}" destId="{859A45F9-11F9-45BC-9C43-24196D75353C}" srcOrd="0" destOrd="0" parTransId="{D2310417-C98C-4B49-AF88-9C326FB100BD}" sibTransId="{D2F168DB-E9FE-4709-808E-0003D630E612}"/>
    <dgm:cxn modelId="{32D358DC-C190-4738-BB2E-A10E604B55D5}" type="presOf" srcId="{4BD96CCC-95CA-43BC-B468-B2E2358A26BD}" destId="{76359649-A252-4312-BEEE-738BCBB8691D}" srcOrd="0" destOrd="0" presId="urn:microsoft.com/office/officeart/2005/8/layout/cycle6"/>
    <dgm:cxn modelId="{6B463BF5-A05A-42F6-B4D6-7D71079DB95A}" type="presOf" srcId="{4CB87B8F-BA5C-4FD4-AE35-B2DAF3BE9ED1}" destId="{3645A851-4871-4E89-8CCD-BE750165027D}" srcOrd="0" destOrd="0" presId="urn:microsoft.com/office/officeart/2005/8/layout/cycle6"/>
    <dgm:cxn modelId="{EB71831F-29EF-482A-96B8-C46BAF18224D}" type="presParOf" srcId="{3EBFC630-0C35-4B05-B1B7-3DCB57F5B3C9}" destId="{8C07DBBE-154C-4454-8F89-CC0873094E23}" srcOrd="0" destOrd="0" presId="urn:microsoft.com/office/officeart/2005/8/layout/cycle6"/>
    <dgm:cxn modelId="{30CC84BB-6D7F-4848-B478-31B5E0D51CDF}" type="presParOf" srcId="{3EBFC630-0C35-4B05-B1B7-3DCB57F5B3C9}" destId="{A6649598-53A8-4A5C-9900-CC7F4F5DAD78}" srcOrd="1" destOrd="0" presId="urn:microsoft.com/office/officeart/2005/8/layout/cycle6"/>
    <dgm:cxn modelId="{C27CAFC6-C776-4D3C-93EE-34AB3A3A4881}" type="presParOf" srcId="{3EBFC630-0C35-4B05-B1B7-3DCB57F5B3C9}" destId="{D9278091-FF6C-49BA-9D03-3B8C7A3BFFA3}" srcOrd="2" destOrd="0" presId="urn:microsoft.com/office/officeart/2005/8/layout/cycle6"/>
    <dgm:cxn modelId="{A341DA50-47A9-4B5C-80F8-42713D95EA72}" type="presParOf" srcId="{3EBFC630-0C35-4B05-B1B7-3DCB57F5B3C9}" destId="{EA811BCC-E378-4D74-B387-A9F86A6D817C}" srcOrd="3" destOrd="0" presId="urn:microsoft.com/office/officeart/2005/8/layout/cycle6"/>
    <dgm:cxn modelId="{B22B317A-760C-471B-B3AE-C1CBDEC9C4AF}" type="presParOf" srcId="{3EBFC630-0C35-4B05-B1B7-3DCB57F5B3C9}" destId="{AC00DE31-194C-4CE3-9D8A-8676C91D254A}" srcOrd="4" destOrd="0" presId="urn:microsoft.com/office/officeart/2005/8/layout/cycle6"/>
    <dgm:cxn modelId="{6A763534-2E30-417A-81A7-F905E988BCA2}" type="presParOf" srcId="{3EBFC630-0C35-4B05-B1B7-3DCB57F5B3C9}" destId="{3645A851-4871-4E89-8CCD-BE750165027D}" srcOrd="5" destOrd="0" presId="urn:microsoft.com/office/officeart/2005/8/layout/cycle6"/>
    <dgm:cxn modelId="{08E23017-D029-48B5-A4FD-F05E53298D49}" type="presParOf" srcId="{3EBFC630-0C35-4B05-B1B7-3DCB57F5B3C9}" destId="{76359649-A252-4312-BEEE-738BCBB8691D}" srcOrd="6" destOrd="0" presId="urn:microsoft.com/office/officeart/2005/8/layout/cycle6"/>
    <dgm:cxn modelId="{230F3C21-899B-46AD-B69D-20CD4DFF243E}" type="presParOf" srcId="{3EBFC630-0C35-4B05-B1B7-3DCB57F5B3C9}" destId="{BF5A06E0-87F0-4317-A853-8A73C7BFE7A7}" srcOrd="7" destOrd="0" presId="urn:microsoft.com/office/officeart/2005/8/layout/cycle6"/>
    <dgm:cxn modelId="{DE97CACF-16D5-4E81-AE8B-C29B5DBB7E2D}" type="presParOf" srcId="{3EBFC630-0C35-4B05-B1B7-3DCB57F5B3C9}" destId="{4AA8FDDE-7E54-4FFE-84C4-3B00C9BE8FAE}" srcOrd="8" destOrd="0" presId="urn:microsoft.com/office/officeart/2005/8/layout/cycle6"/>
    <dgm:cxn modelId="{27492F1E-E3F3-4D50-8358-0CAB2FF0D2CB}" type="presParOf" srcId="{3EBFC630-0C35-4B05-B1B7-3DCB57F5B3C9}" destId="{D6821B42-C831-4936-B11F-CD4B6401166D}" srcOrd="9" destOrd="0" presId="urn:microsoft.com/office/officeart/2005/8/layout/cycle6"/>
    <dgm:cxn modelId="{01A41724-FFBE-49E8-B732-D8E245C8097E}" type="presParOf" srcId="{3EBFC630-0C35-4B05-B1B7-3DCB57F5B3C9}" destId="{3CCF0D45-B36A-4907-B9CB-66B3A3D3DC6D}" srcOrd="10" destOrd="0" presId="urn:microsoft.com/office/officeart/2005/8/layout/cycle6"/>
    <dgm:cxn modelId="{B12AB581-F315-42F4-8C5C-C7932E555DC0}" type="presParOf" srcId="{3EBFC630-0C35-4B05-B1B7-3DCB57F5B3C9}" destId="{D1C6DFE9-EAFD-4C5B-BAAE-6705392B945F}" srcOrd="11" destOrd="0" presId="urn:microsoft.com/office/officeart/2005/8/layout/cycle6"/>
    <dgm:cxn modelId="{22E0C60B-BC4E-4EF7-997C-EA4B057E3EC5}" type="presParOf" srcId="{3EBFC630-0C35-4B05-B1B7-3DCB57F5B3C9}" destId="{A04CC509-31B9-4C99-ADB4-86688B6C32AE}" srcOrd="12" destOrd="0" presId="urn:microsoft.com/office/officeart/2005/8/layout/cycle6"/>
    <dgm:cxn modelId="{73A0DC77-2296-448C-BDB7-9E56EBE385C6}" type="presParOf" srcId="{3EBFC630-0C35-4B05-B1B7-3DCB57F5B3C9}" destId="{0BECA91E-1C62-4B8A-B053-36C63A6FFABD}" srcOrd="13" destOrd="0" presId="urn:microsoft.com/office/officeart/2005/8/layout/cycle6"/>
    <dgm:cxn modelId="{B2A65361-B06A-4278-AE99-262065FF1F7E}" type="presParOf" srcId="{3EBFC630-0C35-4B05-B1B7-3DCB57F5B3C9}" destId="{320467C0-2477-4C63-A84C-DCC5771CBCC1}"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F77DB5-096C-48DD-8DE7-4F1F33B136C9}"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859A45F9-11F9-45BC-9C43-24196D75353C}">
      <dgm:prSet phldrT="[Text]" custT="1"/>
      <dgm:spPr>
        <a:solidFill>
          <a:srgbClr val="FFFF00"/>
        </a:solidFill>
      </dgm:spPr>
      <dgm:t>
        <a:bodyPr/>
        <a:lstStyle/>
        <a:p>
          <a:r>
            <a:rPr lang="en-US" sz="2000" dirty="0">
              <a:solidFill>
                <a:schemeClr val="tx1"/>
              </a:solidFill>
              <a:latin typeface="Arial" panose="020B0604020202020204" pitchFamily="34" charset="0"/>
              <a:cs typeface="Arial" panose="020B0604020202020204" pitchFamily="34" charset="0"/>
            </a:rPr>
            <a:t>Person / Source</a:t>
          </a:r>
        </a:p>
      </dgm:t>
    </dgm:pt>
    <dgm:pt modelId="{D2310417-C98C-4B49-AF88-9C326FB100BD}" type="parTrans" cxnId="{0708D3D1-84EA-4C9E-9E69-833545B315D3}">
      <dgm:prSet/>
      <dgm:spPr/>
      <dgm:t>
        <a:bodyPr/>
        <a:lstStyle/>
        <a:p>
          <a:endParaRPr lang="en-US"/>
        </a:p>
      </dgm:t>
    </dgm:pt>
    <dgm:pt modelId="{D2F168DB-E9FE-4709-808E-0003D630E612}" type="sibTrans" cxnId="{0708D3D1-84EA-4C9E-9E69-833545B315D3}">
      <dgm:prSet/>
      <dgm:spPr/>
      <dgm:t>
        <a:bodyPr/>
        <a:lstStyle/>
        <a:p>
          <a:endParaRPr lang="en-US"/>
        </a:p>
      </dgm:t>
    </dgm:pt>
    <dgm:pt modelId="{F47D2DE9-284B-4C21-A10A-0CBC22D38F48}">
      <dgm:prSet phldrT="[Text]" custT="1"/>
      <dgm:spPr>
        <a:solidFill>
          <a:srgbClr val="92D050"/>
        </a:solidFill>
      </dgm:spPr>
      <dgm:t>
        <a:bodyPr/>
        <a:lstStyle/>
        <a:p>
          <a:r>
            <a:rPr lang="en-US" sz="2000" dirty="0">
              <a:solidFill>
                <a:schemeClr val="tx1"/>
              </a:solidFill>
              <a:latin typeface="Arial" panose="020B0604020202020204" pitchFamily="34" charset="0"/>
              <a:cs typeface="Arial" panose="020B0604020202020204" pitchFamily="34" charset="0"/>
            </a:rPr>
            <a:t>Circumstances /</a:t>
          </a:r>
        </a:p>
        <a:p>
          <a:r>
            <a:rPr lang="en-US" sz="2000" dirty="0">
              <a:solidFill>
                <a:schemeClr val="tx1"/>
              </a:solidFill>
              <a:latin typeface="Arial" panose="020B0604020202020204" pitchFamily="34" charset="0"/>
              <a:cs typeface="Arial" panose="020B0604020202020204" pitchFamily="34" charset="0"/>
            </a:rPr>
            <a:t>Context</a:t>
          </a:r>
        </a:p>
      </dgm:t>
    </dgm:pt>
    <dgm:pt modelId="{DFE06E55-2663-4BE2-8B53-D3DE53686163}" type="parTrans" cxnId="{15D56CAC-1E63-4343-AFCE-AF94ABDCFAC6}">
      <dgm:prSet/>
      <dgm:spPr/>
      <dgm:t>
        <a:bodyPr/>
        <a:lstStyle/>
        <a:p>
          <a:endParaRPr lang="en-US"/>
        </a:p>
      </dgm:t>
    </dgm:pt>
    <dgm:pt modelId="{4CB87B8F-BA5C-4FD4-AE35-B2DAF3BE9ED1}" type="sibTrans" cxnId="{15D56CAC-1E63-4343-AFCE-AF94ABDCFAC6}">
      <dgm:prSet/>
      <dgm:spPr/>
      <dgm:t>
        <a:bodyPr/>
        <a:lstStyle/>
        <a:p>
          <a:endParaRPr lang="en-US"/>
        </a:p>
      </dgm:t>
    </dgm:pt>
    <dgm:pt modelId="{4BD96CCC-95CA-43BC-B468-B2E2358A26BD}">
      <dgm:prSet phldrT="[Text]" custT="1"/>
      <dgm:spPr>
        <a:solidFill>
          <a:srgbClr val="00B0F0"/>
        </a:solidFill>
      </dgm:spPr>
      <dgm:t>
        <a:bodyPr/>
        <a:lstStyle/>
        <a:p>
          <a:r>
            <a:rPr lang="en-US" sz="2000" dirty="0">
              <a:solidFill>
                <a:schemeClr val="tx1"/>
              </a:solidFill>
              <a:latin typeface="Arial" panose="020B0604020202020204" pitchFamily="34" charset="0"/>
              <a:cs typeface="Arial" panose="020B0604020202020204" pitchFamily="34" charset="0"/>
            </a:rPr>
            <a:t>Justification</a:t>
          </a:r>
        </a:p>
      </dgm:t>
    </dgm:pt>
    <dgm:pt modelId="{6DCCB0AC-9A79-4497-BC62-4490C840AB27}" type="parTrans" cxnId="{4539B496-E3AD-4D92-B6E2-DC05FF618825}">
      <dgm:prSet/>
      <dgm:spPr/>
      <dgm:t>
        <a:bodyPr/>
        <a:lstStyle/>
        <a:p>
          <a:endParaRPr lang="en-US"/>
        </a:p>
      </dgm:t>
    </dgm:pt>
    <dgm:pt modelId="{336D7BAF-3AE0-4A25-AF64-B8A6CFB21E90}" type="sibTrans" cxnId="{4539B496-E3AD-4D92-B6E2-DC05FF618825}">
      <dgm:prSet/>
      <dgm:spPr/>
      <dgm:t>
        <a:bodyPr/>
        <a:lstStyle/>
        <a:p>
          <a:endParaRPr lang="en-US"/>
        </a:p>
      </dgm:t>
    </dgm:pt>
    <dgm:pt modelId="{58169C69-6639-4C28-9823-8B4405DF399B}">
      <dgm:prSet phldrT="[Text]" custT="1"/>
      <dgm:spPr>
        <a:solidFill>
          <a:srgbClr val="7030A0"/>
        </a:solidFill>
      </dgm:spPr>
      <dgm:t>
        <a:bodyPr/>
        <a:lstStyle/>
        <a:p>
          <a:r>
            <a:rPr lang="en-US" sz="2000" dirty="0">
              <a:solidFill>
                <a:schemeClr val="tx1"/>
              </a:solidFill>
              <a:latin typeface="Arial" panose="020B0604020202020204" pitchFamily="34" charset="0"/>
              <a:cs typeface="Arial" panose="020B0604020202020204" pitchFamily="34" charset="0"/>
            </a:rPr>
            <a:t>Nature of the claim</a:t>
          </a:r>
        </a:p>
      </dgm:t>
    </dgm:pt>
    <dgm:pt modelId="{F93DEB54-15F2-4769-BCBB-2D75B39B01CC}" type="parTrans" cxnId="{583E5402-4190-4139-83EF-EE7991A60B67}">
      <dgm:prSet/>
      <dgm:spPr/>
      <dgm:t>
        <a:bodyPr/>
        <a:lstStyle/>
        <a:p>
          <a:endParaRPr lang="en-US"/>
        </a:p>
      </dgm:t>
    </dgm:pt>
    <dgm:pt modelId="{B96B7B57-2EF4-496C-AF93-97264BF4CA36}" type="sibTrans" cxnId="{583E5402-4190-4139-83EF-EE7991A60B67}">
      <dgm:prSet/>
      <dgm:spPr/>
      <dgm:t>
        <a:bodyPr/>
        <a:lstStyle/>
        <a:p>
          <a:endParaRPr lang="en-US"/>
        </a:p>
      </dgm:t>
    </dgm:pt>
    <dgm:pt modelId="{9D01FBB2-F1BF-4786-A4F1-B1A67485A292}">
      <dgm:prSet phldrT="[Text]" custT="1"/>
      <dgm:spPr>
        <a:solidFill>
          <a:srgbClr val="FFC000"/>
        </a:solidFill>
      </dgm:spPr>
      <dgm:t>
        <a:bodyPr/>
        <a:lstStyle/>
        <a:p>
          <a:r>
            <a:rPr lang="en-US" sz="2000" dirty="0">
              <a:solidFill>
                <a:schemeClr val="tx1"/>
              </a:solidFill>
              <a:latin typeface="Arial" panose="020B0604020202020204" pitchFamily="34" charset="0"/>
              <a:cs typeface="Arial" panose="020B0604020202020204" pitchFamily="34" charset="0"/>
            </a:rPr>
            <a:t>Corroboration</a:t>
          </a:r>
        </a:p>
      </dgm:t>
    </dgm:pt>
    <dgm:pt modelId="{B2E13503-88A1-449E-AF77-60A3B3E0DD67}" type="parTrans" cxnId="{258319CA-CA41-400C-AA97-746FE914DBD7}">
      <dgm:prSet/>
      <dgm:spPr/>
      <dgm:t>
        <a:bodyPr/>
        <a:lstStyle/>
        <a:p>
          <a:endParaRPr lang="en-US"/>
        </a:p>
      </dgm:t>
    </dgm:pt>
    <dgm:pt modelId="{5EC27624-B4FD-4E40-A1A6-03AC53107FC7}" type="sibTrans" cxnId="{258319CA-CA41-400C-AA97-746FE914DBD7}">
      <dgm:prSet/>
      <dgm:spPr/>
      <dgm:t>
        <a:bodyPr/>
        <a:lstStyle/>
        <a:p>
          <a:endParaRPr lang="en-US"/>
        </a:p>
      </dgm:t>
    </dgm:pt>
    <dgm:pt modelId="{3EBFC630-0C35-4B05-B1B7-3DCB57F5B3C9}" type="pres">
      <dgm:prSet presAssocID="{CDF77DB5-096C-48DD-8DE7-4F1F33B136C9}" presName="cycle" presStyleCnt="0">
        <dgm:presLayoutVars>
          <dgm:dir/>
          <dgm:resizeHandles val="exact"/>
        </dgm:presLayoutVars>
      </dgm:prSet>
      <dgm:spPr/>
    </dgm:pt>
    <dgm:pt modelId="{8C07DBBE-154C-4454-8F89-CC0873094E23}" type="pres">
      <dgm:prSet presAssocID="{859A45F9-11F9-45BC-9C43-24196D75353C}" presName="node" presStyleLbl="node1" presStyleIdx="0" presStyleCnt="5" custScaleX="157249">
        <dgm:presLayoutVars>
          <dgm:bulletEnabled val="1"/>
        </dgm:presLayoutVars>
      </dgm:prSet>
      <dgm:spPr/>
    </dgm:pt>
    <dgm:pt modelId="{A6649598-53A8-4A5C-9900-CC7F4F5DAD78}" type="pres">
      <dgm:prSet presAssocID="{859A45F9-11F9-45BC-9C43-24196D75353C}" presName="spNode" presStyleCnt="0"/>
      <dgm:spPr/>
    </dgm:pt>
    <dgm:pt modelId="{D9278091-FF6C-49BA-9D03-3B8C7A3BFFA3}" type="pres">
      <dgm:prSet presAssocID="{D2F168DB-E9FE-4709-808E-0003D630E612}" presName="sibTrans" presStyleLbl="sibTrans1D1" presStyleIdx="0" presStyleCnt="5"/>
      <dgm:spPr/>
    </dgm:pt>
    <dgm:pt modelId="{EA811BCC-E378-4D74-B387-A9F86A6D817C}" type="pres">
      <dgm:prSet presAssocID="{F47D2DE9-284B-4C21-A10A-0CBC22D38F48}" presName="node" presStyleLbl="node1" presStyleIdx="1" presStyleCnt="5" custScaleX="169345" custRadScaleRad="75473" custRadScaleInc="-49580">
        <dgm:presLayoutVars>
          <dgm:bulletEnabled val="1"/>
        </dgm:presLayoutVars>
      </dgm:prSet>
      <dgm:spPr/>
    </dgm:pt>
    <dgm:pt modelId="{AC00DE31-194C-4CE3-9D8A-8676C91D254A}" type="pres">
      <dgm:prSet presAssocID="{F47D2DE9-284B-4C21-A10A-0CBC22D38F48}" presName="spNode" presStyleCnt="0"/>
      <dgm:spPr/>
    </dgm:pt>
    <dgm:pt modelId="{3645A851-4871-4E89-8CCD-BE750165027D}" type="pres">
      <dgm:prSet presAssocID="{4CB87B8F-BA5C-4FD4-AE35-B2DAF3BE9ED1}" presName="sibTrans" presStyleLbl="sibTrans1D1" presStyleIdx="1" presStyleCnt="5"/>
      <dgm:spPr/>
    </dgm:pt>
    <dgm:pt modelId="{76359649-A252-4312-BEEE-738BCBB8691D}" type="pres">
      <dgm:prSet presAssocID="{4BD96CCC-95CA-43BC-B468-B2E2358A26BD}" presName="node" presStyleLbl="node1" presStyleIdx="2" presStyleCnt="5" custScaleX="170259" custScaleY="98865" custRadScaleRad="100371" custRadScaleInc="-4998">
        <dgm:presLayoutVars>
          <dgm:bulletEnabled val="1"/>
        </dgm:presLayoutVars>
      </dgm:prSet>
      <dgm:spPr/>
    </dgm:pt>
    <dgm:pt modelId="{BF5A06E0-87F0-4317-A853-8A73C7BFE7A7}" type="pres">
      <dgm:prSet presAssocID="{4BD96CCC-95CA-43BC-B468-B2E2358A26BD}" presName="spNode" presStyleCnt="0"/>
      <dgm:spPr/>
    </dgm:pt>
    <dgm:pt modelId="{4AA8FDDE-7E54-4FFE-84C4-3B00C9BE8FAE}" type="pres">
      <dgm:prSet presAssocID="{336D7BAF-3AE0-4A25-AF64-B8A6CFB21E90}" presName="sibTrans" presStyleLbl="sibTrans1D1" presStyleIdx="2" presStyleCnt="5"/>
      <dgm:spPr/>
    </dgm:pt>
    <dgm:pt modelId="{D6821B42-C831-4936-B11F-CD4B6401166D}" type="pres">
      <dgm:prSet presAssocID="{58169C69-6639-4C28-9823-8B4405DF399B}" presName="node" presStyleLbl="node1" presStyleIdx="3" presStyleCnt="5" custScaleX="130446" custScaleY="140636">
        <dgm:presLayoutVars>
          <dgm:bulletEnabled val="1"/>
        </dgm:presLayoutVars>
      </dgm:prSet>
      <dgm:spPr/>
    </dgm:pt>
    <dgm:pt modelId="{3CCF0D45-B36A-4907-B9CB-66B3A3D3DC6D}" type="pres">
      <dgm:prSet presAssocID="{58169C69-6639-4C28-9823-8B4405DF399B}" presName="spNode" presStyleCnt="0"/>
      <dgm:spPr/>
    </dgm:pt>
    <dgm:pt modelId="{D1C6DFE9-EAFD-4C5B-BAAE-6705392B945F}" type="pres">
      <dgm:prSet presAssocID="{B96B7B57-2EF4-496C-AF93-97264BF4CA36}" presName="sibTrans" presStyleLbl="sibTrans1D1" presStyleIdx="3" presStyleCnt="5"/>
      <dgm:spPr/>
    </dgm:pt>
    <dgm:pt modelId="{A04CC509-31B9-4C99-ADB4-86688B6C32AE}" type="pres">
      <dgm:prSet presAssocID="{9D01FBB2-F1BF-4786-A4F1-B1A67485A292}" presName="node" presStyleLbl="node1" presStyleIdx="4" presStyleCnt="5" custScaleX="181925">
        <dgm:presLayoutVars>
          <dgm:bulletEnabled val="1"/>
        </dgm:presLayoutVars>
      </dgm:prSet>
      <dgm:spPr/>
    </dgm:pt>
    <dgm:pt modelId="{0BECA91E-1C62-4B8A-B053-36C63A6FFABD}" type="pres">
      <dgm:prSet presAssocID="{9D01FBB2-F1BF-4786-A4F1-B1A67485A292}" presName="spNode" presStyleCnt="0"/>
      <dgm:spPr/>
    </dgm:pt>
    <dgm:pt modelId="{320467C0-2477-4C63-A84C-DCC5771CBCC1}" type="pres">
      <dgm:prSet presAssocID="{5EC27624-B4FD-4E40-A1A6-03AC53107FC7}" presName="sibTrans" presStyleLbl="sibTrans1D1" presStyleIdx="4" presStyleCnt="5"/>
      <dgm:spPr/>
    </dgm:pt>
  </dgm:ptLst>
  <dgm:cxnLst>
    <dgm:cxn modelId="{583E5402-4190-4139-83EF-EE7991A60B67}" srcId="{CDF77DB5-096C-48DD-8DE7-4F1F33B136C9}" destId="{58169C69-6639-4C28-9823-8B4405DF399B}" srcOrd="3" destOrd="0" parTransId="{F93DEB54-15F2-4769-BCBB-2D75B39B01CC}" sibTransId="{B96B7B57-2EF4-496C-AF93-97264BF4CA36}"/>
    <dgm:cxn modelId="{ADDEF40D-E8FB-4DD3-B50F-207F3E7B2B9E}" type="presOf" srcId="{B96B7B57-2EF4-496C-AF93-97264BF4CA36}" destId="{D1C6DFE9-EAFD-4C5B-BAAE-6705392B945F}" srcOrd="0" destOrd="0" presId="urn:microsoft.com/office/officeart/2005/8/layout/cycle6"/>
    <dgm:cxn modelId="{79429514-B668-4B0C-AE20-03F2B268B6E3}" type="presOf" srcId="{9D01FBB2-F1BF-4786-A4F1-B1A67485A292}" destId="{A04CC509-31B9-4C99-ADB4-86688B6C32AE}" srcOrd="0" destOrd="0" presId="urn:microsoft.com/office/officeart/2005/8/layout/cycle6"/>
    <dgm:cxn modelId="{D5C0381C-6442-4DB3-BC11-4F6DB42B3513}" type="presOf" srcId="{58169C69-6639-4C28-9823-8B4405DF399B}" destId="{D6821B42-C831-4936-B11F-CD4B6401166D}" srcOrd="0" destOrd="0" presId="urn:microsoft.com/office/officeart/2005/8/layout/cycle6"/>
    <dgm:cxn modelId="{B33F2A62-A291-4440-8B82-20D03E5E3641}" type="presOf" srcId="{5EC27624-B4FD-4E40-A1A6-03AC53107FC7}" destId="{320467C0-2477-4C63-A84C-DCC5771CBCC1}" srcOrd="0" destOrd="0" presId="urn:microsoft.com/office/officeart/2005/8/layout/cycle6"/>
    <dgm:cxn modelId="{10349A46-3C2C-47F0-8E17-D0C0391EE64A}" type="presOf" srcId="{336D7BAF-3AE0-4A25-AF64-B8A6CFB21E90}" destId="{4AA8FDDE-7E54-4FFE-84C4-3B00C9BE8FAE}" srcOrd="0" destOrd="0" presId="urn:microsoft.com/office/officeart/2005/8/layout/cycle6"/>
    <dgm:cxn modelId="{05D42D49-5238-4893-8A91-B0D3F8325AFB}" type="presOf" srcId="{859A45F9-11F9-45BC-9C43-24196D75353C}" destId="{8C07DBBE-154C-4454-8F89-CC0873094E23}" srcOrd="0" destOrd="0" presId="urn:microsoft.com/office/officeart/2005/8/layout/cycle6"/>
    <dgm:cxn modelId="{1E73CF94-86A8-4D25-80A1-9474CDA78BE3}" type="presOf" srcId="{CDF77DB5-096C-48DD-8DE7-4F1F33B136C9}" destId="{3EBFC630-0C35-4B05-B1B7-3DCB57F5B3C9}" srcOrd="0" destOrd="0" presId="urn:microsoft.com/office/officeart/2005/8/layout/cycle6"/>
    <dgm:cxn modelId="{4539B496-E3AD-4D92-B6E2-DC05FF618825}" srcId="{CDF77DB5-096C-48DD-8DE7-4F1F33B136C9}" destId="{4BD96CCC-95CA-43BC-B468-B2E2358A26BD}" srcOrd="2" destOrd="0" parTransId="{6DCCB0AC-9A79-4497-BC62-4490C840AB27}" sibTransId="{336D7BAF-3AE0-4A25-AF64-B8A6CFB21E90}"/>
    <dgm:cxn modelId="{68483AA1-784C-471C-B4D5-3A9FB5451F92}" type="presOf" srcId="{D2F168DB-E9FE-4709-808E-0003D630E612}" destId="{D9278091-FF6C-49BA-9D03-3B8C7A3BFFA3}" srcOrd="0" destOrd="0" presId="urn:microsoft.com/office/officeart/2005/8/layout/cycle6"/>
    <dgm:cxn modelId="{15D56CAC-1E63-4343-AFCE-AF94ABDCFAC6}" srcId="{CDF77DB5-096C-48DD-8DE7-4F1F33B136C9}" destId="{F47D2DE9-284B-4C21-A10A-0CBC22D38F48}" srcOrd="1" destOrd="0" parTransId="{DFE06E55-2663-4BE2-8B53-D3DE53686163}" sibTransId="{4CB87B8F-BA5C-4FD4-AE35-B2DAF3BE9ED1}"/>
    <dgm:cxn modelId="{258319CA-CA41-400C-AA97-746FE914DBD7}" srcId="{CDF77DB5-096C-48DD-8DE7-4F1F33B136C9}" destId="{9D01FBB2-F1BF-4786-A4F1-B1A67485A292}" srcOrd="4" destOrd="0" parTransId="{B2E13503-88A1-449E-AF77-60A3B3E0DD67}" sibTransId="{5EC27624-B4FD-4E40-A1A6-03AC53107FC7}"/>
    <dgm:cxn modelId="{0AD213CF-9C72-4F28-802E-9841CF946656}" type="presOf" srcId="{F47D2DE9-284B-4C21-A10A-0CBC22D38F48}" destId="{EA811BCC-E378-4D74-B387-A9F86A6D817C}" srcOrd="0" destOrd="0" presId="urn:microsoft.com/office/officeart/2005/8/layout/cycle6"/>
    <dgm:cxn modelId="{0708D3D1-84EA-4C9E-9E69-833545B315D3}" srcId="{CDF77DB5-096C-48DD-8DE7-4F1F33B136C9}" destId="{859A45F9-11F9-45BC-9C43-24196D75353C}" srcOrd="0" destOrd="0" parTransId="{D2310417-C98C-4B49-AF88-9C326FB100BD}" sibTransId="{D2F168DB-E9FE-4709-808E-0003D630E612}"/>
    <dgm:cxn modelId="{32D358DC-C190-4738-BB2E-A10E604B55D5}" type="presOf" srcId="{4BD96CCC-95CA-43BC-B468-B2E2358A26BD}" destId="{76359649-A252-4312-BEEE-738BCBB8691D}" srcOrd="0" destOrd="0" presId="urn:microsoft.com/office/officeart/2005/8/layout/cycle6"/>
    <dgm:cxn modelId="{6B463BF5-A05A-42F6-B4D6-7D71079DB95A}" type="presOf" srcId="{4CB87B8F-BA5C-4FD4-AE35-B2DAF3BE9ED1}" destId="{3645A851-4871-4E89-8CCD-BE750165027D}" srcOrd="0" destOrd="0" presId="urn:microsoft.com/office/officeart/2005/8/layout/cycle6"/>
    <dgm:cxn modelId="{EB71831F-29EF-482A-96B8-C46BAF18224D}" type="presParOf" srcId="{3EBFC630-0C35-4B05-B1B7-3DCB57F5B3C9}" destId="{8C07DBBE-154C-4454-8F89-CC0873094E23}" srcOrd="0" destOrd="0" presId="urn:microsoft.com/office/officeart/2005/8/layout/cycle6"/>
    <dgm:cxn modelId="{30CC84BB-6D7F-4848-B478-31B5E0D51CDF}" type="presParOf" srcId="{3EBFC630-0C35-4B05-B1B7-3DCB57F5B3C9}" destId="{A6649598-53A8-4A5C-9900-CC7F4F5DAD78}" srcOrd="1" destOrd="0" presId="urn:microsoft.com/office/officeart/2005/8/layout/cycle6"/>
    <dgm:cxn modelId="{C27CAFC6-C776-4D3C-93EE-34AB3A3A4881}" type="presParOf" srcId="{3EBFC630-0C35-4B05-B1B7-3DCB57F5B3C9}" destId="{D9278091-FF6C-49BA-9D03-3B8C7A3BFFA3}" srcOrd="2" destOrd="0" presId="urn:microsoft.com/office/officeart/2005/8/layout/cycle6"/>
    <dgm:cxn modelId="{A341DA50-47A9-4B5C-80F8-42713D95EA72}" type="presParOf" srcId="{3EBFC630-0C35-4B05-B1B7-3DCB57F5B3C9}" destId="{EA811BCC-E378-4D74-B387-A9F86A6D817C}" srcOrd="3" destOrd="0" presId="urn:microsoft.com/office/officeart/2005/8/layout/cycle6"/>
    <dgm:cxn modelId="{B22B317A-760C-471B-B3AE-C1CBDEC9C4AF}" type="presParOf" srcId="{3EBFC630-0C35-4B05-B1B7-3DCB57F5B3C9}" destId="{AC00DE31-194C-4CE3-9D8A-8676C91D254A}" srcOrd="4" destOrd="0" presId="urn:microsoft.com/office/officeart/2005/8/layout/cycle6"/>
    <dgm:cxn modelId="{6A763534-2E30-417A-81A7-F905E988BCA2}" type="presParOf" srcId="{3EBFC630-0C35-4B05-B1B7-3DCB57F5B3C9}" destId="{3645A851-4871-4E89-8CCD-BE750165027D}" srcOrd="5" destOrd="0" presId="urn:microsoft.com/office/officeart/2005/8/layout/cycle6"/>
    <dgm:cxn modelId="{08E23017-D029-48B5-A4FD-F05E53298D49}" type="presParOf" srcId="{3EBFC630-0C35-4B05-B1B7-3DCB57F5B3C9}" destId="{76359649-A252-4312-BEEE-738BCBB8691D}" srcOrd="6" destOrd="0" presId="urn:microsoft.com/office/officeart/2005/8/layout/cycle6"/>
    <dgm:cxn modelId="{230F3C21-899B-46AD-B69D-20CD4DFF243E}" type="presParOf" srcId="{3EBFC630-0C35-4B05-B1B7-3DCB57F5B3C9}" destId="{BF5A06E0-87F0-4317-A853-8A73C7BFE7A7}" srcOrd="7" destOrd="0" presId="urn:microsoft.com/office/officeart/2005/8/layout/cycle6"/>
    <dgm:cxn modelId="{DE97CACF-16D5-4E81-AE8B-C29B5DBB7E2D}" type="presParOf" srcId="{3EBFC630-0C35-4B05-B1B7-3DCB57F5B3C9}" destId="{4AA8FDDE-7E54-4FFE-84C4-3B00C9BE8FAE}" srcOrd="8" destOrd="0" presId="urn:microsoft.com/office/officeart/2005/8/layout/cycle6"/>
    <dgm:cxn modelId="{27492F1E-E3F3-4D50-8358-0CAB2FF0D2CB}" type="presParOf" srcId="{3EBFC630-0C35-4B05-B1B7-3DCB57F5B3C9}" destId="{D6821B42-C831-4936-B11F-CD4B6401166D}" srcOrd="9" destOrd="0" presId="urn:microsoft.com/office/officeart/2005/8/layout/cycle6"/>
    <dgm:cxn modelId="{01A41724-FFBE-49E8-B732-D8E245C8097E}" type="presParOf" srcId="{3EBFC630-0C35-4B05-B1B7-3DCB57F5B3C9}" destId="{3CCF0D45-B36A-4907-B9CB-66B3A3D3DC6D}" srcOrd="10" destOrd="0" presId="urn:microsoft.com/office/officeart/2005/8/layout/cycle6"/>
    <dgm:cxn modelId="{B12AB581-F315-42F4-8C5C-C7932E555DC0}" type="presParOf" srcId="{3EBFC630-0C35-4B05-B1B7-3DCB57F5B3C9}" destId="{D1C6DFE9-EAFD-4C5B-BAAE-6705392B945F}" srcOrd="11" destOrd="0" presId="urn:microsoft.com/office/officeart/2005/8/layout/cycle6"/>
    <dgm:cxn modelId="{22E0C60B-BC4E-4EF7-997C-EA4B057E3EC5}" type="presParOf" srcId="{3EBFC630-0C35-4B05-B1B7-3DCB57F5B3C9}" destId="{A04CC509-31B9-4C99-ADB4-86688B6C32AE}" srcOrd="12" destOrd="0" presId="urn:microsoft.com/office/officeart/2005/8/layout/cycle6"/>
    <dgm:cxn modelId="{73A0DC77-2296-448C-BDB7-9E56EBE385C6}" type="presParOf" srcId="{3EBFC630-0C35-4B05-B1B7-3DCB57F5B3C9}" destId="{0BECA91E-1C62-4B8A-B053-36C63A6FFABD}" srcOrd="13" destOrd="0" presId="urn:microsoft.com/office/officeart/2005/8/layout/cycle6"/>
    <dgm:cxn modelId="{B2A65361-B06A-4278-AE99-262065FF1F7E}" type="presParOf" srcId="{3EBFC630-0C35-4B05-B1B7-3DCB57F5B3C9}" destId="{320467C0-2477-4C63-A84C-DCC5771CBCC1}"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DF77DB5-096C-48DD-8DE7-4F1F33B136C9}"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859A45F9-11F9-45BC-9C43-24196D75353C}">
      <dgm:prSet phldrT="[Text]" custT="1"/>
      <dgm:spPr>
        <a:solidFill>
          <a:srgbClr val="FFFF00"/>
        </a:solidFill>
      </dgm:spPr>
      <dgm:t>
        <a:bodyPr/>
        <a:lstStyle/>
        <a:p>
          <a:r>
            <a:rPr lang="en-US" sz="2000" dirty="0">
              <a:solidFill>
                <a:schemeClr val="tx1"/>
              </a:solidFill>
              <a:latin typeface="Arial" panose="020B0604020202020204" pitchFamily="34" charset="0"/>
              <a:cs typeface="Arial" panose="020B0604020202020204" pitchFamily="34" charset="0"/>
            </a:rPr>
            <a:t>Person / Source</a:t>
          </a:r>
        </a:p>
      </dgm:t>
    </dgm:pt>
    <dgm:pt modelId="{D2310417-C98C-4B49-AF88-9C326FB100BD}" type="parTrans" cxnId="{0708D3D1-84EA-4C9E-9E69-833545B315D3}">
      <dgm:prSet/>
      <dgm:spPr/>
      <dgm:t>
        <a:bodyPr/>
        <a:lstStyle/>
        <a:p>
          <a:endParaRPr lang="en-US"/>
        </a:p>
      </dgm:t>
    </dgm:pt>
    <dgm:pt modelId="{D2F168DB-E9FE-4709-808E-0003D630E612}" type="sibTrans" cxnId="{0708D3D1-84EA-4C9E-9E69-833545B315D3}">
      <dgm:prSet/>
      <dgm:spPr/>
      <dgm:t>
        <a:bodyPr/>
        <a:lstStyle/>
        <a:p>
          <a:endParaRPr lang="en-US"/>
        </a:p>
      </dgm:t>
    </dgm:pt>
    <dgm:pt modelId="{F47D2DE9-284B-4C21-A10A-0CBC22D38F48}">
      <dgm:prSet phldrT="[Text]" custT="1"/>
      <dgm:spPr>
        <a:solidFill>
          <a:srgbClr val="92D050"/>
        </a:solidFill>
      </dgm:spPr>
      <dgm:t>
        <a:bodyPr/>
        <a:lstStyle/>
        <a:p>
          <a:r>
            <a:rPr lang="en-US" sz="2000" dirty="0">
              <a:solidFill>
                <a:schemeClr val="tx1"/>
              </a:solidFill>
              <a:latin typeface="Arial" panose="020B0604020202020204" pitchFamily="34" charset="0"/>
              <a:cs typeface="Arial" panose="020B0604020202020204" pitchFamily="34" charset="0"/>
            </a:rPr>
            <a:t>Circumstances /</a:t>
          </a:r>
        </a:p>
        <a:p>
          <a:r>
            <a:rPr lang="en-US" sz="2000" dirty="0">
              <a:solidFill>
                <a:schemeClr val="tx1"/>
              </a:solidFill>
              <a:latin typeface="Arial" panose="020B0604020202020204" pitchFamily="34" charset="0"/>
              <a:cs typeface="Arial" panose="020B0604020202020204" pitchFamily="34" charset="0"/>
            </a:rPr>
            <a:t>Context</a:t>
          </a:r>
        </a:p>
      </dgm:t>
    </dgm:pt>
    <dgm:pt modelId="{DFE06E55-2663-4BE2-8B53-D3DE53686163}" type="parTrans" cxnId="{15D56CAC-1E63-4343-AFCE-AF94ABDCFAC6}">
      <dgm:prSet/>
      <dgm:spPr/>
      <dgm:t>
        <a:bodyPr/>
        <a:lstStyle/>
        <a:p>
          <a:endParaRPr lang="en-US"/>
        </a:p>
      </dgm:t>
    </dgm:pt>
    <dgm:pt modelId="{4CB87B8F-BA5C-4FD4-AE35-B2DAF3BE9ED1}" type="sibTrans" cxnId="{15D56CAC-1E63-4343-AFCE-AF94ABDCFAC6}">
      <dgm:prSet/>
      <dgm:spPr/>
      <dgm:t>
        <a:bodyPr/>
        <a:lstStyle/>
        <a:p>
          <a:endParaRPr lang="en-US"/>
        </a:p>
      </dgm:t>
    </dgm:pt>
    <dgm:pt modelId="{4BD96CCC-95CA-43BC-B468-B2E2358A26BD}">
      <dgm:prSet phldrT="[Text]" custT="1"/>
      <dgm:spPr>
        <a:solidFill>
          <a:srgbClr val="00B0F0"/>
        </a:solidFill>
      </dgm:spPr>
      <dgm:t>
        <a:bodyPr/>
        <a:lstStyle/>
        <a:p>
          <a:r>
            <a:rPr lang="en-US" sz="2000" dirty="0">
              <a:solidFill>
                <a:schemeClr val="tx1"/>
              </a:solidFill>
              <a:latin typeface="Arial" panose="020B0604020202020204" pitchFamily="34" charset="0"/>
              <a:cs typeface="Arial" panose="020B0604020202020204" pitchFamily="34" charset="0"/>
            </a:rPr>
            <a:t>Justification</a:t>
          </a:r>
        </a:p>
      </dgm:t>
    </dgm:pt>
    <dgm:pt modelId="{6DCCB0AC-9A79-4497-BC62-4490C840AB27}" type="parTrans" cxnId="{4539B496-E3AD-4D92-B6E2-DC05FF618825}">
      <dgm:prSet/>
      <dgm:spPr/>
      <dgm:t>
        <a:bodyPr/>
        <a:lstStyle/>
        <a:p>
          <a:endParaRPr lang="en-US"/>
        </a:p>
      </dgm:t>
    </dgm:pt>
    <dgm:pt modelId="{336D7BAF-3AE0-4A25-AF64-B8A6CFB21E90}" type="sibTrans" cxnId="{4539B496-E3AD-4D92-B6E2-DC05FF618825}">
      <dgm:prSet/>
      <dgm:spPr/>
      <dgm:t>
        <a:bodyPr/>
        <a:lstStyle/>
        <a:p>
          <a:endParaRPr lang="en-US"/>
        </a:p>
      </dgm:t>
    </dgm:pt>
    <dgm:pt modelId="{58169C69-6639-4C28-9823-8B4405DF399B}">
      <dgm:prSet phldrT="[Text]" custT="1"/>
      <dgm:spPr>
        <a:solidFill>
          <a:srgbClr val="7030A0"/>
        </a:solidFill>
      </dgm:spPr>
      <dgm:t>
        <a:bodyPr/>
        <a:lstStyle/>
        <a:p>
          <a:r>
            <a:rPr lang="en-US" sz="2000" dirty="0">
              <a:solidFill>
                <a:schemeClr val="tx1"/>
              </a:solidFill>
              <a:latin typeface="Arial" panose="020B0604020202020204" pitchFamily="34" charset="0"/>
              <a:cs typeface="Arial" panose="020B0604020202020204" pitchFamily="34" charset="0"/>
            </a:rPr>
            <a:t>Nature of the claim</a:t>
          </a:r>
        </a:p>
      </dgm:t>
    </dgm:pt>
    <dgm:pt modelId="{F93DEB54-15F2-4769-BCBB-2D75B39B01CC}" type="parTrans" cxnId="{583E5402-4190-4139-83EF-EE7991A60B67}">
      <dgm:prSet/>
      <dgm:spPr/>
      <dgm:t>
        <a:bodyPr/>
        <a:lstStyle/>
        <a:p>
          <a:endParaRPr lang="en-US"/>
        </a:p>
      </dgm:t>
    </dgm:pt>
    <dgm:pt modelId="{B96B7B57-2EF4-496C-AF93-97264BF4CA36}" type="sibTrans" cxnId="{583E5402-4190-4139-83EF-EE7991A60B67}">
      <dgm:prSet/>
      <dgm:spPr/>
      <dgm:t>
        <a:bodyPr/>
        <a:lstStyle/>
        <a:p>
          <a:endParaRPr lang="en-US"/>
        </a:p>
      </dgm:t>
    </dgm:pt>
    <dgm:pt modelId="{9D01FBB2-F1BF-4786-A4F1-B1A67485A292}">
      <dgm:prSet phldrT="[Text]" custT="1"/>
      <dgm:spPr>
        <a:solidFill>
          <a:srgbClr val="FFC000"/>
        </a:solidFill>
      </dgm:spPr>
      <dgm:t>
        <a:bodyPr/>
        <a:lstStyle/>
        <a:p>
          <a:r>
            <a:rPr lang="en-US" sz="2000" dirty="0">
              <a:solidFill>
                <a:schemeClr val="tx1"/>
              </a:solidFill>
              <a:latin typeface="Arial" panose="020B0604020202020204" pitchFamily="34" charset="0"/>
              <a:cs typeface="Arial" panose="020B0604020202020204" pitchFamily="34" charset="0"/>
            </a:rPr>
            <a:t>Corroboration</a:t>
          </a:r>
        </a:p>
      </dgm:t>
    </dgm:pt>
    <dgm:pt modelId="{B2E13503-88A1-449E-AF77-60A3B3E0DD67}" type="parTrans" cxnId="{258319CA-CA41-400C-AA97-746FE914DBD7}">
      <dgm:prSet/>
      <dgm:spPr/>
      <dgm:t>
        <a:bodyPr/>
        <a:lstStyle/>
        <a:p>
          <a:endParaRPr lang="en-US"/>
        </a:p>
      </dgm:t>
    </dgm:pt>
    <dgm:pt modelId="{5EC27624-B4FD-4E40-A1A6-03AC53107FC7}" type="sibTrans" cxnId="{258319CA-CA41-400C-AA97-746FE914DBD7}">
      <dgm:prSet/>
      <dgm:spPr/>
      <dgm:t>
        <a:bodyPr/>
        <a:lstStyle/>
        <a:p>
          <a:endParaRPr lang="en-US"/>
        </a:p>
      </dgm:t>
    </dgm:pt>
    <dgm:pt modelId="{3EBFC630-0C35-4B05-B1B7-3DCB57F5B3C9}" type="pres">
      <dgm:prSet presAssocID="{CDF77DB5-096C-48DD-8DE7-4F1F33B136C9}" presName="cycle" presStyleCnt="0">
        <dgm:presLayoutVars>
          <dgm:dir/>
          <dgm:resizeHandles val="exact"/>
        </dgm:presLayoutVars>
      </dgm:prSet>
      <dgm:spPr/>
    </dgm:pt>
    <dgm:pt modelId="{8C07DBBE-154C-4454-8F89-CC0873094E23}" type="pres">
      <dgm:prSet presAssocID="{859A45F9-11F9-45BC-9C43-24196D75353C}" presName="node" presStyleLbl="node1" presStyleIdx="0" presStyleCnt="5" custScaleX="157249">
        <dgm:presLayoutVars>
          <dgm:bulletEnabled val="1"/>
        </dgm:presLayoutVars>
      </dgm:prSet>
      <dgm:spPr/>
    </dgm:pt>
    <dgm:pt modelId="{A6649598-53A8-4A5C-9900-CC7F4F5DAD78}" type="pres">
      <dgm:prSet presAssocID="{859A45F9-11F9-45BC-9C43-24196D75353C}" presName="spNode" presStyleCnt="0"/>
      <dgm:spPr/>
    </dgm:pt>
    <dgm:pt modelId="{D9278091-FF6C-49BA-9D03-3B8C7A3BFFA3}" type="pres">
      <dgm:prSet presAssocID="{D2F168DB-E9FE-4709-808E-0003D630E612}" presName="sibTrans" presStyleLbl="sibTrans1D1" presStyleIdx="0" presStyleCnt="5"/>
      <dgm:spPr/>
    </dgm:pt>
    <dgm:pt modelId="{EA811BCC-E378-4D74-B387-A9F86A6D817C}" type="pres">
      <dgm:prSet presAssocID="{F47D2DE9-284B-4C21-A10A-0CBC22D38F48}" presName="node" presStyleLbl="node1" presStyleIdx="1" presStyleCnt="5" custScaleX="169345" custRadScaleRad="75473" custRadScaleInc="-49580">
        <dgm:presLayoutVars>
          <dgm:bulletEnabled val="1"/>
        </dgm:presLayoutVars>
      </dgm:prSet>
      <dgm:spPr/>
    </dgm:pt>
    <dgm:pt modelId="{AC00DE31-194C-4CE3-9D8A-8676C91D254A}" type="pres">
      <dgm:prSet presAssocID="{F47D2DE9-284B-4C21-A10A-0CBC22D38F48}" presName="spNode" presStyleCnt="0"/>
      <dgm:spPr/>
    </dgm:pt>
    <dgm:pt modelId="{3645A851-4871-4E89-8CCD-BE750165027D}" type="pres">
      <dgm:prSet presAssocID="{4CB87B8F-BA5C-4FD4-AE35-B2DAF3BE9ED1}" presName="sibTrans" presStyleLbl="sibTrans1D1" presStyleIdx="1" presStyleCnt="5"/>
      <dgm:spPr/>
    </dgm:pt>
    <dgm:pt modelId="{76359649-A252-4312-BEEE-738BCBB8691D}" type="pres">
      <dgm:prSet presAssocID="{4BD96CCC-95CA-43BC-B468-B2E2358A26BD}" presName="node" presStyleLbl="node1" presStyleIdx="2" presStyleCnt="5" custScaleX="170259" custScaleY="98865" custRadScaleRad="100371" custRadScaleInc="-4998">
        <dgm:presLayoutVars>
          <dgm:bulletEnabled val="1"/>
        </dgm:presLayoutVars>
      </dgm:prSet>
      <dgm:spPr/>
    </dgm:pt>
    <dgm:pt modelId="{BF5A06E0-87F0-4317-A853-8A73C7BFE7A7}" type="pres">
      <dgm:prSet presAssocID="{4BD96CCC-95CA-43BC-B468-B2E2358A26BD}" presName="spNode" presStyleCnt="0"/>
      <dgm:spPr/>
    </dgm:pt>
    <dgm:pt modelId="{4AA8FDDE-7E54-4FFE-84C4-3B00C9BE8FAE}" type="pres">
      <dgm:prSet presAssocID="{336D7BAF-3AE0-4A25-AF64-B8A6CFB21E90}" presName="sibTrans" presStyleLbl="sibTrans1D1" presStyleIdx="2" presStyleCnt="5"/>
      <dgm:spPr/>
    </dgm:pt>
    <dgm:pt modelId="{D6821B42-C831-4936-B11F-CD4B6401166D}" type="pres">
      <dgm:prSet presAssocID="{58169C69-6639-4C28-9823-8B4405DF399B}" presName="node" presStyleLbl="node1" presStyleIdx="3" presStyleCnt="5" custScaleX="130446" custScaleY="140636">
        <dgm:presLayoutVars>
          <dgm:bulletEnabled val="1"/>
        </dgm:presLayoutVars>
      </dgm:prSet>
      <dgm:spPr/>
    </dgm:pt>
    <dgm:pt modelId="{3CCF0D45-B36A-4907-B9CB-66B3A3D3DC6D}" type="pres">
      <dgm:prSet presAssocID="{58169C69-6639-4C28-9823-8B4405DF399B}" presName="spNode" presStyleCnt="0"/>
      <dgm:spPr/>
    </dgm:pt>
    <dgm:pt modelId="{D1C6DFE9-EAFD-4C5B-BAAE-6705392B945F}" type="pres">
      <dgm:prSet presAssocID="{B96B7B57-2EF4-496C-AF93-97264BF4CA36}" presName="sibTrans" presStyleLbl="sibTrans1D1" presStyleIdx="3" presStyleCnt="5"/>
      <dgm:spPr/>
    </dgm:pt>
    <dgm:pt modelId="{A04CC509-31B9-4C99-ADB4-86688B6C32AE}" type="pres">
      <dgm:prSet presAssocID="{9D01FBB2-F1BF-4786-A4F1-B1A67485A292}" presName="node" presStyleLbl="node1" presStyleIdx="4" presStyleCnt="5" custScaleX="181925">
        <dgm:presLayoutVars>
          <dgm:bulletEnabled val="1"/>
        </dgm:presLayoutVars>
      </dgm:prSet>
      <dgm:spPr/>
    </dgm:pt>
    <dgm:pt modelId="{0BECA91E-1C62-4B8A-B053-36C63A6FFABD}" type="pres">
      <dgm:prSet presAssocID="{9D01FBB2-F1BF-4786-A4F1-B1A67485A292}" presName="spNode" presStyleCnt="0"/>
      <dgm:spPr/>
    </dgm:pt>
    <dgm:pt modelId="{320467C0-2477-4C63-A84C-DCC5771CBCC1}" type="pres">
      <dgm:prSet presAssocID="{5EC27624-B4FD-4E40-A1A6-03AC53107FC7}" presName="sibTrans" presStyleLbl="sibTrans1D1" presStyleIdx="4" presStyleCnt="5"/>
      <dgm:spPr/>
    </dgm:pt>
  </dgm:ptLst>
  <dgm:cxnLst>
    <dgm:cxn modelId="{583E5402-4190-4139-83EF-EE7991A60B67}" srcId="{CDF77DB5-096C-48DD-8DE7-4F1F33B136C9}" destId="{58169C69-6639-4C28-9823-8B4405DF399B}" srcOrd="3" destOrd="0" parTransId="{F93DEB54-15F2-4769-BCBB-2D75B39B01CC}" sibTransId="{B96B7B57-2EF4-496C-AF93-97264BF4CA36}"/>
    <dgm:cxn modelId="{ADDEF40D-E8FB-4DD3-B50F-207F3E7B2B9E}" type="presOf" srcId="{B96B7B57-2EF4-496C-AF93-97264BF4CA36}" destId="{D1C6DFE9-EAFD-4C5B-BAAE-6705392B945F}" srcOrd="0" destOrd="0" presId="urn:microsoft.com/office/officeart/2005/8/layout/cycle6"/>
    <dgm:cxn modelId="{79429514-B668-4B0C-AE20-03F2B268B6E3}" type="presOf" srcId="{9D01FBB2-F1BF-4786-A4F1-B1A67485A292}" destId="{A04CC509-31B9-4C99-ADB4-86688B6C32AE}" srcOrd="0" destOrd="0" presId="urn:microsoft.com/office/officeart/2005/8/layout/cycle6"/>
    <dgm:cxn modelId="{D5C0381C-6442-4DB3-BC11-4F6DB42B3513}" type="presOf" srcId="{58169C69-6639-4C28-9823-8B4405DF399B}" destId="{D6821B42-C831-4936-B11F-CD4B6401166D}" srcOrd="0" destOrd="0" presId="urn:microsoft.com/office/officeart/2005/8/layout/cycle6"/>
    <dgm:cxn modelId="{B33F2A62-A291-4440-8B82-20D03E5E3641}" type="presOf" srcId="{5EC27624-B4FD-4E40-A1A6-03AC53107FC7}" destId="{320467C0-2477-4C63-A84C-DCC5771CBCC1}" srcOrd="0" destOrd="0" presId="urn:microsoft.com/office/officeart/2005/8/layout/cycle6"/>
    <dgm:cxn modelId="{10349A46-3C2C-47F0-8E17-D0C0391EE64A}" type="presOf" srcId="{336D7BAF-3AE0-4A25-AF64-B8A6CFB21E90}" destId="{4AA8FDDE-7E54-4FFE-84C4-3B00C9BE8FAE}" srcOrd="0" destOrd="0" presId="urn:microsoft.com/office/officeart/2005/8/layout/cycle6"/>
    <dgm:cxn modelId="{05D42D49-5238-4893-8A91-B0D3F8325AFB}" type="presOf" srcId="{859A45F9-11F9-45BC-9C43-24196D75353C}" destId="{8C07DBBE-154C-4454-8F89-CC0873094E23}" srcOrd="0" destOrd="0" presId="urn:microsoft.com/office/officeart/2005/8/layout/cycle6"/>
    <dgm:cxn modelId="{1E73CF94-86A8-4D25-80A1-9474CDA78BE3}" type="presOf" srcId="{CDF77DB5-096C-48DD-8DE7-4F1F33B136C9}" destId="{3EBFC630-0C35-4B05-B1B7-3DCB57F5B3C9}" srcOrd="0" destOrd="0" presId="urn:microsoft.com/office/officeart/2005/8/layout/cycle6"/>
    <dgm:cxn modelId="{4539B496-E3AD-4D92-B6E2-DC05FF618825}" srcId="{CDF77DB5-096C-48DD-8DE7-4F1F33B136C9}" destId="{4BD96CCC-95CA-43BC-B468-B2E2358A26BD}" srcOrd="2" destOrd="0" parTransId="{6DCCB0AC-9A79-4497-BC62-4490C840AB27}" sibTransId="{336D7BAF-3AE0-4A25-AF64-B8A6CFB21E90}"/>
    <dgm:cxn modelId="{68483AA1-784C-471C-B4D5-3A9FB5451F92}" type="presOf" srcId="{D2F168DB-E9FE-4709-808E-0003D630E612}" destId="{D9278091-FF6C-49BA-9D03-3B8C7A3BFFA3}" srcOrd="0" destOrd="0" presId="urn:microsoft.com/office/officeart/2005/8/layout/cycle6"/>
    <dgm:cxn modelId="{15D56CAC-1E63-4343-AFCE-AF94ABDCFAC6}" srcId="{CDF77DB5-096C-48DD-8DE7-4F1F33B136C9}" destId="{F47D2DE9-284B-4C21-A10A-0CBC22D38F48}" srcOrd="1" destOrd="0" parTransId="{DFE06E55-2663-4BE2-8B53-D3DE53686163}" sibTransId="{4CB87B8F-BA5C-4FD4-AE35-B2DAF3BE9ED1}"/>
    <dgm:cxn modelId="{258319CA-CA41-400C-AA97-746FE914DBD7}" srcId="{CDF77DB5-096C-48DD-8DE7-4F1F33B136C9}" destId="{9D01FBB2-F1BF-4786-A4F1-B1A67485A292}" srcOrd="4" destOrd="0" parTransId="{B2E13503-88A1-449E-AF77-60A3B3E0DD67}" sibTransId="{5EC27624-B4FD-4E40-A1A6-03AC53107FC7}"/>
    <dgm:cxn modelId="{0AD213CF-9C72-4F28-802E-9841CF946656}" type="presOf" srcId="{F47D2DE9-284B-4C21-A10A-0CBC22D38F48}" destId="{EA811BCC-E378-4D74-B387-A9F86A6D817C}" srcOrd="0" destOrd="0" presId="urn:microsoft.com/office/officeart/2005/8/layout/cycle6"/>
    <dgm:cxn modelId="{0708D3D1-84EA-4C9E-9E69-833545B315D3}" srcId="{CDF77DB5-096C-48DD-8DE7-4F1F33B136C9}" destId="{859A45F9-11F9-45BC-9C43-24196D75353C}" srcOrd="0" destOrd="0" parTransId="{D2310417-C98C-4B49-AF88-9C326FB100BD}" sibTransId="{D2F168DB-E9FE-4709-808E-0003D630E612}"/>
    <dgm:cxn modelId="{32D358DC-C190-4738-BB2E-A10E604B55D5}" type="presOf" srcId="{4BD96CCC-95CA-43BC-B468-B2E2358A26BD}" destId="{76359649-A252-4312-BEEE-738BCBB8691D}" srcOrd="0" destOrd="0" presId="urn:microsoft.com/office/officeart/2005/8/layout/cycle6"/>
    <dgm:cxn modelId="{6B463BF5-A05A-42F6-B4D6-7D71079DB95A}" type="presOf" srcId="{4CB87B8F-BA5C-4FD4-AE35-B2DAF3BE9ED1}" destId="{3645A851-4871-4E89-8CCD-BE750165027D}" srcOrd="0" destOrd="0" presId="urn:microsoft.com/office/officeart/2005/8/layout/cycle6"/>
    <dgm:cxn modelId="{EB71831F-29EF-482A-96B8-C46BAF18224D}" type="presParOf" srcId="{3EBFC630-0C35-4B05-B1B7-3DCB57F5B3C9}" destId="{8C07DBBE-154C-4454-8F89-CC0873094E23}" srcOrd="0" destOrd="0" presId="urn:microsoft.com/office/officeart/2005/8/layout/cycle6"/>
    <dgm:cxn modelId="{30CC84BB-6D7F-4848-B478-31B5E0D51CDF}" type="presParOf" srcId="{3EBFC630-0C35-4B05-B1B7-3DCB57F5B3C9}" destId="{A6649598-53A8-4A5C-9900-CC7F4F5DAD78}" srcOrd="1" destOrd="0" presId="urn:microsoft.com/office/officeart/2005/8/layout/cycle6"/>
    <dgm:cxn modelId="{C27CAFC6-C776-4D3C-93EE-34AB3A3A4881}" type="presParOf" srcId="{3EBFC630-0C35-4B05-B1B7-3DCB57F5B3C9}" destId="{D9278091-FF6C-49BA-9D03-3B8C7A3BFFA3}" srcOrd="2" destOrd="0" presId="urn:microsoft.com/office/officeart/2005/8/layout/cycle6"/>
    <dgm:cxn modelId="{A341DA50-47A9-4B5C-80F8-42713D95EA72}" type="presParOf" srcId="{3EBFC630-0C35-4B05-B1B7-3DCB57F5B3C9}" destId="{EA811BCC-E378-4D74-B387-A9F86A6D817C}" srcOrd="3" destOrd="0" presId="urn:microsoft.com/office/officeart/2005/8/layout/cycle6"/>
    <dgm:cxn modelId="{B22B317A-760C-471B-B3AE-C1CBDEC9C4AF}" type="presParOf" srcId="{3EBFC630-0C35-4B05-B1B7-3DCB57F5B3C9}" destId="{AC00DE31-194C-4CE3-9D8A-8676C91D254A}" srcOrd="4" destOrd="0" presId="urn:microsoft.com/office/officeart/2005/8/layout/cycle6"/>
    <dgm:cxn modelId="{6A763534-2E30-417A-81A7-F905E988BCA2}" type="presParOf" srcId="{3EBFC630-0C35-4B05-B1B7-3DCB57F5B3C9}" destId="{3645A851-4871-4E89-8CCD-BE750165027D}" srcOrd="5" destOrd="0" presId="urn:microsoft.com/office/officeart/2005/8/layout/cycle6"/>
    <dgm:cxn modelId="{08E23017-D029-48B5-A4FD-F05E53298D49}" type="presParOf" srcId="{3EBFC630-0C35-4B05-B1B7-3DCB57F5B3C9}" destId="{76359649-A252-4312-BEEE-738BCBB8691D}" srcOrd="6" destOrd="0" presId="urn:microsoft.com/office/officeart/2005/8/layout/cycle6"/>
    <dgm:cxn modelId="{230F3C21-899B-46AD-B69D-20CD4DFF243E}" type="presParOf" srcId="{3EBFC630-0C35-4B05-B1B7-3DCB57F5B3C9}" destId="{BF5A06E0-87F0-4317-A853-8A73C7BFE7A7}" srcOrd="7" destOrd="0" presId="urn:microsoft.com/office/officeart/2005/8/layout/cycle6"/>
    <dgm:cxn modelId="{DE97CACF-16D5-4E81-AE8B-C29B5DBB7E2D}" type="presParOf" srcId="{3EBFC630-0C35-4B05-B1B7-3DCB57F5B3C9}" destId="{4AA8FDDE-7E54-4FFE-84C4-3B00C9BE8FAE}" srcOrd="8" destOrd="0" presId="urn:microsoft.com/office/officeart/2005/8/layout/cycle6"/>
    <dgm:cxn modelId="{27492F1E-E3F3-4D50-8358-0CAB2FF0D2CB}" type="presParOf" srcId="{3EBFC630-0C35-4B05-B1B7-3DCB57F5B3C9}" destId="{D6821B42-C831-4936-B11F-CD4B6401166D}" srcOrd="9" destOrd="0" presId="urn:microsoft.com/office/officeart/2005/8/layout/cycle6"/>
    <dgm:cxn modelId="{01A41724-FFBE-49E8-B732-D8E245C8097E}" type="presParOf" srcId="{3EBFC630-0C35-4B05-B1B7-3DCB57F5B3C9}" destId="{3CCF0D45-B36A-4907-B9CB-66B3A3D3DC6D}" srcOrd="10" destOrd="0" presId="urn:microsoft.com/office/officeart/2005/8/layout/cycle6"/>
    <dgm:cxn modelId="{B12AB581-F315-42F4-8C5C-C7932E555DC0}" type="presParOf" srcId="{3EBFC630-0C35-4B05-B1B7-3DCB57F5B3C9}" destId="{D1C6DFE9-EAFD-4C5B-BAAE-6705392B945F}" srcOrd="11" destOrd="0" presId="urn:microsoft.com/office/officeart/2005/8/layout/cycle6"/>
    <dgm:cxn modelId="{22E0C60B-BC4E-4EF7-997C-EA4B057E3EC5}" type="presParOf" srcId="{3EBFC630-0C35-4B05-B1B7-3DCB57F5B3C9}" destId="{A04CC509-31B9-4C99-ADB4-86688B6C32AE}" srcOrd="12" destOrd="0" presId="urn:microsoft.com/office/officeart/2005/8/layout/cycle6"/>
    <dgm:cxn modelId="{73A0DC77-2296-448C-BDB7-9E56EBE385C6}" type="presParOf" srcId="{3EBFC630-0C35-4B05-B1B7-3DCB57F5B3C9}" destId="{0BECA91E-1C62-4B8A-B053-36C63A6FFABD}" srcOrd="13" destOrd="0" presId="urn:microsoft.com/office/officeart/2005/8/layout/cycle6"/>
    <dgm:cxn modelId="{B2A65361-B06A-4278-AE99-262065FF1F7E}" type="presParOf" srcId="{3EBFC630-0C35-4B05-B1B7-3DCB57F5B3C9}" destId="{320467C0-2477-4C63-A84C-DCC5771CBCC1}"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6D39E8-47D2-4FA2-B154-F55F8E7554E4}">
      <dsp:nvSpPr>
        <dsp:cNvPr id="0" name=""/>
        <dsp:cNvSpPr/>
      </dsp:nvSpPr>
      <dsp:spPr>
        <a:xfrm rot="5365442">
          <a:off x="593304" y="1043044"/>
          <a:ext cx="1403107" cy="17019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E16D5CC-242B-4E8F-9F29-614257F52D17}">
      <dsp:nvSpPr>
        <dsp:cNvPr id="0" name=""/>
        <dsp:cNvSpPr/>
      </dsp:nvSpPr>
      <dsp:spPr>
        <a:xfrm>
          <a:off x="85493" y="151744"/>
          <a:ext cx="3515345" cy="1127630"/>
        </a:xfrm>
        <a:prstGeom prst="roundRect">
          <a:avLst>
            <a:gd name="adj" fmla="val 10000"/>
          </a:avLst>
        </a:prstGeom>
        <a:solidFill>
          <a:srgbClr val="00B0F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latin typeface="Arial" panose="020B0604020202020204" pitchFamily="34" charset="0"/>
              <a:cs typeface="Arial" panose="020B0604020202020204" pitchFamily="34" charset="0"/>
            </a:rPr>
            <a:t>Source’s reputation</a:t>
          </a:r>
        </a:p>
      </dsp:txBody>
      <dsp:txXfrm>
        <a:off x="118520" y="184771"/>
        <a:ext cx="3449291" cy="1061576"/>
      </dsp:txXfrm>
    </dsp:sp>
    <dsp:sp modelId="{C860722F-6830-40EE-9A6A-A64F8AB4D58F}">
      <dsp:nvSpPr>
        <dsp:cNvPr id="0" name=""/>
        <dsp:cNvSpPr/>
      </dsp:nvSpPr>
      <dsp:spPr>
        <a:xfrm rot="5469632">
          <a:off x="566474" y="2476884"/>
          <a:ext cx="1456595" cy="17019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D892397-A905-4D9B-B5FD-1F9E23BA138E}">
      <dsp:nvSpPr>
        <dsp:cNvPr id="0" name=""/>
        <dsp:cNvSpPr/>
      </dsp:nvSpPr>
      <dsp:spPr>
        <a:xfrm>
          <a:off x="154074" y="1553204"/>
          <a:ext cx="3437185" cy="1130785"/>
        </a:xfrm>
        <a:prstGeom prst="roundRect">
          <a:avLst>
            <a:gd name="adj" fmla="val 10000"/>
          </a:avLst>
        </a:prstGeom>
        <a:solidFill>
          <a:srgbClr val="FFC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latin typeface="Arial" panose="020B0604020202020204" pitchFamily="34" charset="0"/>
              <a:cs typeface="Arial" panose="020B0604020202020204" pitchFamily="34" charset="0"/>
            </a:rPr>
            <a:t>Vested Interest</a:t>
          </a:r>
          <a:endParaRPr lang="en-US" sz="2000" kern="1200" dirty="0">
            <a:solidFill>
              <a:schemeClr val="tx1"/>
            </a:solidFill>
            <a:latin typeface="Arial" panose="020B0604020202020204" pitchFamily="34" charset="0"/>
            <a:cs typeface="Arial" panose="020B0604020202020204" pitchFamily="34" charset="0"/>
          </a:endParaRPr>
        </a:p>
      </dsp:txBody>
      <dsp:txXfrm>
        <a:off x="187194" y="1586324"/>
        <a:ext cx="3370945" cy="1064545"/>
      </dsp:txXfrm>
    </dsp:sp>
    <dsp:sp modelId="{63FA9015-70CE-4E22-8C36-E0896FE611CC}">
      <dsp:nvSpPr>
        <dsp:cNvPr id="0" name=""/>
        <dsp:cNvSpPr/>
      </dsp:nvSpPr>
      <dsp:spPr>
        <a:xfrm rot="15717">
          <a:off x="1287740" y="3219279"/>
          <a:ext cx="4274938" cy="17019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AD10537-AE31-40C7-B43B-B2BF8A9C4DF1}">
      <dsp:nvSpPr>
        <dsp:cNvPr id="0" name=""/>
        <dsp:cNvSpPr/>
      </dsp:nvSpPr>
      <dsp:spPr>
        <a:xfrm>
          <a:off x="95261" y="2977493"/>
          <a:ext cx="3495810" cy="1212095"/>
        </a:xfrm>
        <a:prstGeom prst="roundRect">
          <a:avLst>
            <a:gd name="adj" fmla="val 10000"/>
          </a:avLst>
        </a:prstGeom>
        <a:solidFill>
          <a:srgbClr val="92D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latin typeface="Arial" panose="020B0604020202020204" pitchFamily="34" charset="0"/>
              <a:cs typeface="Arial" panose="020B0604020202020204" pitchFamily="34" charset="0"/>
            </a:rPr>
            <a:t>Corroboration</a:t>
          </a:r>
        </a:p>
      </dsp:txBody>
      <dsp:txXfrm>
        <a:off x="130762" y="3012994"/>
        <a:ext cx="3424808" cy="1141093"/>
      </dsp:txXfrm>
    </dsp:sp>
    <dsp:sp modelId="{25A6BD99-810F-492A-A3DC-279A479D662A}">
      <dsp:nvSpPr>
        <dsp:cNvPr id="0" name=""/>
        <dsp:cNvSpPr/>
      </dsp:nvSpPr>
      <dsp:spPr>
        <a:xfrm rot="16200000">
          <a:off x="4805900" y="2460062"/>
          <a:ext cx="1529320" cy="17019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FB05E6D-CE87-483C-A320-0F2F00E6A3E4}">
      <dsp:nvSpPr>
        <dsp:cNvPr id="0" name=""/>
        <dsp:cNvSpPr/>
      </dsp:nvSpPr>
      <dsp:spPr>
        <a:xfrm>
          <a:off x="4349169" y="3016582"/>
          <a:ext cx="3569071" cy="1173005"/>
        </a:xfrm>
        <a:prstGeom prst="roundRect">
          <a:avLst>
            <a:gd name="adj" fmla="val 10000"/>
          </a:avLst>
        </a:prstGeom>
        <a:solidFill>
          <a:srgbClr val="00B0F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latin typeface="Arial" panose="020B0604020202020204" pitchFamily="34" charset="0"/>
              <a:cs typeface="Arial" panose="020B0604020202020204" pitchFamily="34" charset="0"/>
            </a:rPr>
            <a:t>Expertise / Training</a:t>
          </a:r>
        </a:p>
      </dsp:txBody>
      <dsp:txXfrm>
        <a:off x="4383525" y="3050938"/>
        <a:ext cx="3500359" cy="1104293"/>
      </dsp:txXfrm>
    </dsp:sp>
    <dsp:sp modelId="{24946DB9-B344-4047-A680-4010EED05894}">
      <dsp:nvSpPr>
        <dsp:cNvPr id="0" name=""/>
        <dsp:cNvSpPr/>
      </dsp:nvSpPr>
      <dsp:spPr>
        <a:xfrm rot="16371108">
          <a:off x="4919162" y="997413"/>
          <a:ext cx="1387826" cy="17019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634C99A-018D-424E-B213-07DD0BC009E0}">
      <dsp:nvSpPr>
        <dsp:cNvPr id="0" name=""/>
        <dsp:cNvSpPr/>
      </dsp:nvSpPr>
      <dsp:spPr>
        <a:xfrm>
          <a:off x="4329502" y="1396087"/>
          <a:ext cx="3608406" cy="1336828"/>
        </a:xfrm>
        <a:prstGeom prst="roundRect">
          <a:avLst>
            <a:gd name="adj" fmla="val 10000"/>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latin typeface="Arial" panose="020B0604020202020204" pitchFamily="34" charset="0"/>
              <a:cs typeface="Arial" panose="020B0604020202020204" pitchFamily="34" charset="0"/>
            </a:rPr>
            <a:t>Nature of the claim</a:t>
          </a:r>
        </a:p>
      </dsp:txBody>
      <dsp:txXfrm>
        <a:off x="4368656" y="1435241"/>
        <a:ext cx="3530098" cy="1258520"/>
      </dsp:txXfrm>
    </dsp:sp>
    <dsp:sp modelId="{A4FB2C4F-BA87-4E61-819C-EC7F0B5D5F64}">
      <dsp:nvSpPr>
        <dsp:cNvPr id="0" name=""/>
        <dsp:cNvSpPr/>
      </dsp:nvSpPr>
      <dsp:spPr>
        <a:xfrm>
          <a:off x="4310398" y="123162"/>
          <a:ext cx="3817601" cy="1110463"/>
        </a:xfrm>
        <a:prstGeom prst="roundRect">
          <a:avLst>
            <a:gd name="adj" fmla="val 10000"/>
          </a:avLst>
        </a:prstGeom>
        <a:solidFill>
          <a:srgbClr val="FFFF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latin typeface="Arial" panose="020B0604020202020204" pitchFamily="34" charset="0"/>
              <a:cs typeface="Arial" panose="020B0604020202020204" pitchFamily="34" charset="0"/>
            </a:rPr>
            <a:t>Credible reasons</a:t>
          </a:r>
        </a:p>
      </dsp:txBody>
      <dsp:txXfrm>
        <a:off x="4342922" y="155686"/>
        <a:ext cx="3752553" cy="10454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7DBBE-154C-4454-8F89-CC0873094E23}">
      <dsp:nvSpPr>
        <dsp:cNvPr id="0" name=""/>
        <dsp:cNvSpPr/>
      </dsp:nvSpPr>
      <dsp:spPr>
        <a:xfrm>
          <a:off x="3090604" y="-7851"/>
          <a:ext cx="2499143" cy="1033038"/>
        </a:xfrm>
        <a:prstGeom prst="roundRect">
          <a:avLst/>
        </a:prstGeom>
        <a:solidFill>
          <a:srgbClr val="FFFF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latin typeface="Arial" panose="020B0604020202020204" pitchFamily="34" charset="0"/>
              <a:cs typeface="Arial" panose="020B0604020202020204" pitchFamily="34" charset="0"/>
            </a:rPr>
            <a:t>Person / Source</a:t>
          </a:r>
        </a:p>
      </dsp:txBody>
      <dsp:txXfrm>
        <a:off x="3141033" y="42578"/>
        <a:ext cx="2398285" cy="932180"/>
      </dsp:txXfrm>
    </dsp:sp>
    <dsp:sp modelId="{D9278091-FF6C-49BA-9D03-3B8C7A3BFFA3}">
      <dsp:nvSpPr>
        <dsp:cNvPr id="0" name=""/>
        <dsp:cNvSpPr/>
      </dsp:nvSpPr>
      <dsp:spPr>
        <a:xfrm>
          <a:off x="2275756" y="508667"/>
          <a:ext cx="4128841" cy="4128841"/>
        </a:xfrm>
        <a:custGeom>
          <a:avLst/>
          <a:gdLst/>
          <a:ahLst/>
          <a:cxnLst/>
          <a:rect l="0" t="0" r="0" b="0"/>
          <a:pathLst>
            <a:path>
              <a:moveTo>
                <a:pt x="3319339" y="425209"/>
              </a:moveTo>
              <a:arcTo wR="2064420" hR="2064420" stAng="18446179" swAng="1102519"/>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A811BCC-E378-4D74-B387-A9F86A6D817C}">
      <dsp:nvSpPr>
        <dsp:cNvPr id="0" name=""/>
        <dsp:cNvSpPr/>
      </dsp:nvSpPr>
      <dsp:spPr>
        <a:xfrm>
          <a:off x="5039904" y="1418627"/>
          <a:ext cx="2527305" cy="1033038"/>
        </a:xfrm>
        <a:prstGeom prst="roundRect">
          <a:avLst/>
        </a:prstGeom>
        <a:solidFill>
          <a:srgbClr val="92D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latin typeface="Arial" panose="020B0604020202020204" pitchFamily="34" charset="0"/>
              <a:cs typeface="Arial" panose="020B0604020202020204" pitchFamily="34" charset="0"/>
            </a:rPr>
            <a:t>Circumstances /</a:t>
          </a:r>
        </a:p>
        <a:p>
          <a:pPr marL="0" lvl="0" indent="0" algn="ctr" defTabSz="1066800">
            <a:lnSpc>
              <a:spcPct val="90000"/>
            </a:lnSpc>
            <a:spcBef>
              <a:spcPct val="0"/>
            </a:spcBef>
            <a:spcAft>
              <a:spcPct val="35000"/>
            </a:spcAft>
            <a:buNone/>
          </a:pPr>
          <a:r>
            <a:rPr lang="en-US" sz="2400" kern="1200" dirty="0">
              <a:solidFill>
                <a:schemeClr val="tx1"/>
              </a:solidFill>
              <a:latin typeface="Arial" panose="020B0604020202020204" pitchFamily="34" charset="0"/>
              <a:cs typeface="Arial" panose="020B0604020202020204" pitchFamily="34" charset="0"/>
            </a:rPr>
            <a:t>Context</a:t>
          </a:r>
        </a:p>
      </dsp:txBody>
      <dsp:txXfrm>
        <a:off x="5090333" y="1469056"/>
        <a:ext cx="2426447" cy="932180"/>
      </dsp:txXfrm>
    </dsp:sp>
    <dsp:sp modelId="{3645A851-4871-4E89-8CCD-BE750165027D}">
      <dsp:nvSpPr>
        <dsp:cNvPr id="0" name=""/>
        <dsp:cNvSpPr/>
      </dsp:nvSpPr>
      <dsp:spPr>
        <a:xfrm>
          <a:off x="2276548" y="521434"/>
          <a:ext cx="4128841" cy="4128841"/>
        </a:xfrm>
        <a:custGeom>
          <a:avLst/>
          <a:gdLst/>
          <a:ahLst/>
          <a:cxnLst/>
          <a:rect l="0" t="0" r="0" b="0"/>
          <a:pathLst>
            <a:path>
              <a:moveTo>
                <a:pt x="4125281" y="1943245"/>
              </a:moveTo>
              <a:arcTo wR="2064420" hR="2064420" stAng="21398098" swAng="2165546"/>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6359649-A252-4312-BEEE-738BCBB8691D}">
      <dsp:nvSpPr>
        <dsp:cNvPr id="0" name=""/>
        <dsp:cNvSpPr/>
      </dsp:nvSpPr>
      <dsp:spPr>
        <a:xfrm>
          <a:off x="4239985" y="3712915"/>
          <a:ext cx="2705910" cy="1021313"/>
        </a:xfrm>
        <a:prstGeom prst="roundRect">
          <a:avLst/>
        </a:prstGeom>
        <a:solidFill>
          <a:srgbClr val="00B0F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latin typeface="Arial" panose="020B0604020202020204" pitchFamily="34" charset="0"/>
              <a:cs typeface="Arial" panose="020B0604020202020204" pitchFamily="34" charset="0"/>
            </a:rPr>
            <a:t>Justification</a:t>
          </a:r>
        </a:p>
      </dsp:txBody>
      <dsp:txXfrm>
        <a:off x="4289841" y="3762771"/>
        <a:ext cx="2606198" cy="921601"/>
      </dsp:txXfrm>
    </dsp:sp>
    <dsp:sp modelId="{4AA8FDDE-7E54-4FFE-84C4-3B00C9BE8FAE}">
      <dsp:nvSpPr>
        <dsp:cNvPr id="0" name=""/>
        <dsp:cNvSpPr/>
      </dsp:nvSpPr>
      <dsp:spPr>
        <a:xfrm>
          <a:off x="2423984" y="528904"/>
          <a:ext cx="4128841" cy="4128841"/>
        </a:xfrm>
        <a:custGeom>
          <a:avLst/>
          <a:gdLst/>
          <a:ahLst/>
          <a:cxnLst/>
          <a:rect l="0" t="0" r="0" b="0"/>
          <a:pathLst>
            <a:path>
              <a:moveTo>
                <a:pt x="1814949" y="4113712"/>
              </a:moveTo>
              <a:arcTo wR="2064420" hR="2064420" stAng="5816446" swAng="172826"/>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6821B42-C831-4936-B11F-CD4B6401166D}">
      <dsp:nvSpPr>
        <dsp:cNvPr id="0" name=""/>
        <dsp:cNvSpPr/>
      </dsp:nvSpPr>
      <dsp:spPr>
        <a:xfrm>
          <a:off x="2118256" y="3638152"/>
          <a:ext cx="2016968" cy="1210174"/>
        </a:xfrm>
        <a:prstGeom prst="roundRect">
          <a:avLst/>
        </a:prstGeom>
        <a:solidFill>
          <a:srgbClr val="7030A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rPr>
            <a:t>Nature of the claim</a:t>
          </a:r>
        </a:p>
      </dsp:txBody>
      <dsp:txXfrm>
        <a:off x="2177332" y="3697228"/>
        <a:ext cx="1898816" cy="1092022"/>
      </dsp:txXfrm>
    </dsp:sp>
    <dsp:sp modelId="{D1C6DFE9-EAFD-4C5B-BAAE-6705392B945F}">
      <dsp:nvSpPr>
        <dsp:cNvPr id="0" name=""/>
        <dsp:cNvSpPr/>
      </dsp:nvSpPr>
      <dsp:spPr>
        <a:xfrm>
          <a:off x="2275756" y="508667"/>
          <a:ext cx="4128841" cy="4128841"/>
        </a:xfrm>
        <a:custGeom>
          <a:avLst/>
          <a:gdLst/>
          <a:ahLst/>
          <a:cxnLst/>
          <a:rect l="0" t="0" r="0" b="0"/>
          <a:pathLst>
            <a:path>
              <a:moveTo>
                <a:pt x="289681" y="3118998"/>
              </a:moveTo>
              <a:arcTo wR="2064420" hR="2064420" stAng="8956833" swAng="2025130"/>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04CC509-31B9-4C99-ADB4-86688B6C32AE}">
      <dsp:nvSpPr>
        <dsp:cNvPr id="0" name=""/>
        <dsp:cNvSpPr/>
      </dsp:nvSpPr>
      <dsp:spPr>
        <a:xfrm>
          <a:off x="931137" y="1418627"/>
          <a:ext cx="2891317" cy="1033038"/>
        </a:xfrm>
        <a:prstGeom prst="roundRect">
          <a:avLst/>
        </a:prstGeom>
        <a:solidFill>
          <a:srgbClr val="FFC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latin typeface="Arial" panose="020B0604020202020204" pitchFamily="34" charset="0"/>
              <a:cs typeface="Arial" panose="020B0604020202020204" pitchFamily="34" charset="0"/>
            </a:rPr>
            <a:t>Corroboration</a:t>
          </a:r>
        </a:p>
      </dsp:txBody>
      <dsp:txXfrm>
        <a:off x="981566" y="1469056"/>
        <a:ext cx="2790459" cy="932180"/>
      </dsp:txXfrm>
    </dsp:sp>
    <dsp:sp modelId="{320467C0-2477-4C63-A84C-DCC5771CBCC1}">
      <dsp:nvSpPr>
        <dsp:cNvPr id="0" name=""/>
        <dsp:cNvSpPr/>
      </dsp:nvSpPr>
      <dsp:spPr>
        <a:xfrm>
          <a:off x="2275756" y="508667"/>
          <a:ext cx="4128841" cy="4128841"/>
        </a:xfrm>
        <a:custGeom>
          <a:avLst/>
          <a:gdLst/>
          <a:ahLst/>
          <a:cxnLst/>
          <a:rect l="0" t="0" r="0" b="0"/>
          <a:pathLst>
            <a:path>
              <a:moveTo>
                <a:pt x="356742" y="904390"/>
              </a:moveTo>
              <a:arcTo wR="2064420" hR="2064420" stAng="12851302" swAng="1102519"/>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7DBBE-154C-4454-8F89-CC0873094E23}">
      <dsp:nvSpPr>
        <dsp:cNvPr id="0" name=""/>
        <dsp:cNvSpPr/>
      </dsp:nvSpPr>
      <dsp:spPr>
        <a:xfrm>
          <a:off x="1608757" y="-62780"/>
          <a:ext cx="2271245" cy="938835"/>
        </a:xfrm>
        <a:prstGeom prst="roundRect">
          <a:avLst/>
        </a:prstGeom>
        <a:solidFill>
          <a:srgbClr val="FFFF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Person / Source</a:t>
          </a:r>
        </a:p>
      </dsp:txBody>
      <dsp:txXfrm>
        <a:off x="1654587" y="-16950"/>
        <a:ext cx="2179585" cy="847175"/>
      </dsp:txXfrm>
    </dsp:sp>
    <dsp:sp modelId="{D9278091-FF6C-49BA-9D03-3B8C7A3BFFA3}">
      <dsp:nvSpPr>
        <dsp:cNvPr id="0" name=""/>
        <dsp:cNvSpPr/>
      </dsp:nvSpPr>
      <dsp:spPr>
        <a:xfrm>
          <a:off x="570624" y="-2297502"/>
          <a:ext cx="3752310" cy="3752310"/>
        </a:xfrm>
        <a:custGeom>
          <a:avLst/>
          <a:gdLst/>
          <a:ahLst/>
          <a:cxnLst/>
          <a:rect l="0" t="0" r="0" b="0"/>
          <a:pathLst>
            <a:path>
              <a:moveTo>
                <a:pt x="3306341" y="3090455"/>
              </a:moveTo>
              <a:arcTo wR="1876155" hR="1876155" stAng="2419976" swAng="846081"/>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A811BCC-E378-4D74-B387-A9F86A6D817C}">
      <dsp:nvSpPr>
        <dsp:cNvPr id="0" name=""/>
        <dsp:cNvSpPr/>
      </dsp:nvSpPr>
      <dsp:spPr>
        <a:xfrm>
          <a:off x="2748929" y="1107537"/>
          <a:ext cx="2445955" cy="938835"/>
        </a:xfrm>
        <a:prstGeom prst="roundRect">
          <a:avLst/>
        </a:prstGeom>
        <a:solidFill>
          <a:srgbClr val="92D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Circumstances /</a:t>
          </a:r>
        </a:p>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Context</a:t>
          </a:r>
        </a:p>
      </dsp:txBody>
      <dsp:txXfrm>
        <a:off x="2794759" y="1153367"/>
        <a:ext cx="2354295" cy="847175"/>
      </dsp:txXfrm>
    </dsp:sp>
    <dsp:sp modelId="{3645A851-4871-4E89-8CCD-BE750165027D}">
      <dsp:nvSpPr>
        <dsp:cNvPr id="0" name=""/>
        <dsp:cNvSpPr/>
      </dsp:nvSpPr>
      <dsp:spPr>
        <a:xfrm>
          <a:off x="606497" y="1048578"/>
          <a:ext cx="3752310" cy="3752310"/>
        </a:xfrm>
        <a:custGeom>
          <a:avLst/>
          <a:gdLst/>
          <a:ahLst/>
          <a:cxnLst/>
          <a:rect l="0" t="0" r="0" b="0"/>
          <a:pathLst>
            <a:path>
              <a:moveTo>
                <a:pt x="3539972" y="1009165"/>
              </a:moveTo>
              <a:arcTo wR="1876155" hR="1876155" stAng="19948600" swAng="2355099"/>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6359649-A252-4312-BEEE-738BCBB8691D}">
      <dsp:nvSpPr>
        <dsp:cNvPr id="0" name=""/>
        <dsp:cNvSpPr/>
      </dsp:nvSpPr>
      <dsp:spPr>
        <a:xfrm>
          <a:off x="2653319" y="3318669"/>
          <a:ext cx="2459157" cy="928179"/>
        </a:xfrm>
        <a:prstGeom prst="roundRect">
          <a:avLst/>
        </a:prstGeom>
        <a:solidFill>
          <a:srgbClr val="00B0F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Justification</a:t>
          </a:r>
        </a:p>
      </dsp:txBody>
      <dsp:txXfrm>
        <a:off x="2698629" y="3363979"/>
        <a:ext cx="2368537" cy="837559"/>
      </dsp:txXfrm>
    </dsp:sp>
    <dsp:sp modelId="{4AA8FDDE-7E54-4FFE-84C4-3B00C9BE8FAE}">
      <dsp:nvSpPr>
        <dsp:cNvPr id="0" name=""/>
        <dsp:cNvSpPr/>
      </dsp:nvSpPr>
      <dsp:spPr>
        <a:xfrm>
          <a:off x="1051866" y="431614"/>
          <a:ext cx="3752310" cy="3752310"/>
        </a:xfrm>
        <a:custGeom>
          <a:avLst/>
          <a:gdLst/>
          <a:ahLst/>
          <a:cxnLst/>
          <a:rect l="0" t="0" r="0" b="0"/>
          <a:pathLst>
            <a:path>
              <a:moveTo>
                <a:pt x="1600753" y="3731987"/>
              </a:moveTo>
              <a:arcTo wR="1876155" hR="1876155" stAng="5906458" swAng="126831"/>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6821B42-C831-4936-B11F-CD4B6401166D}">
      <dsp:nvSpPr>
        <dsp:cNvPr id="0" name=""/>
        <dsp:cNvSpPr/>
      </dsp:nvSpPr>
      <dsp:spPr>
        <a:xfrm>
          <a:off x="699547" y="3140462"/>
          <a:ext cx="1884113" cy="1320340"/>
        </a:xfrm>
        <a:prstGeom prst="roundRect">
          <a:avLst/>
        </a:prstGeom>
        <a:solidFill>
          <a:srgbClr val="7030A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Nature of the claim</a:t>
          </a:r>
        </a:p>
      </dsp:txBody>
      <dsp:txXfrm>
        <a:off x="764001" y="3204916"/>
        <a:ext cx="1755205" cy="1191432"/>
      </dsp:txXfrm>
    </dsp:sp>
    <dsp:sp modelId="{D1C6DFE9-EAFD-4C5B-BAAE-6705392B945F}">
      <dsp:nvSpPr>
        <dsp:cNvPr id="0" name=""/>
        <dsp:cNvSpPr/>
      </dsp:nvSpPr>
      <dsp:spPr>
        <a:xfrm>
          <a:off x="868225" y="406636"/>
          <a:ext cx="3752310" cy="3752310"/>
        </a:xfrm>
        <a:custGeom>
          <a:avLst/>
          <a:gdLst/>
          <a:ahLst/>
          <a:cxnLst/>
          <a:rect l="0" t="0" r="0" b="0"/>
          <a:pathLst>
            <a:path>
              <a:moveTo>
                <a:pt x="203015" y="2725015"/>
              </a:moveTo>
              <a:arcTo wR="1876155" hR="1876155" stAng="9185954" swAng="1798225"/>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04CC509-31B9-4C99-ADB4-86688B6C32AE}">
      <dsp:nvSpPr>
        <dsp:cNvPr id="0" name=""/>
        <dsp:cNvSpPr/>
      </dsp:nvSpPr>
      <dsp:spPr>
        <a:xfrm>
          <a:off x="-353777" y="1233610"/>
          <a:ext cx="2627656" cy="938835"/>
        </a:xfrm>
        <a:prstGeom prst="roundRect">
          <a:avLst/>
        </a:prstGeom>
        <a:solidFill>
          <a:srgbClr val="FFC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Corroboration</a:t>
          </a:r>
        </a:p>
      </dsp:txBody>
      <dsp:txXfrm>
        <a:off x="-307947" y="1279440"/>
        <a:ext cx="2535996" cy="847175"/>
      </dsp:txXfrm>
    </dsp:sp>
    <dsp:sp modelId="{320467C0-2477-4C63-A84C-DCC5771CBCC1}">
      <dsp:nvSpPr>
        <dsp:cNvPr id="0" name=""/>
        <dsp:cNvSpPr/>
      </dsp:nvSpPr>
      <dsp:spPr>
        <a:xfrm>
          <a:off x="868225" y="406636"/>
          <a:ext cx="3752310" cy="3752310"/>
        </a:xfrm>
        <a:custGeom>
          <a:avLst/>
          <a:gdLst/>
          <a:ahLst/>
          <a:cxnLst/>
          <a:rect l="0" t="0" r="0" b="0"/>
          <a:pathLst>
            <a:path>
              <a:moveTo>
                <a:pt x="324211" y="821912"/>
              </a:moveTo>
              <a:arcTo wR="1876155" hR="1876155" stAng="12851307" swAng="1102500"/>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7DBBE-154C-4454-8F89-CC0873094E23}">
      <dsp:nvSpPr>
        <dsp:cNvPr id="0" name=""/>
        <dsp:cNvSpPr/>
      </dsp:nvSpPr>
      <dsp:spPr>
        <a:xfrm>
          <a:off x="1608757" y="-62780"/>
          <a:ext cx="2271245" cy="938835"/>
        </a:xfrm>
        <a:prstGeom prst="roundRect">
          <a:avLst/>
        </a:prstGeom>
        <a:solidFill>
          <a:srgbClr val="FFFF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Person / Source</a:t>
          </a:r>
        </a:p>
      </dsp:txBody>
      <dsp:txXfrm>
        <a:off x="1654587" y="-16950"/>
        <a:ext cx="2179585" cy="847175"/>
      </dsp:txXfrm>
    </dsp:sp>
    <dsp:sp modelId="{D9278091-FF6C-49BA-9D03-3B8C7A3BFFA3}">
      <dsp:nvSpPr>
        <dsp:cNvPr id="0" name=""/>
        <dsp:cNvSpPr/>
      </dsp:nvSpPr>
      <dsp:spPr>
        <a:xfrm>
          <a:off x="570624" y="-2297502"/>
          <a:ext cx="3752310" cy="3752310"/>
        </a:xfrm>
        <a:custGeom>
          <a:avLst/>
          <a:gdLst/>
          <a:ahLst/>
          <a:cxnLst/>
          <a:rect l="0" t="0" r="0" b="0"/>
          <a:pathLst>
            <a:path>
              <a:moveTo>
                <a:pt x="3306341" y="3090455"/>
              </a:moveTo>
              <a:arcTo wR="1876155" hR="1876155" stAng="2419976" swAng="846081"/>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A811BCC-E378-4D74-B387-A9F86A6D817C}">
      <dsp:nvSpPr>
        <dsp:cNvPr id="0" name=""/>
        <dsp:cNvSpPr/>
      </dsp:nvSpPr>
      <dsp:spPr>
        <a:xfrm>
          <a:off x="2748929" y="1107537"/>
          <a:ext cx="2445955" cy="938835"/>
        </a:xfrm>
        <a:prstGeom prst="roundRect">
          <a:avLst/>
        </a:prstGeom>
        <a:solidFill>
          <a:srgbClr val="92D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Circumstances /</a:t>
          </a:r>
        </a:p>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Context</a:t>
          </a:r>
        </a:p>
      </dsp:txBody>
      <dsp:txXfrm>
        <a:off x="2794759" y="1153367"/>
        <a:ext cx="2354295" cy="847175"/>
      </dsp:txXfrm>
    </dsp:sp>
    <dsp:sp modelId="{3645A851-4871-4E89-8CCD-BE750165027D}">
      <dsp:nvSpPr>
        <dsp:cNvPr id="0" name=""/>
        <dsp:cNvSpPr/>
      </dsp:nvSpPr>
      <dsp:spPr>
        <a:xfrm>
          <a:off x="606497" y="1048578"/>
          <a:ext cx="3752310" cy="3752310"/>
        </a:xfrm>
        <a:custGeom>
          <a:avLst/>
          <a:gdLst/>
          <a:ahLst/>
          <a:cxnLst/>
          <a:rect l="0" t="0" r="0" b="0"/>
          <a:pathLst>
            <a:path>
              <a:moveTo>
                <a:pt x="3539972" y="1009165"/>
              </a:moveTo>
              <a:arcTo wR="1876155" hR="1876155" stAng="19948600" swAng="2355099"/>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6359649-A252-4312-BEEE-738BCBB8691D}">
      <dsp:nvSpPr>
        <dsp:cNvPr id="0" name=""/>
        <dsp:cNvSpPr/>
      </dsp:nvSpPr>
      <dsp:spPr>
        <a:xfrm>
          <a:off x="2653319" y="3318669"/>
          <a:ext cx="2459157" cy="928179"/>
        </a:xfrm>
        <a:prstGeom prst="roundRect">
          <a:avLst/>
        </a:prstGeom>
        <a:solidFill>
          <a:srgbClr val="00B0F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Justification</a:t>
          </a:r>
        </a:p>
      </dsp:txBody>
      <dsp:txXfrm>
        <a:off x="2698629" y="3363979"/>
        <a:ext cx="2368537" cy="837559"/>
      </dsp:txXfrm>
    </dsp:sp>
    <dsp:sp modelId="{4AA8FDDE-7E54-4FFE-84C4-3B00C9BE8FAE}">
      <dsp:nvSpPr>
        <dsp:cNvPr id="0" name=""/>
        <dsp:cNvSpPr/>
      </dsp:nvSpPr>
      <dsp:spPr>
        <a:xfrm>
          <a:off x="1051866" y="431614"/>
          <a:ext cx="3752310" cy="3752310"/>
        </a:xfrm>
        <a:custGeom>
          <a:avLst/>
          <a:gdLst/>
          <a:ahLst/>
          <a:cxnLst/>
          <a:rect l="0" t="0" r="0" b="0"/>
          <a:pathLst>
            <a:path>
              <a:moveTo>
                <a:pt x="1600753" y="3731987"/>
              </a:moveTo>
              <a:arcTo wR="1876155" hR="1876155" stAng="5906458" swAng="126831"/>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6821B42-C831-4936-B11F-CD4B6401166D}">
      <dsp:nvSpPr>
        <dsp:cNvPr id="0" name=""/>
        <dsp:cNvSpPr/>
      </dsp:nvSpPr>
      <dsp:spPr>
        <a:xfrm>
          <a:off x="699547" y="3140462"/>
          <a:ext cx="1884113" cy="1320340"/>
        </a:xfrm>
        <a:prstGeom prst="roundRect">
          <a:avLst/>
        </a:prstGeom>
        <a:solidFill>
          <a:srgbClr val="7030A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Nature of the claim</a:t>
          </a:r>
        </a:p>
      </dsp:txBody>
      <dsp:txXfrm>
        <a:off x="764001" y="3204916"/>
        <a:ext cx="1755205" cy="1191432"/>
      </dsp:txXfrm>
    </dsp:sp>
    <dsp:sp modelId="{D1C6DFE9-EAFD-4C5B-BAAE-6705392B945F}">
      <dsp:nvSpPr>
        <dsp:cNvPr id="0" name=""/>
        <dsp:cNvSpPr/>
      </dsp:nvSpPr>
      <dsp:spPr>
        <a:xfrm>
          <a:off x="868225" y="406636"/>
          <a:ext cx="3752310" cy="3752310"/>
        </a:xfrm>
        <a:custGeom>
          <a:avLst/>
          <a:gdLst/>
          <a:ahLst/>
          <a:cxnLst/>
          <a:rect l="0" t="0" r="0" b="0"/>
          <a:pathLst>
            <a:path>
              <a:moveTo>
                <a:pt x="203015" y="2725015"/>
              </a:moveTo>
              <a:arcTo wR="1876155" hR="1876155" stAng="9185954" swAng="1798225"/>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04CC509-31B9-4C99-ADB4-86688B6C32AE}">
      <dsp:nvSpPr>
        <dsp:cNvPr id="0" name=""/>
        <dsp:cNvSpPr/>
      </dsp:nvSpPr>
      <dsp:spPr>
        <a:xfrm>
          <a:off x="-353777" y="1233610"/>
          <a:ext cx="2627656" cy="938835"/>
        </a:xfrm>
        <a:prstGeom prst="roundRect">
          <a:avLst/>
        </a:prstGeom>
        <a:solidFill>
          <a:srgbClr val="FFC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Corroboration</a:t>
          </a:r>
        </a:p>
      </dsp:txBody>
      <dsp:txXfrm>
        <a:off x="-307947" y="1279440"/>
        <a:ext cx="2535996" cy="847175"/>
      </dsp:txXfrm>
    </dsp:sp>
    <dsp:sp modelId="{320467C0-2477-4C63-A84C-DCC5771CBCC1}">
      <dsp:nvSpPr>
        <dsp:cNvPr id="0" name=""/>
        <dsp:cNvSpPr/>
      </dsp:nvSpPr>
      <dsp:spPr>
        <a:xfrm>
          <a:off x="868225" y="406636"/>
          <a:ext cx="3752310" cy="3752310"/>
        </a:xfrm>
        <a:custGeom>
          <a:avLst/>
          <a:gdLst/>
          <a:ahLst/>
          <a:cxnLst/>
          <a:rect l="0" t="0" r="0" b="0"/>
          <a:pathLst>
            <a:path>
              <a:moveTo>
                <a:pt x="324211" y="821912"/>
              </a:moveTo>
              <a:arcTo wR="1876155" hR="1876155" stAng="12851307" swAng="1102500"/>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04942A-7DA4-4607-94C1-F9F98DA7ED93}" type="datetimeFigureOut">
              <a:rPr lang="en-MY" smtClean="0"/>
              <a:t>9/3/2022</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082484-E3A7-49F8-B8FC-250F4243C5A4}" type="slidenum">
              <a:rPr lang="en-MY" smtClean="0"/>
              <a:t>‹#›</a:t>
            </a:fld>
            <a:endParaRPr lang="en-MY"/>
          </a:p>
        </p:txBody>
      </p:sp>
    </p:spTree>
    <p:extLst>
      <p:ext uri="{BB962C8B-B14F-4D97-AF65-F5344CB8AC3E}">
        <p14:creationId xmlns:p14="http://schemas.microsoft.com/office/powerpoint/2010/main" val="4288916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26082484-E3A7-49F8-B8FC-250F4243C5A4}" type="slidenum">
              <a:rPr lang="en-MY" smtClean="0"/>
              <a:t>17</a:t>
            </a:fld>
            <a:endParaRPr lang="en-MY"/>
          </a:p>
        </p:txBody>
      </p:sp>
    </p:spTree>
    <p:extLst>
      <p:ext uri="{BB962C8B-B14F-4D97-AF65-F5344CB8AC3E}">
        <p14:creationId xmlns:p14="http://schemas.microsoft.com/office/powerpoint/2010/main" val="2375136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26082484-E3A7-49F8-B8FC-250F4243C5A4}" type="slidenum">
              <a:rPr lang="en-MY" smtClean="0"/>
              <a:t>18</a:t>
            </a:fld>
            <a:endParaRPr lang="en-MY"/>
          </a:p>
        </p:txBody>
      </p:sp>
    </p:spTree>
    <p:extLst>
      <p:ext uri="{BB962C8B-B14F-4D97-AF65-F5344CB8AC3E}">
        <p14:creationId xmlns:p14="http://schemas.microsoft.com/office/powerpoint/2010/main" val="3534181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MY"/>
          </a:p>
        </p:txBody>
      </p:sp>
      <p:sp>
        <p:nvSpPr>
          <p:cNvPr id="5" name="Footer Placeholder 4"/>
          <p:cNvSpPr>
            <a:spLocks noGrp="1"/>
          </p:cNvSpPr>
          <p:nvPr>
            <p:ph type="ftr" sz="quarter" idx="11"/>
          </p:nvPr>
        </p:nvSpPr>
        <p:spPr/>
        <p:txBody>
          <a:bodyPr/>
          <a:lstStyle/>
          <a:p>
            <a:r>
              <a:rPr lang="fi-FI"/>
              <a:t>Siti Rohana Binti Mohd Thani</a:t>
            </a:r>
            <a:endParaRPr lang="en-MY"/>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E19A051-7A60-4304-BBB8-5FE2A42B48AE}" type="slidenum">
              <a:rPr lang="en-MY" smtClean="0"/>
              <a:t>‹#›</a:t>
            </a:fld>
            <a:endParaRPr lang="en-MY"/>
          </a:p>
        </p:txBody>
      </p:sp>
    </p:spTree>
    <p:extLst>
      <p:ext uri="{BB962C8B-B14F-4D97-AF65-F5344CB8AC3E}">
        <p14:creationId xmlns:p14="http://schemas.microsoft.com/office/powerpoint/2010/main" val="2447840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MY"/>
          </a:p>
        </p:txBody>
      </p:sp>
      <p:sp>
        <p:nvSpPr>
          <p:cNvPr id="5" name="Footer Placeholder 4"/>
          <p:cNvSpPr>
            <a:spLocks noGrp="1"/>
          </p:cNvSpPr>
          <p:nvPr>
            <p:ph type="ftr" sz="quarter" idx="11"/>
          </p:nvPr>
        </p:nvSpPr>
        <p:spPr/>
        <p:txBody>
          <a:bodyPr/>
          <a:lstStyle/>
          <a:p>
            <a:r>
              <a:rPr lang="fi-FI"/>
              <a:t>Siti Rohana Binti Mohd Thani</a:t>
            </a:r>
            <a:endParaRPr lang="en-MY"/>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E19A051-7A60-4304-BBB8-5FE2A42B48AE}" type="slidenum">
              <a:rPr lang="en-MY" smtClean="0"/>
              <a:t>‹#›</a:t>
            </a:fld>
            <a:endParaRPr lang="en-MY"/>
          </a:p>
        </p:txBody>
      </p:sp>
    </p:spTree>
    <p:extLst>
      <p:ext uri="{BB962C8B-B14F-4D97-AF65-F5344CB8AC3E}">
        <p14:creationId xmlns:p14="http://schemas.microsoft.com/office/powerpoint/2010/main" val="4235921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MY"/>
          </a:p>
        </p:txBody>
      </p:sp>
      <p:sp>
        <p:nvSpPr>
          <p:cNvPr id="5" name="Footer Placeholder 4"/>
          <p:cNvSpPr>
            <a:spLocks noGrp="1"/>
          </p:cNvSpPr>
          <p:nvPr>
            <p:ph type="ftr" sz="quarter" idx="11"/>
          </p:nvPr>
        </p:nvSpPr>
        <p:spPr/>
        <p:txBody>
          <a:bodyPr/>
          <a:lstStyle/>
          <a:p>
            <a:r>
              <a:rPr lang="fi-FI"/>
              <a:t>Siti Rohana Binti Mohd Thani</a:t>
            </a:r>
            <a:endParaRPr lang="en-MY"/>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E19A051-7A60-4304-BBB8-5FE2A42B48AE}" type="slidenum">
              <a:rPr lang="en-MY" smtClean="0"/>
              <a:t>‹#›</a:t>
            </a:fld>
            <a:endParaRPr lang="en-MY"/>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983386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endParaRPr lang="en-MY"/>
          </a:p>
        </p:txBody>
      </p:sp>
      <p:sp>
        <p:nvSpPr>
          <p:cNvPr id="6" name="Footer Placeholder 5"/>
          <p:cNvSpPr>
            <a:spLocks noGrp="1"/>
          </p:cNvSpPr>
          <p:nvPr>
            <p:ph type="ftr" sz="quarter" idx="11"/>
          </p:nvPr>
        </p:nvSpPr>
        <p:spPr/>
        <p:txBody>
          <a:bodyPr/>
          <a:lstStyle/>
          <a:p>
            <a:r>
              <a:rPr lang="fi-FI"/>
              <a:t>Siti Rohana Binti Mohd Thani</a:t>
            </a:r>
            <a:endParaRPr lang="en-MY"/>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E19A051-7A60-4304-BBB8-5FE2A42B48AE}" type="slidenum">
              <a:rPr lang="en-MY" smtClean="0"/>
              <a:t>‹#›</a:t>
            </a:fld>
            <a:endParaRPr lang="en-MY"/>
          </a:p>
        </p:txBody>
      </p:sp>
    </p:spTree>
    <p:extLst>
      <p:ext uri="{BB962C8B-B14F-4D97-AF65-F5344CB8AC3E}">
        <p14:creationId xmlns:p14="http://schemas.microsoft.com/office/powerpoint/2010/main" val="2249219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endParaRPr lang="en-MY"/>
          </a:p>
        </p:txBody>
      </p:sp>
      <p:sp>
        <p:nvSpPr>
          <p:cNvPr id="6" name="Footer Placeholder 5"/>
          <p:cNvSpPr>
            <a:spLocks noGrp="1"/>
          </p:cNvSpPr>
          <p:nvPr>
            <p:ph type="ftr" sz="quarter" idx="11"/>
          </p:nvPr>
        </p:nvSpPr>
        <p:spPr/>
        <p:txBody>
          <a:bodyPr/>
          <a:lstStyle/>
          <a:p>
            <a:r>
              <a:rPr lang="fi-FI"/>
              <a:t>Siti Rohana Binti Mohd Thani</a:t>
            </a:r>
            <a:endParaRPr lang="en-MY"/>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E19A051-7A60-4304-BBB8-5FE2A42B48AE}" type="slidenum">
              <a:rPr lang="en-MY" smtClean="0"/>
              <a:t>‹#›</a:t>
            </a:fld>
            <a:endParaRPr lang="en-MY"/>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38467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endParaRPr lang="en-MY"/>
          </a:p>
        </p:txBody>
      </p:sp>
      <p:sp>
        <p:nvSpPr>
          <p:cNvPr id="6" name="Footer Placeholder 5"/>
          <p:cNvSpPr>
            <a:spLocks noGrp="1"/>
          </p:cNvSpPr>
          <p:nvPr>
            <p:ph type="ftr" sz="quarter" idx="11"/>
          </p:nvPr>
        </p:nvSpPr>
        <p:spPr/>
        <p:txBody>
          <a:bodyPr/>
          <a:lstStyle/>
          <a:p>
            <a:r>
              <a:rPr lang="fi-FI"/>
              <a:t>Siti Rohana Binti Mohd Thani</a:t>
            </a:r>
            <a:endParaRPr lang="en-MY"/>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E19A051-7A60-4304-BBB8-5FE2A42B48AE}" type="slidenum">
              <a:rPr lang="en-MY" smtClean="0"/>
              <a:t>‹#›</a:t>
            </a:fld>
            <a:endParaRPr lang="en-MY"/>
          </a:p>
        </p:txBody>
      </p:sp>
    </p:spTree>
    <p:extLst>
      <p:ext uri="{BB962C8B-B14F-4D97-AF65-F5344CB8AC3E}">
        <p14:creationId xmlns:p14="http://schemas.microsoft.com/office/powerpoint/2010/main" val="36207893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MY"/>
          </a:p>
        </p:txBody>
      </p:sp>
      <p:sp>
        <p:nvSpPr>
          <p:cNvPr id="5" name="Footer Placeholder 4"/>
          <p:cNvSpPr>
            <a:spLocks noGrp="1"/>
          </p:cNvSpPr>
          <p:nvPr>
            <p:ph type="ftr" sz="quarter" idx="11"/>
          </p:nvPr>
        </p:nvSpPr>
        <p:spPr/>
        <p:txBody>
          <a:bodyPr/>
          <a:lstStyle/>
          <a:p>
            <a:r>
              <a:rPr lang="fi-FI"/>
              <a:t>Siti Rohana Binti Mohd Thani</a:t>
            </a:r>
            <a:endParaRPr lang="en-MY"/>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E19A051-7A60-4304-BBB8-5FE2A42B48AE}" type="slidenum">
              <a:rPr lang="en-MY" smtClean="0"/>
              <a:t>‹#›</a:t>
            </a:fld>
            <a:endParaRPr lang="en-MY"/>
          </a:p>
        </p:txBody>
      </p:sp>
    </p:spTree>
    <p:extLst>
      <p:ext uri="{BB962C8B-B14F-4D97-AF65-F5344CB8AC3E}">
        <p14:creationId xmlns:p14="http://schemas.microsoft.com/office/powerpoint/2010/main" val="3296232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MY"/>
          </a:p>
        </p:txBody>
      </p:sp>
      <p:sp>
        <p:nvSpPr>
          <p:cNvPr id="5" name="Footer Placeholder 4"/>
          <p:cNvSpPr>
            <a:spLocks noGrp="1"/>
          </p:cNvSpPr>
          <p:nvPr>
            <p:ph type="ftr" sz="quarter" idx="11"/>
          </p:nvPr>
        </p:nvSpPr>
        <p:spPr/>
        <p:txBody>
          <a:bodyPr/>
          <a:lstStyle/>
          <a:p>
            <a:r>
              <a:rPr lang="fi-FI"/>
              <a:t>Siti Rohana Binti Mohd Thani</a:t>
            </a:r>
            <a:endParaRPr lang="en-MY"/>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E19A051-7A60-4304-BBB8-5FE2A42B48AE}" type="slidenum">
              <a:rPr lang="en-MY" smtClean="0"/>
              <a:t>‹#›</a:t>
            </a:fld>
            <a:endParaRPr lang="en-MY"/>
          </a:p>
        </p:txBody>
      </p:sp>
    </p:spTree>
    <p:extLst>
      <p:ext uri="{BB962C8B-B14F-4D97-AF65-F5344CB8AC3E}">
        <p14:creationId xmlns:p14="http://schemas.microsoft.com/office/powerpoint/2010/main" val="27079006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24B6359-4ADD-4501-BD5F-B0A9B515790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2256430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pic>
        <p:nvPicPr>
          <p:cNvPr id="2"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113" y="0"/>
            <a:ext cx="122031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44938" y="1493838"/>
            <a:ext cx="8247063" cy="465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reeform 11"/>
          <p:cNvSpPr/>
          <p:nvPr userDrawn="1"/>
        </p:nvSpPr>
        <p:spPr>
          <a:xfrm>
            <a:off x="8937939" y="-90152"/>
            <a:ext cx="3296992" cy="1803042"/>
          </a:xfrm>
          <a:custGeom>
            <a:avLst/>
            <a:gdLst>
              <a:gd name="connsiteX0" fmla="*/ 3258355 w 3296992"/>
              <a:gd name="connsiteY0" fmla="*/ 0 h 1803042"/>
              <a:gd name="connsiteX1" fmla="*/ 0 w 3296992"/>
              <a:gd name="connsiteY1" fmla="*/ 0 h 1803042"/>
              <a:gd name="connsiteX2" fmla="*/ 515155 w 3296992"/>
              <a:gd name="connsiteY2" fmla="*/ 1803042 h 1803042"/>
              <a:gd name="connsiteX3" fmla="*/ 1300766 w 3296992"/>
              <a:gd name="connsiteY3" fmla="*/ 1326524 h 1803042"/>
              <a:gd name="connsiteX4" fmla="*/ 3296992 w 3296992"/>
              <a:gd name="connsiteY4" fmla="*/ 1326524 h 1803042"/>
              <a:gd name="connsiteX5" fmla="*/ 3296992 w 3296992"/>
              <a:gd name="connsiteY5" fmla="*/ 25758 h 1803042"/>
              <a:gd name="connsiteX6" fmla="*/ 3258355 w 3296992"/>
              <a:gd name="connsiteY6" fmla="*/ 0 h 1803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96992" h="1803042">
                <a:moveTo>
                  <a:pt x="3258355" y="0"/>
                </a:moveTo>
                <a:lnTo>
                  <a:pt x="0" y="0"/>
                </a:lnTo>
                <a:lnTo>
                  <a:pt x="515155" y="1803042"/>
                </a:lnTo>
                <a:lnTo>
                  <a:pt x="1300766" y="1326524"/>
                </a:lnTo>
                <a:lnTo>
                  <a:pt x="3296992" y="1326524"/>
                </a:lnTo>
                <a:lnTo>
                  <a:pt x="3296992" y="25758"/>
                </a:lnTo>
                <a:lnTo>
                  <a:pt x="3258355" y="0"/>
                </a:lnTo>
                <a:close/>
              </a:path>
            </a:pathLst>
          </a:custGeom>
          <a:solidFill>
            <a:srgbClr val="FFC000"/>
          </a:solidFill>
          <a:ln>
            <a:noFill/>
          </a:ln>
          <a:effectLst>
            <a:outerShdw blurRad="50800" dist="38100" dir="8100000" algn="tr" rotWithShape="0">
              <a:prstClr val="black">
                <a:alpha val="40000"/>
              </a:prstClr>
            </a:outerShd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pic>
        <p:nvPicPr>
          <p:cNvPr id="5" name="Picture 12"/>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9401175" y="268288"/>
            <a:ext cx="2520951"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0"/>
          <p:cNvGrpSpPr>
            <a:grpSpLocks/>
          </p:cNvGrpSpPr>
          <p:nvPr userDrawn="1"/>
        </p:nvGrpSpPr>
        <p:grpSpPr bwMode="auto">
          <a:xfrm>
            <a:off x="-90487" y="6548438"/>
            <a:ext cx="12330113" cy="419100"/>
            <a:chOff x="-90488" y="6548438"/>
            <a:chExt cx="12330113" cy="419100"/>
          </a:xfrm>
        </p:grpSpPr>
        <p:grpSp>
          <p:nvGrpSpPr>
            <p:cNvPr id="7" name="Group 8"/>
            <p:cNvGrpSpPr>
              <a:grpSpLocks/>
            </p:cNvGrpSpPr>
            <p:nvPr userDrawn="1"/>
          </p:nvGrpSpPr>
          <p:grpSpPr bwMode="auto">
            <a:xfrm>
              <a:off x="-90488" y="6577013"/>
              <a:ext cx="12330113" cy="390525"/>
              <a:chOff x="-103188" y="6626225"/>
              <a:chExt cx="12338051" cy="231775"/>
            </a:xfrm>
          </p:grpSpPr>
          <p:sp>
            <p:nvSpPr>
              <p:cNvPr id="9" name="Rectangle 8"/>
              <p:cNvSpPr/>
              <p:nvPr userDrawn="1"/>
            </p:nvSpPr>
            <p:spPr>
              <a:xfrm>
                <a:off x="-103188" y="6722327"/>
                <a:ext cx="12338051" cy="13567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10" name="Rectangle 9"/>
              <p:cNvSpPr/>
              <p:nvPr userDrawn="1"/>
            </p:nvSpPr>
            <p:spPr>
              <a:xfrm>
                <a:off x="-103188" y="6626225"/>
                <a:ext cx="12338051" cy="135673"/>
              </a:xfrm>
              <a:prstGeom prst="rect">
                <a:avLst/>
              </a:prstGeom>
              <a:solidFill>
                <a:srgbClr val="29308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grpSp>
        <p:sp>
          <p:nvSpPr>
            <p:cNvPr id="8" name="TextBox 7"/>
            <p:cNvSpPr txBox="1">
              <a:spLocks noChangeArrowheads="1"/>
            </p:cNvSpPr>
            <p:nvPr userDrawn="1"/>
          </p:nvSpPr>
          <p:spPr bwMode="auto">
            <a:xfrm>
              <a:off x="4991100" y="6548438"/>
              <a:ext cx="2209800" cy="230832"/>
            </a:xfrm>
            <a:prstGeom prst="rect">
              <a:avLst/>
            </a:prstGeom>
            <a:no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defRPr/>
              </a:pPr>
              <a:r>
                <a:rPr lang="en-US" altLang="en-US" sz="900" dirty="0">
                  <a:solidFill>
                    <a:schemeClr val="bg1"/>
                  </a:solidFill>
                </a:rPr>
                <a:t>Copyright </a:t>
              </a:r>
              <a:r>
                <a:rPr lang="en-US" altLang="en-US" sz="900" dirty="0" err="1">
                  <a:solidFill>
                    <a:schemeClr val="bg1"/>
                  </a:solidFill>
                </a:rPr>
                <a:t>Universiti</a:t>
              </a:r>
              <a:r>
                <a:rPr lang="en-US" altLang="en-US" sz="900" dirty="0">
                  <a:solidFill>
                    <a:schemeClr val="bg1"/>
                  </a:solidFill>
                </a:rPr>
                <a:t> Malaya ©</a:t>
              </a:r>
              <a:endParaRPr lang="en-MY" altLang="en-US" sz="900" dirty="0">
                <a:solidFill>
                  <a:schemeClr val="bg1"/>
                </a:solidFill>
              </a:endParaRPr>
            </a:p>
          </p:txBody>
        </p:sp>
      </p:grpSp>
      <p:sp>
        <p:nvSpPr>
          <p:cNvPr id="11" name="Freeform 14"/>
          <p:cNvSpPr/>
          <p:nvPr userDrawn="1"/>
        </p:nvSpPr>
        <p:spPr>
          <a:xfrm>
            <a:off x="-44983" y="1493310"/>
            <a:ext cx="8141888" cy="4675031"/>
          </a:xfrm>
          <a:custGeom>
            <a:avLst/>
            <a:gdLst>
              <a:gd name="connsiteX0" fmla="*/ 12879 w 7302321"/>
              <a:gd name="connsiteY0" fmla="*/ 0 h 4675031"/>
              <a:gd name="connsiteX1" fmla="*/ 7302321 w 7302321"/>
              <a:gd name="connsiteY1" fmla="*/ 0 h 4675031"/>
              <a:gd name="connsiteX2" fmla="*/ 5512158 w 7302321"/>
              <a:gd name="connsiteY2" fmla="*/ 4675031 h 4675031"/>
              <a:gd name="connsiteX3" fmla="*/ 0 w 7302321"/>
              <a:gd name="connsiteY3" fmla="*/ 4675031 h 4675031"/>
              <a:gd name="connsiteX4" fmla="*/ 12879 w 7302321"/>
              <a:gd name="connsiteY4" fmla="*/ 0 h 4675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2321" h="4675031">
                <a:moveTo>
                  <a:pt x="12879" y="0"/>
                </a:moveTo>
                <a:lnTo>
                  <a:pt x="7302321" y="0"/>
                </a:lnTo>
                <a:lnTo>
                  <a:pt x="5512158" y="4675031"/>
                </a:lnTo>
                <a:lnTo>
                  <a:pt x="0" y="4675031"/>
                </a:lnTo>
                <a:lnTo>
                  <a:pt x="12879" y="0"/>
                </a:lnTo>
                <a:close/>
              </a:path>
            </a:pathLst>
          </a:custGeom>
          <a:gradFill>
            <a:gsLst>
              <a:gs pos="6000">
                <a:srgbClr val="0070C0">
                  <a:alpha val="96000"/>
                </a:srgbClr>
              </a:gs>
              <a:gs pos="47000">
                <a:srgbClr val="002060"/>
              </a:gs>
            </a:gsLst>
            <a:lin ang="123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Tree>
    <p:extLst>
      <p:ext uri="{BB962C8B-B14F-4D97-AF65-F5344CB8AC3E}">
        <p14:creationId xmlns:p14="http://schemas.microsoft.com/office/powerpoint/2010/main" val="3057322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MY"/>
          </a:p>
        </p:txBody>
      </p:sp>
      <p:sp>
        <p:nvSpPr>
          <p:cNvPr id="5" name="Footer Placeholder 4"/>
          <p:cNvSpPr>
            <a:spLocks noGrp="1"/>
          </p:cNvSpPr>
          <p:nvPr>
            <p:ph type="ftr" sz="quarter" idx="11"/>
          </p:nvPr>
        </p:nvSpPr>
        <p:spPr/>
        <p:txBody>
          <a:bodyPr/>
          <a:lstStyle/>
          <a:p>
            <a:r>
              <a:rPr lang="fi-FI"/>
              <a:t>Siti Rohana Binti Mohd Thani</a:t>
            </a:r>
            <a:endParaRPr lang="en-MY"/>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E19A051-7A60-4304-BBB8-5FE2A42B48AE}" type="slidenum">
              <a:rPr lang="en-MY" smtClean="0"/>
              <a:t>‹#›</a:t>
            </a:fld>
            <a:endParaRPr lang="en-MY"/>
          </a:p>
        </p:txBody>
      </p:sp>
    </p:spTree>
    <p:extLst>
      <p:ext uri="{BB962C8B-B14F-4D97-AF65-F5344CB8AC3E}">
        <p14:creationId xmlns:p14="http://schemas.microsoft.com/office/powerpoint/2010/main" val="2675333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MY"/>
          </a:p>
        </p:txBody>
      </p:sp>
      <p:sp>
        <p:nvSpPr>
          <p:cNvPr id="5" name="Footer Placeholder 4"/>
          <p:cNvSpPr>
            <a:spLocks noGrp="1"/>
          </p:cNvSpPr>
          <p:nvPr>
            <p:ph type="ftr" sz="quarter" idx="11"/>
          </p:nvPr>
        </p:nvSpPr>
        <p:spPr/>
        <p:txBody>
          <a:bodyPr/>
          <a:lstStyle/>
          <a:p>
            <a:r>
              <a:rPr lang="fi-FI"/>
              <a:t>Siti Rohana Binti Mohd Thani</a:t>
            </a:r>
            <a:endParaRPr lang="en-MY"/>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E19A051-7A60-4304-BBB8-5FE2A42B48AE}" type="slidenum">
              <a:rPr lang="en-MY" smtClean="0"/>
              <a:t>‹#›</a:t>
            </a:fld>
            <a:endParaRPr lang="en-MY"/>
          </a:p>
        </p:txBody>
      </p:sp>
    </p:spTree>
    <p:extLst>
      <p:ext uri="{BB962C8B-B14F-4D97-AF65-F5344CB8AC3E}">
        <p14:creationId xmlns:p14="http://schemas.microsoft.com/office/powerpoint/2010/main" val="2801380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MY"/>
          </a:p>
        </p:txBody>
      </p:sp>
      <p:sp>
        <p:nvSpPr>
          <p:cNvPr id="6" name="Footer Placeholder 5"/>
          <p:cNvSpPr>
            <a:spLocks noGrp="1"/>
          </p:cNvSpPr>
          <p:nvPr>
            <p:ph type="ftr" sz="quarter" idx="11"/>
          </p:nvPr>
        </p:nvSpPr>
        <p:spPr/>
        <p:txBody>
          <a:bodyPr/>
          <a:lstStyle/>
          <a:p>
            <a:r>
              <a:rPr lang="fi-FI"/>
              <a:t>Siti Rohana Binti Mohd Thani</a:t>
            </a:r>
            <a:endParaRPr lang="en-MY"/>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E19A051-7A60-4304-BBB8-5FE2A42B48AE}" type="slidenum">
              <a:rPr lang="en-MY" smtClean="0"/>
              <a:t>‹#›</a:t>
            </a:fld>
            <a:endParaRPr lang="en-MY"/>
          </a:p>
        </p:txBody>
      </p:sp>
    </p:spTree>
    <p:extLst>
      <p:ext uri="{BB962C8B-B14F-4D97-AF65-F5344CB8AC3E}">
        <p14:creationId xmlns:p14="http://schemas.microsoft.com/office/powerpoint/2010/main" val="39162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MY"/>
          </a:p>
        </p:txBody>
      </p:sp>
      <p:sp>
        <p:nvSpPr>
          <p:cNvPr id="8" name="Footer Placeholder 7"/>
          <p:cNvSpPr>
            <a:spLocks noGrp="1"/>
          </p:cNvSpPr>
          <p:nvPr>
            <p:ph type="ftr" sz="quarter" idx="11"/>
          </p:nvPr>
        </p:nvSpPr>
        <p:spPr/>
        <p:txBody>
          <a:bodyPr/>
          <a:lstStyle/>
          <a:p>
            <a:r>
              <a:rPr lang="fi-FI"/>
              <a:t>Siti Rohana Binti Mohd Thani</a:t>
            </a:r>
            <a:endParaRPr lang="en-MY"/>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E19A051-7A60-4304-BBB8-5FE2A42B48AE}" type="slidenum">
              <a:rPr lang="en-MY" smtClean="0"/>
              <a:t>‹#›</a:t>
            </a:fld>
            <a:endParaRPr lang="en-MY"/>
          </a:p>
        </p:txBody>
      </p:sp>
    </p:spTree>
    <p:extLst>
      <p:ext uri="{BB962C8B-B14F-4D97-AF65-F5344CB8AC3E}">
        <p14:creationId xmlns:p14="http://schemas.microsoft.com/office/powerpoint/2010/main" val="2080700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MY"/>
          </a:p>
        </p:txBody>
      </p:sp>
      <p:sp>
        <p:nvSpPr>
          <p:cNvPr id="4" name="Footer Placeholder 3"/>
          <p:cNvSpPr>
            <a:spLocks noGrp="1"/>
          </p:cNvSpPr>
          <p:nvPr>
            <p:ph type="ftr" sz="quarter" idx="11"/>
          </p:nvPr>
        </p:nvSpPr>
        <p:spPr/>
        <p:txBody>
          <a:bodyPr/>
          <a:lstStyle/>
          <a:p>
            <a:r>
              <a:rPr lang="fi-FI"/>
              <a:t>Siti Rohana Binti Mohd Thani</a:t>
            </a:r>
            <a:endParaRPr lang="en-MY"/>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E19A051-7A60-4304-BBB8-5FE2A42B48AE}" type="slidenum">
              <a:rPr lang="en-MY" smtClean="0"/>
              <a:t>‹#›</a:t>
            </a:fld>
            <a:endParaRPr lang="en-MY"/>
          </a:p>
        </p:txBody>
      </p:sp>
    </p:spTree>
    <p:extLst>
      <p:ext uri="{BB962C8B-B14F-4D97-AF65-F5344CB8AC3E}">
        <p14:creationId xmlns:p14="http://schemas.microsoft.com/office/powerpoint/2010/main" val="2756445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MY"/>
          </a:p>
        </p:txBody>
      </p:sp>
      <p:sp>
        <p:nvSpPr>
          <p:cNvPr id="3" name="Footer Placeholder 2"/>
          <p:cNvSpPr>
            <a:spLocks noGrp="1"/>
          </p:cNvSpPr>
          <p:nvPr>
            <p:ph type="ftr" sz="quarter" idx="11"/>
          </p:nvPr>
        </p:nvSpPr>
        <p:spPr/>
        <p:txBody>
          <a:bodyPr/>
          <a:lstStyle/>
          <a:p>
            <a:r>
              <a:rPr lang="fi-FI"/>
              <a:t>Siti Rohana Binti Mohd Thani</a:t>
            </a:r>
            <a:endParaRPr lang="en-MY"/>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E19A051-7A60-4304-BBB8-5FE2A42B48AE}" type="slidenum">
              <a:rPr lang="en-MY" smtClean="0"/>
              <a:t>‹#›</a:t>
            </a:fld>
            <a:endParaRPr lang="en-MY"/>
          </a:p>
        </p:txBody>
      </p:sp>
    </p:spTree>
    <p:extLst>
      <p:ext uri="{BB962C8B-B14F-4D97-AF65-F5344CB8AC3E}">
        <p14:creationId xmlns:p14="http://schemas.microsoft.com/office/powerpoint/2010/main" val="972973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MY"/>
          </a:p>
        </p:txBody>
      </p:sp>
      <p:sp>
        <p:nvSpPr>
          <p:cNvPr id="6" name="Footer Placeholder 5"/>
          <p:cNvSpPr>
            <a:spLocks noGrp="1"/>
          </p:cNvSpPr>
          <p:nvPr>
            <p:ph type="ftr" sz="quarter" idx="11"/>
          </p:nvPr>
        </p:nvSpPr>
        <p:spPr/>
        <p:txBody>
          <a:bodyPr/>
          <a:lstStyle/>
          <a:p>
            <a:r>
              <a:rPr lang="fi-FI"/>
              <a:t>Siti Rohana Binti Mohd Thani</a:t>
            </a:r>
            <a:endParaRPr lang="en-MY"/>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E19A051-7A60-4304-BBB8-5FE2A42B48AE}" type="slidenum">
              <a:rPr lang="en-MY" smtClean="0"/>
              <a:t>‹#›</a:t>
            </a:fld>
            <a:endParaRPr lang="en-MY"/>
          </a:p>
        </p:txBody>
      </p:sp>
    </p:spTree>
    <p:extLst>
      <p:ext uri="{BB962C8B-B14F-4D97-AF65-F5344CB8AC3E}">
        <p14:creationId xmlns:p14="http://schemas.microsoft.com/office/powerpoint/2010/main" val="3275350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MY"/>
          </a:p>
        </p:txBody>
      </p:sp>
      <p:sp>
        <p:nvSpPr>
          <p:cNvPr id="6" name="Footer Placeholder 5"/>
          <p:cNvSpPr>
            <a:spLocks noGrp="1"/>
          </p:cNvSpPr>
          <p:nvPr>
            <p:ph type="ftr" sz="quarter" idx="11"/>
          </p:nvPr>
        </p:nvSpPr>
        <p:spPr/>
        <p:txBody>
          <a:bodyPr/>
          <a:lstStyle/>
          <a:p>
            <a:r>
              <a:rPr lang="fi-FI"/>
              <a:t>Siti Rohana Binti Mohd Thani</a:t>
            </a:r>
            <a:endParaRPr lang="en-MY"/>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E19A051-7A60-4304-BBB8-5FE2A42B48AE}" type="slidenum">
              <a:rPr lang="en-MY" smtClean="0"/>
              <a:t>‹#›</a:t>
            </a:fld>
            <a:endParaRPr lang="en-MY"/>
          </a:p>
        </p:txBody>
      </p:sp>
    </p:spTree>
    <p:extLst>
      <p:ext uri="{BB962C8B-B14F-4D97-AF65-F5344CB8AC3E}">
        <p14:creationId xmlns:p14="http://schemas.microsoft.com/office/powerpoint/2010/main" val="1467569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MY"/>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fi-FI"/>
              <a:t>Siti Rohana Binti Mohd Thani</a:t>
            </a:r>
            <a:endParaRPr lang="en-MY"/>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E19A051-7A60-4304-BBB8-5FE2A42B48AE}" type="slidenum">
              <a:rPr lang="en-MY" smtClean="0"/>
              <a:t>‹#›</a:t>
            </a:fld>
            <a:endParaRPr lang="en-MY"/>
          </a:p>
        </p:txBody>
      </p:sp>
    </p:spTree>
    <p:extLst>
      <p:ext uri="{BB962C8B-B14F-4D97-AF65-F5344CB8AC3E}">
        <p14:creationId xmlns:p14="http://schemas.microsoft.com/office/powerpoint/2010/main" val="21463816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Lst>
  <p:hf sldNum="0"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rohana@um.edu.my" TargetMode="External"/><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oleObject" Target="../embeddings/oleObject1.bin"/><Relationship Id="rId7" Type="http://schemas.openxmlformats.org/officeDocument/2006/relationships/image" Target="../media/image9.jp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8.jpg"/></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18.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51886" y="1135553"/>
            <a:ext cx="9144000" cy="5194527"/>
          </a:xfrm>
          <a:prstGeom prst="rect">
            <a:avLst/>
          </a:prstGeom>
        </p:spPr>
      </p:pic>
      <p:grpSp>
        <p:nvGrpSpPr>
          <p:cNvPr id="3" name="Group 2">
            <a:extLst>
              <a:ext uri="{FF2B5EF4-FFF2-40B4-BE49-F238E27FC236}">
                <a16:creationId xmlns:a16="http://schemas.microsoft.com/office/drawing/2014/main" id="{4B274A24-CED7-4137-A84D-3ABC2F319B30}"/>
              </a:ext>
            </a:extLst>
          </p:cNvPr>
          <p:cNvGrpSpPr/>
          <p:nvPr/>
        </p:nvGrpSpPr>
        <p:grpSpPr>
          <a:xfrm>
            <a:off x="1561037" y="1163591"/>
            <a:ext cx="6606116" cy="357513"/>
            <a:chOff x="-6659" y="97504"/>
            <a:chExt cx="8808155" cy="476684"/>
          </a:xfrm>
        </p:grpSpPr>
        <p:cxnSp>
          <p:nvCxnSpPr>
            <p:cNvPr id="4" name="Straight Connector 3">
              <a:extLst>
                <a:ext uri="{FF2B5EF4-FFF2-40B4-BE49-F238E27FC236}">
                  <a16:creationId xmlns:a16="http://schemas.microsoft.com/office/drawing/2014/main" id="{534A5B88-38FC-4220-91B2-FDE8486CB4F2}"/>
                </a:ext>
              </a:extLst>
            </p:cNvPr>
            <p:cNvCxnSpPr>
              <a:cxnSpLocks/>
            </p:cNvCxnSpPr>
            <p:nvPr/>
          </p:nvCxnSpPr>
          <p:spPr>
            <a:xfrm>
              <a:off x="2825496" y="336365"/>
              <a:ext cx="5976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 name="Rectangle 6">
              <a:extLst>
                <a:ext uri="{FF2B5EF4-FFF2-40B4-BE49-F238E27FC236}">
                  <a16:creationId xmlns:a16="http://schemas.microsoft.com/office/drawing/2014/main" id="{AAFB7C10-3E77-48FE-B0D6-7AFEE74D380E}"/>
                </a:ext>
              </a:extLst>
            </p:cNvPr>
            <p:cNvSpPr/>
            <p:nvPr/>
          </p:nvSpPr>
          <p:spPr>
            <a:xfrm flipH="1">
              <a:off x="-6659" y="97504"/>
              <a:ext cx="7394429" cy="476684"/>
            </a:xfrm>
            <a:custGeom>
              <a:avLst/>
              <a:gdLst>
                <a:gd name="connsiteX0" fmla="*/ 0 w 1776286"/>
                <a:gd name="connsiteY0" fmla="*/ 0 h 467540"/>
                <a:gd name="connsiteX1" fmla="*/ 1776286 w 1776286"/>
                <a:gd name="connsiteY1" fmla="*/ 0 h 467540"/>
                <a:gd name="connsiteX2" fmla="*/ 1776286 w 1776286"/>
                <a:gd name="connsiteY2" fmla="*/ 467540 h 467540"/>
                <a:gd name="connsiteX3" fmla="*/ 0 w 1776286"/>
                <a:gd name="connsiteY3" fmla="*/ 467540 h 467540"/>
                <a:gd name="connsiteX4" fmla="*/ 0 w 1776286"/>
                <a:gd name="connsiteY4" fmla="*/ 0 h 467540"/>
                <a:gd name="connsiteX0" fmla="*/ 146304 w 1776286"/>
                <a:gd name="connsiteY0" fmla="*/ 0 h 476684"/>
                <a:gd name="connsiteX1" fmla="*/ 1776286 w 1776286"/>
                <a:gd name="connsiteY1" fmla="*/ 9144 h 476684"/>
                <a:gd name="connsiteX2" fmla="*/ 1776286 w 1776286"/>
                <a:gd name="connsiteY2" fmla="*/ 476684 h 476684"/>
                <a:gd name="connsiteX3" fmla="*/ 0 w 1776286"/>
                <a:gd name="connsiteY3" fmla="*/ 476684 h 476684"/>
                <a:gd name="connsiteX4" fmla="*/ 146304 w 1776286"/>
                <a:gd name="connsiteY4" fmla="*/ 0 h 4766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286" h="476684">
                  <a:moveTo>
                    <a:pt x="146304" y="0"/>
                  </a:moveTo>
                  <a:lnTo>
                    <a:pt x="1776286" y="9144"/>
                  </a:lnTo>
                  <a:lnTo>
                    <a:pt x="1776286" y="476684"/>
                  </a:lnTo>
                  <a:lnTo>
                    <a:pt x="0" y="476684"/>
                  </a:lnTo>
                  <a:lnTo>
                    <a:pt x="146304"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a:p>
          </p:txBody>
        </p:sp>
        <p:sp>
          <p:nvSpPr>
            <p:cNvPr id="6" name="Title 1">
              <a:extLst>
                <a:ext uri="{FF2B5EF4-FFF2-40B4-BE49-F238E27FC236}">
                  <a16:creationId xmlns:a16="http://schemas.microsoft.com/office/drawing/2014/main" id="{BDB96600-0893-469A-9D9F-4E0477DB9F83}"/>
                </a:ext>
              </a:extLst>
            </p:cNvPr>
            <p:cNvSpPr txBox="1">
              <a:spLocks/>
            </p:cNvSpPr>
            <p:nvPr/>
          </p:nvSpPr>
          <p:spPr>
            <a:xfrm>
              <a:off x="18441" y="140523"/>
              <a:ext cx="7344228" cy="390645"/>
            </a:xfrm>
            <a:prstGeom prst="rect">
              <a:avLst/>
            </a:prstGeom>
            <a:effectLst/>
          </p:spPr>
          <p:txBody>
            <a:bodyPr vert="horz" rtlCol="0" anchor="b">
              <a:noAutofit/>
            </a:bodyPr>
            <a:lst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a:lstStyle>
            <a:p>
              <a:pPr>
                <a:defRPr/>
              </a:pPr>
              <a:r>
                <a:rPr lang="en-MY" altLang="en-US" sz="1500" dirty="0">
                  <a:solidFill>
                    <a:schemeClr val="bg1"/>
                  </a:solidFill>
                  <a:effectLst/>
                  <a:latin typeface="Arial" panose="020B0604020202020204" pitchFamily="34" charset="0"/>
                  <a:cs typeface="Arial" panose="020B0604020202020204" pitchFamily="34" charset="0"/>
                </a:rPr>
                <a:t>FAKULTI BAHASA DAN LINGUISTIK</a:t>
              </a:r>
            </a:p>
          </p:txBody>
        </p:sp>
      </p:grpSp>
      <p:sp>
        <p:nvSpPr>
          <p:cNvPr id="7" name="TextBox 6"/>
          <p:cNvSpPr txBox="1"/>
          <p:nvPr/>
        </p:nvSpPr>
        <p:spPr>
          <a:xfrm>
            <a:off x="1203367" y="3066062"/>
            <a:ext cx="4453247" cy="738664"/>
          </a:xfrm>
          <a:prstGeom prst="rect">
            <a:avLst/>
          </a:prstGeom>
          <a:solidFill>
            <a:srgbClr val="FFC000"/>
          </a:solidFill>
        </p:spPr>
        <p:txBody>
          <a:bodyPr wrap="square" rtlCol="0">
            <a:spAutoFit/>
          </a:bodyPr>
          <a:lstStyle/>
          <a:p>
            <a:r>
              <a:rPr lang="en-MY" sz="2100" b="1" dirty="0"/>
              <a:t>GBT 0002 : CRITICAL THINKING AND PROBLEM SOLVING SKILLS</a:t>
            </a:r>
          </a:p>
        </p:txBody>
      </p:sp>
      <p:sp>
        <p:nvSpPr>
          <p:cNvPr id="8" name="TextBox 7"/>
          <p:cNvSpPr txBox="1"/>
          <p:nvPr/>
        </p:nvSpPr>
        <p:spPr>
          <a:xfrm>
            <a:off x="1408216" y="3817242"/>
            <a:ext cx="1683327" cy="300082"/>
          </a:xfrm>
          <a:prstGeom prst="rect">
            <a:avLst/>
          </a:prstGeom>
          <a:solidFill>
            <a:srgbClr val="740000"/>
          </a:solidFill>
        </p:spPr>
        <p:txBody>
          <a:bodyPr wrap="square" rtlCol="0">
            <a:spAutoFit/>
          </a:bodyPr>
          <a:lstStyle/>
          <a:p>
            <a:endParaRPr lang="en-MY" sz="1350" dirty="0"/>
          </a:p>
        </p:txBody>
      </p:sp>
      <p:sp>
        <p:nvSpPr>
          <p:cNvPr id="9" name="TextBox 8"/>
          <p:cNvSpPr txBox="1"/>
          <p:nvPr/>
        </p:nvSpPr>
        <p:spPr>
          <a:xfrm>
            <a:off x="1265712" y="4129843"/>
            <a:ext cx="4168238" cy="715581"/>
          </a:xfrm>
          <a:prstGeom prst="rect">
            <a:avLst/>
          </a:prstGeom>
          <a:solidFill>
            <a:srgbClr val="740000"/>
          </a:solidFill>
        </p:spPr>
        <p:txBody>
          <a:bodyPr wrap="square" rtlCol="0">
            <a:spAutoFit/>
          </a:bodyPr>
          <a:lstStyle/>
          <a:p>
            <a:r>
              <a:rPr lang="en-MY" sz="1350" dirty="0">
                <a:solidFill>
                  <a:schemeClr val="bg1"/>
                </a:solidFill>
              </a:rPr>
              <a:t>PN SITI ROHANA BINTI MOHD THANI</a:t>
            </a:r>
          </a:p>
          <a:p>
            <a:r>
              <a:rPr lang="en-MY" sz="1350" dirty="0">
                <a:solidFill>
                  <a:schemeClr val="bg1"/>
                </a:solidFill>
                <a:hlinkClick r:id="rId3"/>
              </a:rPr>
              <a:t>srohana@um.edu.my</a:t>
            </a:r>
            <a:endParaRPr lang="en-MY" sz="1350" dirty="0">
              <a:solidFill>
                <a:schemeClr val="bg1"/>
              </a:solidFill>
            </a:endParaRPr>
          </a:p>
          <a:p>
            <a:r>
              <a:rPr lang="en-MY" sz="1350" dirty="0">
                <a:solidFill>
                  <a:schemeClr val="bg1"/>
                </a:solidFill>
              </a:rPr>
              <a:t>603-7967 3116</a:t>
            </a:r>
          </a:p>
        </p:txBody>
      </p:sp>
    </p:spTree>
    <p:extLst>
      <p:ext uri="{BB962C8B-B14F-4D97-AF65-F5344CB8AC3E}">
        <p14:creationId xmlns:p14="http://schemas.microsoft.com/office/powerpoint/2010/main" val="1601125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4666" y="633942"/>
            <a:ext cx="8911687" cy="840896"/>
          </a:xfrm>
        </p:spPr>
        <p:txBody>
          <a:bodyPr>
            <a:normAutofit/>
          </a:bodyPr>
          <a:lstStyle/>
          <a:p>
            <a:r>
              <a:rPr lang="en-MY" sz="3200" b="1" dirty="0">
                <a:latin typeface="Arial" panose="020B0604020202020204" pitchFamily="34" charset="0"/>
                <a:cs typeface="Arial" panose="020B0604020202020204" pitchFamily="34" charset="0"/>
              </a:rPr>
              <a:t>1. Person / Source</a:t>
            </a:r>
          </a:p>
        </p:txBody>
      </p:sp>
      <p:sp>
        <p:nvSpPr>
          <p:cNvPr id="4" name="TextBox 3"/>
          <p:cNvSpPr txBox="1"/>
          <p:nvPr/>
        </p:nvSpPr>
        <p:spPr>
          <a:xfrm>
            <a:off x="1465006" y="1681316"/>
            <a:ext cx="4286865" cy="3088879"/>
          </a:xfrm>
          <a:prstGeom prst="rect">
            <a:avLst/>
          </a:prstGeom>
          <a:noFill/>
        </p:spPr>
        <p:txBody>
          <a:bodyPr wrap="square" rtlCol="0">
            <a:spAutoFit/>
          </a:bodyPr>
          <a:lstStyle/>
          <a:p>
            <a:pPr marL="342900" indent="-342900">
              <a:buFont typeface="Wingdings" panose="05000000000000000000" pitchFamily="2" charset="2"/>
              <a:buChar char="v"/>
            </a:pPr>
            <a:r>
              <a:rPr lang="en-MY" sz="2800" dirty="0">
                <a:latin typeface="Arial" panose="020B0604020202020204" pitchFamily="34" charset="0"/>
                <a:cs typeface="Arial" panose="020B0604020202020204" pitchFamily="34" charset="0"/>
              </a:rPr>
              <a:t>Relevant expertise?</a:t>
            </a:r>
          </a:p>
          <a:p>
            <a:pPr marL="342900" indent="-342900">
              <a:buFont typeface="Wingdings" panose="05000000000000000000" pitchFamily="2" charset="2"/>
              <a:buChar char="v"/>
            </a:pPr>
            <a:endParaRPr lang="en-MY" sz="28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MY" sz="2800" dirty="0">
                <a:latin typeface="Arial" panose="020B0604020202020204" pitchFamily="34" charset="0"/>
                <a:cs typeface="Arial" panose="020B0604020202020204" pitchFamily="34" charset="0"/>
              </a:rPr>
              <a:t>Experience</a:t>
            </a:r>
          </a:p>
          <a:p>
            <a:pPr marL="342900" indent="-342900">
              <a:buFont typeface="Wingdings" panose="05000000000000000000" pitchFamily="2" charset="2"/>
              <a:buChar char="Ø"/>
            </a:pPr>
            <a:endParaRPr lang="en-MY" sz="28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MY" sz="2800" dirty="0">
                <a:latin typeface="Arial" panose="020B0604020202020204" pitchFamily="34" charset="0"/>
                <a:cs typeface="Arial" panose="020B0604020202020204" pitchFamily="34" charset="0"/>
              </a:rPr>
              <a:t>Knowledge</a:t>
            </a:r>
          </a:p>
          <a:p>
            <a:pPr marL="342900" indent="-342900">
              <a:buFont typeface="Wingdings" panose="05000000000000000000" pitchFamily="2" charset="2"/>
              <a:buChar char="Ø"/>
            </a:pPr>
            <a:endParaRPr lang="en-MY" sz="28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MY" sz="2800" dirty="0">
                <a:latin typeface="Arial" panose="020B0604020202020204" pitchFamily="34" charset="0"/>
                <a:cs typeface="Arial" panose="020B0604020202020204" pitchFamily="34" charset="0"/>
              </a:rPr>
              <a:t>Formal Qualifications</a:t>
            </a:r>
          </a:p>
        </p:txBody>
      </p:sp>
      <p:graphicFrame>
        <p:nvGraphicFramePr>
          <p:cNvPr id="12" name="Object 11"/>
          <p:cNvGraphicFramePr>
            <a:graphicFrameLocks noChangeAspect="1"/>
          </p:cNvGraphicFramePr>
          <p:nvPr>
            <p:extLst>
              <p:ext uri="{D42A27DB-BD31-4B8C-83A1-F6EECF244321}">
                <p14:modId xmlns:p14="http://schemas.microsoft.com/office/powerpoint/2010/main" val="1741156779"/>
              </p:ext>
            </p:extLst>
          </p:nvPr>
        </p:nvGraphicFramePr>
        <p:xfrm>
          <a:off x="92075" y="92075"/>
          <a:ext cx="857250" cy="479425"/>
        </p:xfrm>
        <a:graphic>
          <a:graphicData uri="http://schemas.openxmlformats.org/presentationml/2006/ole">
            <mc:AlternateContent xmlns:mc="http://schemas.openxmlformats.org/markup-compatibility/2006">
              <mc:Choice xmlns:v="urn:schemas-microsoft-com:vml" Requires="v">
                <p:oleObj spid="_x0000_s1095" name="Packager Shell Object" showAsIcon="1" r:id="rId3" imgW="857520" imgH="478800" progId="Package">
                  <p:embed/>
                </p:oleObj>
              </mc:Choice>
              <mc:Fallback>
                <p:oleObj name="Packager Shell Object" showAsIcon="1" r:id="rId3" imgW="857520" imgH="478800" progId="Package">
                  <p:embed/>
                  <p:pic>
                    <p:nvPicPr>
                      <p:cNvPr id="0" name=""/>
                      <p:cNvPicPr/>
                      <p:nvPr/>
                    </p:nvPicPr>
                    <p:blipFill>
                      <a:blip r:embed="rId4"/>
                      <a:stretch>
                        <a:fillRect/>
                      </a:stretch>
                    </p:blipFill>
                    <p:spPr>
                      <a:xfrm>
                        <a:off x="92075" y="92075"/>
                        <a:ext cx="857250" cy="479425"/>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325898003"/>
              </p:ext>
            </p:extLst>
          </p:nvPr>
        </p:nvGraphicFramePr>
        <p:xfrm>
          <a:off x="92075" y="92075"/>
          <a:ext cx="857250" cy="479425"/>
        </p:xfrm>
        <a:graphic>
          <a:graphicData uri="http://schemas.openxmlformats.org/presentationml/2006/ole">
            <mc:AlternateContent xmlns:mc="http://schemas.openxmlformats.org/markup-compatibility/2006">
              <mc:Choice xmlns:v="urn:schemas-microsoft-com:vml" Requires="v">
                <p:oleObj spid="_x0000_s1096" name="Packager Shell Object" showAsIcon="1" r:id="rId5" imgW="857520" imgH="478800" progId="Package">
                  <p:embed/>
                </p:oleObj>
              </mc:Choice>
              <mc:Fallback>
                <p:oleObj name="Packager Shell Object" showAsIcon="1" r:id="rId5" imgW="857520" imgH="478800" progId="Package">
                  <p:embed/>
                  <p:pic>
                    <p:nvPicPr>
                      <p:cNvPr id="0" name=""/>
                      <p:cNvPicPr/>
                      <p:nvPr/>
                    </p:nvPicPr>
                    <p:blipFill>
                      <a:blip r:embed="rId6"/>
                      <a:stretch>
                        <a:fillRect/>
                      </a:stretch>
                    </p:blipFill>
                    <p:spPr>
                      <a:xfrm>
                        <a:off x="92075" y="92075"/>
                        <a:ext cx="857250" cy="479425"/>
                      </a:xfrm>
                      <a:prstGeom prst="rect">
                        <a:avLst/>
                      </a:prstGeom>
                    </p:spPr>
                  </p:pic>
                </p:oleObj>
              </mc:Fallback>
            </mc:AlternateContent>
          </a:graphicData>
        </a:graphic>
      </p:graphicFrame>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44957" y="787783"/>
            <a:ext cx="5064483" cy="2315182"/>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44957" y="3462727"/>
            <a:ext cx="5182478" cy="2443397"/>
          </a:xfrm>
          <a:prstGeom prst="rect">
            <a:avLst/>
          </a:prstGeom>
        </p:spPr>
      </p:pic>
      <p:sp>
        <p:nvSpPr>
          <p:cNvPr id="5" name="Footer Placeholder 4"/>
          <p:cNvSpPr>
            <a:spLocks noGrp="1"/>
          </p:cNvSpPr>
          <p:nvPr>
            <p:ph type="ftr" sz="quarter" idx="11"/>
          </p:nvPr>
        </p:nvSpPr>
        <p:spPr>
          <a:xfrm>
            <a:off x="1319350" y="6035040"/>
            <a:ext cx="2495004" cy="444137"/>
          </a:xfrm>
        </p:spPr>
        <p:txBody>
          <a:bodyPr/>
          <a:lstStyle/>
          <a:p>
            <a:r>
              <a:rPr lang="fi-FI" dirty="0"/>
              <a:t>Siti Rohana Binti Mohd Thani</a:t>
            </a:r>
            <a:endParaRPr lang="en-MY" dirty="0"/>
          </a:p>
        </p:txBody>
      </p:sp>
    </p:spTree>
    <p:extLst>
      <p:ext uri="{BB962C8B-B14F-4D97-AF65-F5344CB8AC3E}">
        <p14:creationId xmlns:p14="http://schemas.microsoft.com/office/powerpoint/2010/main" val="2786862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3936" y="285136"/>
            <a:ext cx="9390676" cy="867771"/>
          </a:xfrm>
        </p:spPr>
        <p:txBody>
          <a:bodyPr>
            <a:normAutofit/>
          </a:bodyPr>
          <a:lstStyle/>
          <a:p>
            <a:r>
              <a:rPr lang="en-MY" sz="3200" b="1" dirty="0">
                <a:latin typeface="Arial" panose="020B0604020202020204" pitchFamily="34" charset="0"/>
                <a:cs typeface="Arial" panose="020B0604020202020204" pitchFamily="34" charset="0"/>
              </a:rPr>
              <a:t>1. Person / Source</a:t>
            </a:r>
          </a:p>
        </p:txBody>
      </p:sp>
      <p:sp>
        <p:nvSpPr>
          <p:cNvPr id="7" name="TextBox 6"/>
          <p:cNvSpPr txBox="1"/>
          <p:nvPr/>
        </p:nvSpPr>
        <p:spPr>
          <a:xfrm>
            <a:off x="1995949" y="1632155"/>
            <a:ext cx="5230761" cy="3608256"/>
          </a:xfrm>
          <a:prstGeom prst="rect">
            <a:avLst/>
          </a:prstGeom>
          <a:noFill/>
        </p:spPr>
        <p:txBody>
          <a:bodyPr wrap="square" rtlCol="0">
            <a:spAutoFit/>
          </a:bodyPr>
          <a:lstStyle/>
          <a:p>
            <a:pPr marL="342900" indent="-342900">
              <a:buFont typeface="Wingdings" panose="05000000000000000000" pitchFamily="2" charset="2"/>
              <a:buChar char="v"/>
            </a:pPr>
            <a:r>
              <a:rPr lang="en-MY" sz="2800" dirty="0">
                <a:latin typeface="Arial" panose="020B0604020202020204" pitchFamily="34" charset="0"/>
                <a:cs typeface="Arial" panose="020B0604020202020204" pitchFamily="34" charset="0"/>
              </a:rPr>
              <a:t>Ability to observe accurately?</a:t>
            </a:r>
          </a:p>
          <a:p>
            <a:pPr marL="342900" indent="-342900">
              <a:buFont typeface="Wingdings" panose="05000000000000000000" pitchFamily="2" charset="2"/>
              <a:buChar char="v"/>
            </a:pPr>
            <a:endParaRPr lang="en-MY" sz="28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MY" sz="2800" dirty="0">
                <a:latin typeface="Arial" panose="020B0604020202020204" pitchFamily="34" charset="0"/>
                <a:cs typeface="Arial" panose="020B0604020202020204" pitchFamily="34" charset="0"/>
              </a:rPr>
              <a:t>Eyesight</a:t>
            </a:r>
          </a:p>
          <a:p>
            <a:pPr marL="342900" indent="-342900">
              <a:buFont typeface="Wingdings" panose="05000000000000000000" pitchFamily="2" charset="2"/>
              <a:buChar char="Ø"/>
            </a:pPr>
            <a:r>
              <a:rPr lang="en-MY" sz="2800" dirty="0">
                <a:latin typeface="Arial" panose="020B0604020202020204" pitchFamily="34" charset="0"/>
                <a:cs typeface="Arial" panose="020B0604020202020204" pitchFamily="34" charset="0"/>
              </a:rPr>
              <a:t>Hearing</a:t>
            </a:r>
          </a:p>
          <a:p>
            <a:pPr marL="342900" indent="-342900">
              <a:buFont typeface="Wingdings" panose="05000000000000000000" pitchFamily="2" charset="2"/>
              <a:buChar char="Ø"/>
            </a:pPr>
            <a:r>
              <a:rPr lang="en-MY" sz="2800" dirty="0">
                <a:latin typeface="Arial" panose="020B0604020202020204" pitchFamily="34" charset="0"/>
                <a:cs typeface="Arial" panose="020B0604020202020204" pitchFamily="34" charset="0"/>
              </a:rPr>
              <a:t>Proximity to event</a:t>
            </a:r>
          </a:p>
          <a:p>
            <a:pPr marL="342900" indent="-342900">
              <a:buFont typeface="Wingdings" panose="05000000000000000000" pitchFamily="2" charset="2"/>
              <a:buChar char="Ø"/>
            </a:pPr>
            <a:r>
              <a:rPr lang="en-MY" sz="2800" dirty="0">
                <a:latin typeface="Arial" panose="020B0604020202020204" pitchFamily="34" charset="0"/>
                <a:cs typeface="Arial" panose="020B0604020202020204" pitchFamily="34" charset="0"/>
              </a:rPr>
              <a:t>Absence of distractions</a:t>
            </a:r>
          </a:p>
          <a:p>
            <a:pPr marL="342900" indent="-342900">
              <a:buFont typeface="Wingdings" panose="05000000000000000000" pitchFamily="2" charset="2"/>
              <a:buChar char="Ø"/>
            </a:pPr>
            <a:r>
              <a:rPr lang="en-MY" sz="2800" dirty="0">
                <a:latin typeface="Arial" panose="020B0604020202020204" pitchFamily="34" charset="0"/>
                <a:cs typeface="Arial" panose="020B0604020202020204" pitchFamily="34" charset="0"/>
              </a:rPr>
              <a:t>Appropriate instruments</a:t>
            </a:r>
          </a:p>
          <a:p>
            <a:pPr marL="342900" indent="-342900">
              <a:buFont typeface="Wingdings" panose="05000000000000000000" pitchFamily="2" charset="2"/>
              <a:buChar char="Ø"/>
            </a:pPr>
            <a:r>
              <a:rPr lang="en-MY" sz="2800" dirty="0" err="1">
                <a:latin typeface="Arial" panose="020B0604020202020204" pitchFamily="34" charset="0"/>
                <a:cs typeface="Arial" panose="020B0604020202020204" pitchFamily="34" charset="0"/>
              </a:rPr>
              <a:t>etc</a:t>
            </a:r>
            <a:endParaRPr lang="en-MY" sz="28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6710" y="1888761"/>
            <a:ext cx="4390666" cy="4077323"/>
          </a:xfrm>
          <a:prstGeom prst="rect">
            <a:avLst/>
          </a:prstGeom>
        </p:spPr>
      </p:pic>
      <p:sp>
        <p:nvSpPr>
          <p:cNvPr id="4" name="Footer Placeholder 3"/>
          <p:cNvSpPr>
            <a:spLocks noGrp="1"/>
          </p:cNvSpPr>
          <p:nvPr>
            <p:ph type="ftr" sz="quarter" idx="11"/>
          </p:nvPr>
        </p:nvSpPr>
        <p:spPr>
          <a:xfrm>
            <a:off x="1358538" y="6222690"/>
            <a:ext cx="2024742" cy="360990"/>
          </a:xfrm>
        </p:spPr>
        <p:txBody>
          <a:bodyPr/>
          <a:lstStyle/>
          <a:p>
            <a:r>
              <a:rPr lang="fi-FI" dirty="0"/>
              <a:t>Siti Rohana Binti Mohd Thani</a:t>
            </a:r>
            <a:endParaRPr lang="en-MY" dirty="0"/>
          </a:p>
        </p:txBody>
      </p:sp>
    </p:spTree>
    <p:extLst>
      <p:ext uri="{BB962C8B-B14F-4D97-AF65-F5344CB8AC3E}">
        <p14:creationId xmlns:p14="http://schemas.microsoft.com/office/powerpoint/2010/main" val="1683013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713077"/>
          </a:xfrm>
        </p:spPr>
        <p:txBody>
          <a:bodyPr>
            <a:normAutofit/>
          </a:bodyPr>
          <a:lstStyle/>
          <a:p>
            <a:r>
              <a:rPr lang="en-MY" sz="3200" b="1" dirty="0">
                <a:latin typeface="Arial" panose="020B0604020202020204" pitchFamily="34" charset="0"/>
                <a:cs typeface="Arial" panose="020B0604020202020204" pitchFamily="34" charset="0"/>
              </a:rPr>
              <a:t>1.Person / Source</a:t>
            </a:r>
          </a:p>
        </p:txBody>
      </p:sp>
      <p:sp>
        <p:nvSpPr>
          <p:cNvPr id="6" name="TextBox 5"/>
          <p:cNvSpPr txBox="1"/>
          <p:nvPr/>
        </p:nvSpPr>
        <p:spPr>
          <a:xfrm>
            <a:off x="2172929" y="2025445"/>
            <a:ext cx="4139381" cy="2246769"/>
          </a:xfrm>
          <a:prstGeom prst="rect">
            <a:avLst/>
          </a:prstGeom>
          <a:noFill/>
        </p:spPr>
        <p:txBody>
          <a:bodyPr wrap="square" rtlCol="0">
            <a:spAutoFit/>
          </a:bodyPr>
          <a:lstStyle/>
          <a:p>
            <a:pPr marL="285750" indent="-285750">
              <a:buFont typeface="Wingdings" panose="05000000000000000000" pitchFamily="2" charset="2"/>
              <a:buChar char="v"/>
            </a:pPr>
            <a:r>
              <a:rPr lang="en-MY" sz="2800" dirty="0">
                <a:latin typeface="Arial" panose="020B0604020202020204" pitchFamily="34" charset="0"/>
                <a:cs typeface="Arial" panose="020B0604020202020204" pitchFamily="34" charset="0"/>
              </a:rPr>
              <a:t>Reputation reliable?</a:t>
            </a:r>
          </a:p>
          <a:p>
            <a:pPr marL="285750" indent="-285750">
              <a:buFont typeface="Wingdings" panose="05000000000000000000" pitchFamily="2" charset="2"/>
              <a:buChar char="v"/>
            </a:pPr>
            <a:endParaRPr lang="en-MY" sz="28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MY" sz="2800" dirty="0">
                <a:latin typeface="Arial" panose="020B0604020202020204" pitchFamily="34" charset="0"/>
                <a:cs typeface="Arial" panose="020B0604020202020204" pitchFamily="34" charset="0"/>
              </a:rPr>
              <a:t>Honest</a:t>
            </a:r>
          </a:p>
          <a:p>
            <a:pPr marL="342900" indent="-342900">
              <a:buFont typeface="Wingdings" panose="05000000000000000000" pitchFamily="2" charset="2"/>
              <a:buChar char="Ø"/>
            </a:pPr>
            <a:r>
              <a:rPr lang="en-MY" sz="2800" dirty="0">
                <a:latin typeface="Arial" panose="020B0604020202020204" pitchFamily="34" charset="0"/>
                <a:cs typeface="Arial" panose="020B0604020202020204" pitchFamily="34" charset="0"/>
              </a:rPr>
              <a:t>Telling the truth</a:t>
            </a:r>
          </a:p>
          <a:p>
            <a:pPr marL="342900" indent="-342900">
              <a:buFont typeface="Wingdings" panose="05000000000000000000" pitchFamily="2" charset="2"/>
              <a:buChar char="Ø"/>
            </a:pPr>
            <a:r>
              <a:rPr lang="en-MY" sz="2800" dirty="0">
                <a:latin typeface="Arial" panose="020B0604020202020204" pitchFamily="34" charset="0"/>
                <a:cs typeface="Arial" panose="020B0604020202020204" pitchFamily="34" charset="0"/>
              </a:rPr>
              <a:t>Being correct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55632" y="1655064"/>
            <a:ext cx="5081665" cy="4400962"/>
          </a:xfrm>
          <a:prstGeom prst="rect">
            <a:avLst/>
          </a:prstGeom>
        </p:spPr>
      </p:pic>
      <p:sp>
        <p:nvSpPr>
          <p:cNvPr id="4" name="Footer Placeholder 3"/>
          <p:cNvSpPr>
            <a:spLocks noGrp="1"/>
          </p:cNvSpPr>
          <p:nvPr>
            <p:ph type="ftr" sz="quarter" idx="11"/>
          </p:nvPr>
        </p:nvSpPr>
        <p:spPr>
          <a:xfrm>
            <a:off x="1463041" y="6152606"/>
            <a:ext cx="2468880" cy="378823"/>
          </a:xfrm>
        </p:spPr>
        <p:txBody>
          <a:bodyPr/>
          <a:lstStyle/>
          <a:p>
            <a:r>
              <a:rPr lang="fi-FI" dirty="0"/>
              <a:t>Siti Rohana Binti Mohd Thani</a:t>
            </a:r>
            <a:endParaRPr lang="en-MY" dirty="0"/>
          </a:p>
        </p:txBody>
      </p:sp>
    </p:spTree>
    <p:extLst>
      <p:ext uri="{BB962C8B-B14F-4D97-AF65-F5344CB8AC3E}">
        <p14:creationId xmlns:p14="http://schemas.microsoft.com/office/powerpoint/2010/main" val="2590658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722909"/>
          </a:xfrm>
        </p:spPr>
        <p:txBody>
          <a:bodyPr>
            <a:normAutofit/>
          </a:bodyPr>
          <a:lstStyle/>
          <a:p>
            <a:r>
              <a:rPr lang="en-MY" sz="3200" b="1" dirty="0">
                <a:latin typeface="Arial" panose="020B0604020202020204" pitchFamily="34" charset="0"/>
                <a:cs typeface="Arial" panose="020B0604020202020204" pitchFamily="34" charset="0"/>
              </a:rPr>
              <a:t>1.Person / Source</a:t>
            </a:r>
            <a:endParaRPr lang="en-MY" sz="3200" b="1" dirty="0"/>
          </a:p>
        </p:txBody>
      </p:sp>
      <p:sp>
        <p:nvSpPr>
          <p:cNvPr id="6" name="TextBox 5"/>
          <p:cNvSpPr txBox="1"/>
          <p:nvPr/>
        </p:nvSpPr>
        <p:spPr>
          <a:xfrm>
            <a:off x="1425677" y="1602658"/>
            <a:ext cx="3883742" cy="3108543"/>
          </a:xfrm>
          <a:prstGeom prst="rect">
            <a:avLst/>
          </a:prstGeom>
          <a:noFill/>
        </p:spPr>
        <p:txBody>
          <a:bodyPr wrap="square" rtlCol="0">
            <a:spAutoFit/>
          </a:bodyPr>
          <a:lstStyle/>
          <a:p>
            <a:pPr marL="285750" indent="-285750">
              <a:buFont typeface="Wingdings" panose="05000000000000000000" pitchFamily="2" charset="2"/>
              <a:buChar char="v"/>
            </a:pPr>
            <a:r>
              <a:rPr lang="en-MY" sz="2800" dirty="0">
                <a:latin typeface="Arial" panose="020B0604020202020204" pitchFamily="34" charset="0"/>
                <a:cs typeface="Arial" panose="020B0604020202020204" pitchFamily="34" charset="0"/>
              </a:rPr>
              <a:t>Vested interest or bias?</a:t>
            </a:r>
          </a:p>
          <a:p>
            <a:pPr marL="285750" indent="-285750">
              <a:buFont typeface="Wingdings" panose="05000000000000000000" pitchFamily="2" charset="2"/>
              <a:buChar char="v"/>
            </a:pPr>
            <a:endParaRPr lang="en-MY" sz="28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MY" sz="2800" dirty="0">
                <a:latin typeface="Arial" panose="020B0604020202020204" pitchFamily="34" charset="0"/>
                <a:cs typeface="Arial" panose="020B0604020202020204" pitchFamily="34" charset="0"/>
              </a:rPr>
              <a:t>Financial interest</a:t>
            </a:r>
          </a:p>
          <a:p>
            <a:pPr marL="342900" indent="-342900">
              <a:buFont typeface="Wingdings" panose="05000000000000000000" pitchFamily="2" charset="2"/>
              <a:buChar char="Ø"/>
            </a:pPr>
            <a:r>
              <a:rPr lang="en-MY" sz="2800" dirty="0">
                <a:latin typeface="Arial" panose="020B0604020202020204" pitchFamily="34" charset="0"/>
                <a:cs typeface="Arial" panose="020B0604020202020204" pitchFamily="34" charset="0"/>
              </a:rPr>
              <a:t>Something to lose / gain from not telling the truth</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5731" y="1484026"/>
            <a:ext cx="5306517" cy="4691921"/>
          </a:xfrm>
          <a:prstGeom prst="rect">
            <a:avLst/>
          </a:prstGeom>
        </p:spPr>
      </p:pic>
      <p:sp>
        <p:nvSpPr>
          <p:cNvPr id="4" name="Footer Placeholder 3"/>
          <p:cNvSpPr>
            <a:spLocks noGrp="1"/>
          </p:cNvSpPr>
          <p:nvPr>
            <p:ph type="ftr" sz="quarter" idx="11"/>
          </p:nvPr>
        </p:nvSpPr>
        <p:spPr>
          <a:xfrm>
            <a:off x="1227910" y="6175947"/>
            <a:ext cx="2560319" cy="355482"/>
          </a:xfrm>
        </p:spPr>
        <p:txBody>
          <a:bodyPr/>
          <a:lstStyle/>
          <a:p>
            <a:r>
              <a:rPr lang="fi-FI" dirty="0"/>
              <a:t>Siti Rohana Binti Mohd Thani</a:t>
            </a:r>
            <a:endParaRPr lang="en-MY" dirty="0"/>
          </a:p>
        </p:txBody>
      </p:sp>
    </p:spTree>
    <p:extLst>
      <p:ext uri="{BB962C8B-B14F-4D97-AF65-F5344CB8AC3E}">
        <p14:creationId xmlns:p14="http://schemas.microsoft.com/office/powerpoint/2010/main" val="574491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860561"/>
          </a:xfrm>
        </p:spPr>
        <p:txBody>
          <a:bodyPr>
            <a:normAutofit/>
          </a:bodyPr>
          <a:lstStyle/>
          <a:p>
            <a:r>
              <a:rPr lang="en-MY" sz="3200" b="1" dirty="0">
                <a:latin typeface="Arial" panose="020B0604020202020204" pitchFamily="34" charset="0"/>
                <a:cs typeface="Arial" panose="020B0604020202020204" pitchFamily="34" charset="0"/>
              </a:rPr>
              <a:t>2. Circumstances /Context</a:t>
            </a:r>
          </a:p>
        </p:txBody>
      </p:sp>
      <p:sp>
        <p:nvSpPr>
          <p:cNvPr id="4" name="TextBox 3"/>
          <p:cNvSpPr txBox="1"/>
          <p:nvPr/>
        </p:nvSpPr>
        <p:spPr>
          <a:xfrm>
            <a:off x="1641987" y="1573161"/>
            <a:ext cx="4699819" cy="2677656"/>
          </a:xfrm>
          <a:prstGeom prst="rect">
            <a:avLst/>
          </a:prstGeom>
          <a:noFill/>
        </p:spPr>
        <p:txBody>
          <a:bodyPr wrap="square" rtlCol="0">
            <a:spAutoFit/>
          </a:bodyPr>
          <a:lstStyle/>
          <a:p>
            <a:pPr marL="285750" indent="-285750">
              <a:buFont typeface="Wingdings" panose="05000000000000000000" pitchFamily="2" charset="2"/>
              <a:buChar char="v"/>
            </a:pPr>
            <a:r>
              <a:rPr lang="en-MY" sz="2800" dirty="0">
                <a:latin typeface="Arial" panose="020B0604020202020204" pitchFamily="34" charset="0"/>
                <a:cs typeface="Arial" panose="020B0604020202020204" pitchFamily="34" charset="0"/>
              </a:rPr>
              <a:t>In which the claim is made?</a:t>
            </a:r>
          </a:p>
          <a:p>
            <a:endParaRPr lang="en-MY" sz="28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MY" sz="2800" dirty="0">
                <a:latin typeface="Arial" panose="020B0604020202020204" pitchFamily="34" charset="0"/>
                <a:cs typeface="Arial" panose="020B0604020202020204" pitchFamily="34" charset="0"/>
              </a:rPr>
              <a:t>Court vs bar</a:t>
            </a:r>
          </a:p>
          <a:p>
            <a:pPr marL="342900" indent="-342900">
              <a:buFont typeface="Wingdings" panose="05000000000000000000" pitchFamily="2" charset="2"/>
              <a:buChar char="Ø"/>
            </a:pPr>
            <a:r>
              <a:rPr lang="en-MY" sz="2800" dirty="0">
                <a:latin typeface="Arial" panose="020B0604020202020204" pitchFamily="34" charset="0"/>
                <a:cs typeface="Arial" panose="020B0604020202020204" pitchFamily="34" charset="0"/>
              </a:rPr>
              <a:t>Tabloid vs broadsheet</a:t>
            </a:r>
          </a:p>
          <a:p>
            <a:pPr marL="342900" indent="-342900">
              <a:buFont typeface="Wingdings" panose="05000000000000000000" pitchFamily="2" charset="2"/>
              <a:buChar char="Ø"/>
            </a:pPr>
            <a:r>
              <a:rPr lang="en-MY" sz="2800" dirty="0">
                <a:latin typeface="Arial" panose="020B0604020202020204" pitchFamily="34" charset="0"/>
                <a:cs typeface="Arial" panose="020B0604020202020204" pitchFamily="34" charset="0"/>
              </a:rPr>
              <a:t>Journal vs magazine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0543" y="1828800"/>
            <a:ext cx="4961745" cy="3851827"/>
          </a:xfrm>
          <a:prstGeom prst="rect">
            <a:avLst/>
          </a:prstGeom>
        </p:spPr>
      </p:pic>
      <p:sp>
        <p:nvSpPr>
          <p:cNvPr id="5" name="Footer Placeholder 4"/>
          <p:cNvSpPr>
            <a:spLocks noGrp="1"/>
          </p:cNvSpPr>
          <p:nvPr>
            <p:ph type="ftr" sz="quarter" idx="11"/>
          </p:nvPr>
        </p:nvSpPr>
        <p:spPr>
          <a:xfrm>
            <a:off x="1410790" y="6024756"/>
            <a:ext cx="2299061" cy="532798"/>
          </a:xfrm>
        </p:spPr>
        <p:txBody>
          <a:bodyPr/>
          <a:lstStyle/>
          <a:p>
            <a:r>
              <a:rPr lang="fi-FI" dirty="0"/>
              <a:t>Siti Rohana Binti Mohd Thani</a:t>
            </a:r>
            <a:endParaRPr lang="en-MY" dirty="0"/>
          </a:p>
        </p:txBody>
      </p:sp>
    </p:spTree>
    <p:extLst>
      <p:ext uri="{BB962C8B-B14F-4D97-AF65-F5344CB8AC3E}">
        <p14:creationId xmlns:p14="http://schemas.microsoft.com/office/powerpoint/2010/main" val="561644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752406"/>
          </a:xfrm>
        </p:spPr>
        <p:txBody>
          <a:bodyPr>
            <a:normAutofit/>
          </a:bodyPr>
          <a:lstStyle/>
          <a:p>
            <a:r>
              <a:rPr lang="en-MY" sz="3200" b="1" dirty="0">
                <a:latin typeface="Arial" panose="020B0604020202020204" pitchFamily="34" charset="0"/>
                <a:cs typeface="Arial" panose="020B0604020202020204" pitchFamily="34" charset="0"/>
              </a:rPr>
              <a:t>3. Justification</a:t>
            </a:r>
            <a:endParaRPr lang="en-MY" sz="3200" b="1" dirty="0"/>
          </a:p>
        </p:txBody>
      </p:sp>
      <p:sp>
        <p:nvSpPr>
          <p:cNvPr id="4" name="TextBox 3"/>
          <p:cNvSpPr txBox="1"/>
          <p:nvPr/>
        </p:nvSpPr>
        <p:spPr>
          <a:xfrm>
            <a:off x="1966452" y="1769806"/>
            <a:ext cx="3274142" cy="1384995"/>
          </a:xfrm>
          <a:prstGeom prst="rect">
            <a:avLst/>
          </a:prstGeom>
          <a:noFill/>
        </p:spPr>
        <p:txBody>
          <a:bodyPr wrap="square" rtlCol="0">
            <a:spAutoFit/>
          </a:bodyPr>
          <a:lstStyle/>
          <a:p>
            <a:pPr marL="342900" indent="-342900">
              <a:buFont typeface="Wingdings" panose="05000000000000000000" pitchFamily="2" charset="2"/>
              <a:buChar char="v"/>
            </a:pPr>
            <a:r>
              <a:rPr lang="en-MY" sz="2800" dirty="0">
                <a:latin typeface="Arial" panose="020B0604020202020204" pitchFamily="34" charset="0"/>
                <a:cs typeface="Arial" panose="020B0604020202020204" pitchFamily="34" charset="0"/>
              </a:rPr>
              <a:t>“I witnessed X’ vs </a:t>
            </a:r>
          </a:p>
          <a:p>
            <a:r>
              <a:rPr lang="en-MY" sz="2800" dirty="0">
                <a:latin typeface="Arial" panose="020B0604020202020204" pitchFamily="34" charset="0"/>
                <a:cs typeface="Arial" panose="020B0604020202020204" pitchFamily="34" charset="0"/>
              </a:rPr>
              <a:t>     “She told me”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5652" y="1603948"/>
            <a:ext cx="5096655" cy="3732550"/>
          </a:xfrm>
          <a:prstGeom prst="rect">
            <a:avLst/>
          </a:prstGeom>
        </p:spPr>
      </p:pic>
      <p:sp>
        <p:nvSpPr>
          <p:cNvPr id="5" name="Footer Placeholder 4"/>
          <p:cNvSpPr>
            <a:spLocks noGrp="1"/>
          </p:cNvSpPr>
          <p:nvPr>
            <p:ph type="ftr" sz="quarter" idx="11"/>
          </p:nvPr>
        </p:nvSpPr>
        <p:spPr>
          <a:xfrm>
            <a:off x="1476104" y="6074230"/>
            <a:ext cx="2677885" cy="339633"/>
          </a:xfrm>
        </p:spPr>
        <p:txBody>
          <a:bodyPr/>
          <a:lstStyle/>
          <a:p>
            <a:r>
              <a:rPr lang="fi-FI"/>
              <a:t>Siti Rohana Binti Mohd Thani</a:t>
            </a:r>
            <a:endParaRPr lang="en-MY"/>
          </a:p>
        </p:txBody>
      </p:sp>
    </p:spTree>
    <p:extLst>
      <p:ext uri="{BB962C8B-B14F-4D97-AF65-F5344CB8AC3E}">
        <p14:creationId xmlns:p14="http://schemas.microsoft.com/office/powerpoint/2010/main" val="2311608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3260" y="609556"/>
            <a:ext cx="8911687" cy="943942"/>
          </a:xfrm>
        </p:spPr>
        <p:txBody>
          <a:bodyPr>
            <a:normAutofit/>
          </a:bodyPr>
          <a:lstStyle/>
          <a:p>
            <a:r>
              <a:rPr lang="en-MY" sz="3200" dirty="0">
                <a:latin typeface="Arial" panose="020B0604020202020204" pitchFamily="34" charset="0"/>
                <a:cs typeface="Arial" panose="020B0604020202020204" pitchFamily="34" charset="0"/>
              </a:rPr>
              <a:t>3. Justification</a:t>
            </a:r>
          </a:p>
        </p:txBody>
      </p:sp>
      <p:sp>
        <p:nvSpPr>
          <p:cNvPr id="4" name="TextBox 3"/>
          <p:cNvSpPr txBox="1"/>
          <p:nvPr/>
        </p:nvSpPr>
        <p:spPr>
          <a:xfrm>
            <a:off x="1533832" y="1651819"/>
            <a:ext cx="4277033" cy="954107"/>
          </a:xfrm>
          <a:prstGeom prst="rect">
            <a:avLst/>
          </a:prstGeom>
          <a:noFill/>
        </p:spPr>
        <p:txBody>
          <a:bodyPr wrap="square" rtlCol="0">
            <a:spAutoFit/>
          </a:bodyPr>
          <a:lstStyle/>
          <a:p>
            <a:pPr marL="342900" indent="-342900">
              <a:buFont typeface="Wingdings" panose="05000000000000000000" pitchFamily="2" charset="2"/>
              <a:buChar char="v"/>
            </a:pPr>
            <a:r>
              <a:rPr lang="en-MY" sz="2400" dirty="0">
                <a:latin typeface="Arial" panose="020B0604020202020204" pitchFamily="34" charset="0"/>
                <a:cs typeface="Arial" panose="020B0604020202020204" pitchFamily="34" charset="0"/>
              </a:rPr>
              <a:t>‘</a:t>
            </a:r>
            <a:r>
              <a:rPr lang="en-MY" sz="2800" dirty="0">
                <a:latin typeface="Arial" panose="020B0604020202020204" pitchFamily="34" charset="0"/>
                <a:cs typeface="Arial" panose="020B0604020202020204" pitchFamily="34" charset="0"/>
              </a:rPr>
              <a:t>Primary’ vs ‘secondary’ sources?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0957" y="1304144"/>
            <a:ext cx="5111646" cy="4706912"/>
          </a:xfrm>
          <a:prstGeom prst="rect">
            <a:avLst/>
          </a:prstGeom>
        </p:spPr>
      </p:pic>
      <p:sp>
        <p:nvSpPr>
          <p:cNvPr id="5" name="Footer Placeholder 4"/>
          <p:cNvSpPr>
            <a:spLocks noGrp="1"/>
          </p:cNvSpPr>
          <p:nvPr>
            <p:ph type="ftr" sz="quarter" idx="11"/>
          </p:nvPr>
        </p:nvSpPr>
        <p:spPr>
          <a:xfrm>
            <a:off x="1371601" y="5904412"/>
            <a:ext cx="2560320" cy="444137"/>
          </a:xfrm>
        </p:spPr>
        <p:txBody>
          <a:bodyPr/>
          <a:lstStyle/>
          <a:p>
            <a:r>
              <a:rPr lang="fi-FI" dirty="0"/>
              <a:t>Siti Rohana Binti Mohd Thani</a:t>
            </a:r>
            <a:endParaRPr lang="en-MY" dirty="0"/>
          </a:p>
        </p:txBody>
      </p:sp>
    </p:spTree>
    <p:extLst>
      <p:ext uri="{BB962C8B-B14F-4D97-AF65-F5344CB8AC3E}">
        <p14:creationId xmlns:p14="http://schemas.microsoft.com/office/powerpoint/2010/main" val="3092857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850729"/>
          </a:xfrm>
        </p:spPr>
        <p:txBody>
          <a:bodyPr>
            <a:normAutofit/>
          </a:bodyPr>
          <a:lstStyle/>
          <a:p>
            <a:r>
              <a:rPr lang="en-MY" sz="3200" b="1" dirty="0">
                <a:latin typeface="Arial" panose="020B0604020202020204" pitchFamily="34" charset="0"/>
                <a:cs typeface="Arial" panose="020B0604020202020204" pitchFamily="34" charset="0"/>
              </a:rPr>
              <a:t>3. Justification</a:t>
            </a:r>
          </a:p>
        </p:txBody>
      </p:sp>
      <p:sp>
        <p:nvSpPr>
          <p:cNvPr id="5" name="TextBox 4"/>
          <p:cNvSpPr txBox="1"/>
          <p:nvPr/>
        </p:nvSpPr>
        <p:spPr>
          <a:xfrm>
            <a:off x="1632155" y="2507226"/>
            <a:ext cx="5358580" cy="1661993"/>
          </a:xfrm>
          <a:prstGeom prst="rect">
            <a:avLst/>
          </a:prstGeom>
          <a:noFill/>
        </p:spPr>
        <p:txBody>
          <a:bodyPr wrap="square" rtlCol="0">
            <a:spAutoFit/>
          </a:bodyPr>
          <a:lstStyle/>
          <a:p>
            <a:pPr marL="285750" indent="-285750">
              <a:buFont typeface="Wingdings" panose="05000000000000000000" pitchFamily="2" charset="2"/>
              <a:buChar char="v"/>
            </a:pPr>
            <a:r>
              <a:rPr lang="en-MY" sz="2800" dirty="0">
                <a:latin typeface="Arial" panose="020B0604020202020204" pitchFamily="34" charset="0"/>
                <a:cs typeface="Arial" panose="020B0604020202020204" pitchFamily="34" charset="0"/>
              </a:rPr>
              <a:t>‘Direct’ justification / evidence </a:t>
            </a:r>
          </a:p>
          <a:p>
            <a:r>
              <a:rPr lang="en-MY" sz="2800" dirty="0">
                <a:latin typeface="Arial" panose="020B0604020202020204" pitchFamily="34" charset="0"/>
                <a:cs typeface="Arial" panose="020B0604020202020204" pitchFamily="34" charset="0"/>
              </a:rPr>
              <a:t>   vs </a:t>
            </a:r>
          </a:p>
          <a:p>
            <a:r>
              <a:rPr lang="en-MY" sz="2800" dirty="0">
                <a:latin typeface="Arial" panose="020B0604020202020204" pitchFamily="34" charset="0"/>
                <a:cs typeface="Arial" panose="020B0604020202020204" pitchFamily="34" charset="0"/>
              </a:rPr>
              <a:t>   </a:t>
            </a:r>
            <a:r>
              <a:rPr lang="en-MY" sz="2800" dirty="0" err="1">
                <a:latin typeface="Arial" panose="020B0604020202020204" pitchFamily="34" charset="0"/>
                <a:cs typeface="Arial" panose="020B0604020202020204" pitchFamily="34" charset="0"/>
              </a:rPr>
              <a:t>circumstancial</a:t>
            </a:r>
            <a:r>
              <a:rPr lang="en-MY" sz="2800" dirty="0">
                <a:latin typeface="Arial" panose="020B0604020202020204" pitchFamily="34" charset="0"/>
                <a:cs typeface="Arial" panose="020B0604020202020204" pitchFamily="34" charset="0"/>
              </a:rPr>
              <a:t>’ evidence</a:t>
            </a:r>
          </a:p>
          <a:p>
            <a:pPr marL="285750" indent="-285750">
              <a:buFont typeface="Wingdings" panose="05000000000000000000" pitchFamily="2" charset="2"/>
              <a:buChar char="v"/>
            </a:pPr>
            <a:endParaRPr lang="en-MY"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0209" y="1274164"/>
            <a:ext cx="2968053" cy="196371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0208" y="3887929"/>
            <a:ext cx="3897443" cy="2407940"/>
          </a:xfrm>
          <a:prstGeom prst="rect">
            <a:avLst/>
          </a:prstGeom>
        </p:spPr>
      </p:pic>
      <p:sp>
        <p:nvSpPr>
          <p:cNvPr id="4" name="Footer Placeholder 3"/>
          <p:cNvSpPr>
            <a:spLocks noGrp="1"/>
          </p:cNvSpPr>
          <p:nvPr>
            <p:ph type="ftr" sz="quarter" idx="11"/>
          </p:nvPr>
        </p:nvSpPr>
        <p:spPr>
          <a:xfrm>
            <a:off x="1397726" y="5852160"/>
            <a:ext cx="2207623" cy="600891"/>
          </a:xfrm>
        </p:spPr>
        <p:txBody>
          <a:bodyPr/>
          <a:lstStyle/>
          <a:p>
            <a:r>
              <a:rPr lang="fi-FI"/>
              <a:t>Siti Rohana Binti Mohd Thani</a:t>
            </a:r>
            <a:endParaRPr lang="en-MY"/>
          </a:p>
        </p:txBody>
      </p:sp>
    </p:spTree>
    <p:extLst>
      <p:ext uri="{BB962C8B-B14F-4D97-AF65-F5344CB8AC3E}">
        <p14:creationId xmlns:p14="http://schemas.microsoft.com/office/powerpoint/2010/main" val="1834218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860561"/>
          </a:xfrm>
        </p:spPr>
        <p:txBody>
          <a:bodyPr>
            <a:normAutofit/>
          </a:bodyPr>
          <a:lstStyle/>
          <a:p>
            <a:r>
              <a:rPr lang="en-MY" sz="3200" b="1" dirty="0">
                <a:latin typeface="Arial" panose="020B0604020202020204" pitchFamily="34" charset="0"/>
                <a:cs typeface="Arial" panose="020B0604020202020204" pitchFamily="34" charset="0"/>
              </a:rPr>
              <a:t>3. Justification</a:t>
            </a:r>
          </a:p>
        </p:txBody>
      </p:sp>
      <p:sp>
        <p:nvSpPr>
          <p:cNvPr id="4" name="TextBox 3"/>
          <p:cNvSpPr txBox="1"/>
          <p:nvPr/>
        </p:nvSpPr>
        <p:spPr>
          <a:xfrm>
            <a:off x="1848465" y="2261419"/>
            <a:ext cx="4807974" cy="954107"/>
          </a:xfrm>
          <a:prstGeom prst="rect">
            <a:avLst/>
          </a:prstGeom>
          <a:noFill/>
        </p:spPr>
        <p:txBody>
          <a:bodyPr wrap="square" rtlCol="0">
            <a:spAutoFit/>
          </a:bodyPr>
          <a:lstStyle/>
          <a:p>
            <a:pPr marL="285750" indent="-285750">
              <a:buFont typeface="Wingdings" panose="05000000000000000000" pitchFamily="2" charset="2"/>
              <a:buChar char="v"/>
            </a:pPr>
            <a:r>
              <a:rPr lang="en-MY" sz="2800" dirty="0">
                <a:latin typeface="Arial" panose="020B0604020202020204" pitchFamily="34" charset="0"/>
                <a:cs typeface="Arial" panose="020B0604020202020204" pitchFamily="34" charset="0"/>
              </a:rPr>
              <a:t>Direct reference to credibility considerations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0425" y="1678898"/>
            <a:ext cx="4781863" cy="3837482"/>
          </a:xfrm>
          <a:prstGeom prst="rect">
            <a:avLst/>
          </a:prstGeom>
        </p:spPr>
      </p:pic>
      <p:sp>
        <p:nvSpPr>
          <p:cNvPr id="5" name="Footer Placeholder 4"/>
          <p:cNvSpPr>
            <a:spLocks noGrp="1"/>
          </p:cNvSpPr>
          <p:nvPr>
            <p:ph type="ftr" sz="quarter" idx="11"/>
          </p:nvPr>
        </p:nvSpPr>
        <p:spPr>
          <a:xfrm>
            <a:off x="1227910" y="5943600"/>
            <a:ext cx="2612570" cy="627017"/>
          </a:xfrm>
        </p:spPr>
        <p:txBody>
          <a:bodyPr/>
          <a:lstStyle/>
          <a:p>
            <a:r>
              <a:rPr lang="fi-FI" dirty="0"/>
              <a:t>Siti Rohana Binti Mohd Thani</a:t>
            </a:r>
            <a:endParaRPr lang="en-MY" dirty="0"/>
          </a:p>
        </p:txBody>
      </p:sp>
    </p:spTree>
    <p:extLst>
      <p:ext uri="{BB962C8B-B14F-4D97-AF65-F5344CB8AC3E}">
        <p14:creationId xmlns:p14="http://schemas.microsoft.com/office/powerpoint/2010/main" val="3661993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654084"/>
          </a:xfrm>
        </p:spPr>
        <p:txBody>
          <a:bodyPr>
            <a:normAutofit/>
          </a:bodyPr>
          <a:lstStyle/>
          <a:p>
            <a:r>
              <a:rPr lang="en-MY" sz="3200" b="1" dirty="0">
                <a:latin typeface="Arial" panose="020B0604020202020204" pitchFamily="34" charset="0"/>
                <a:cs typeface="Arial" panose="020B0604020202020204" pitchFamily="34" charset="0"/>
              </a:rPr>
              <a:t>4. Nature of claim</a:t>
            </a:r>
          </a:p>
        </p:txBody>
      </p:sp>
      <p:sp>
        <p:nvSpPr>
          <p:cNvPr id="4" name="TextBox 3"/>
          <p:cNvSpPr txBox="1"/>
          <p:nvPr/>
        </p:nvSpPr>
        <p:spPr>
          <a:xfrm>
            <a:off x="1995949" y="2241755"/>
            <a:ext cx="4395020" cy="2246769"/>
          </a:xfrm>
          <a:prstGeom prst="rect">
            <a:avLst/>
          </a:prstGeom>
          <a:noFill/>
        </p:spPr>
        <p:txBody>
          <a:bodyPr wrap="square" rtlCol="0">
            <a:spAutoFit/>
          </a:bodyPr>
          <a:lstStyle/>
          <a:p>
            <a:pPr marL="285750" indent="-285750">
              <a:buFont typeface="Wingdings" panose="05000000000000000000" pitchFamily="2" charset="2"/>
              <a:buChar char="v"/>
            </a:pPr>
            <a:r>
              <a:rPr lang="en-MY" sz="2800" dirty="0">
                <a:latin typeface="Arial" panose="020B0604020202020204" pitchFamily="34" charset="0"/>
                <a:cs typeface="Arial" panose="020B0604020202020204" pitchFamily="34" charset="0"/>
              </a:rPr>
              <a:t>Is it very unlikely?</a:t>
            </a:r>
          </a:p>
          <a:p>
            <a:pPr marL="285750" indent="-285750">
              <a:buFont typeface="Wingdings" panose="05000000000000000000" pitchFamily="2" charset="2"/>
              <a:buChar char="v"/>
            </a:pPr>
            <a:endParaRPr lang="en-MY" sz="28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r>
              <a:rPr lang="en-MY" sz="2800" dirty="0">
                <a:latin typeface="Arial" panose="020B0604020202020204" pitchFamily="34" charset="0"/>
                <a:cs typeface="Arial" panose="020B0604020202020204" pitchFamily="34" charset="0"/>
              </a:rPr>
              <a:t>Is it plausible?</a:t>
            </a:r>
          </a:p>
          <a:p>
            <a:pPr marL="457200" indent="-457200">
              <a:buFont typeface="Wingdings" panose="05000000000000000000" pitchFamily="2" charset="2"/>
              <a:buChar char="Ø"/>
            </a:pPr>
            <a:endParaRPr lang="en-MY" sz="28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r>
              <a:rPr lang="en-MY" sz="2800" dirty="0">
                <a:latin typeface="Arial" panose="020B0604020202020204" pitchFamily="34" charset="0"/>
                <a:cs typeface="Arial" panose="020B0604020202020204" pitchFamily="34" charset="0"/>
              </a:rPr>
              <a:t>Easy to believe?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3803" y="1573163"/>
            <a:ext cx="2812894" cy="3637934"/>
          </a:xfrm>
          <a:prstGeom prst="rect">
            <a:avLst/>
          </a:prstGeom>
        </p:spPr>
      </p:pic>
      <p:sp>
        <p:nvSpPr>
          <p:cNvPr id="5" name="AutoShape 2" descr="Pernikahan Pu Riz, Neelofa 'trending' di Twitter"/>
          <p:cNvSpPr>
            <a:spLocks noChangeAspect="1" noChangeArrowheads="1"/>
          </p:cNvSpPr>
          <p:nvPr/>
        </p:nvSpPr>
        <p:spPr bwMode="auto">
          <a:xfrm>
            <a:off x="5033656" y="2674189"/>
            <a:ext cx="3552605" cy="220635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a:p>
        </p:txBody>
      </p:sp>
      <p:sp>
        <p:nvSpPr>
          <p:cNvPr id="7" name="AutoShape 4" descr="Pernikahan Pu Riz, Neelofa 'trending' di Twitter"/>
          <p:cNvSpPr>
            <a:spLocks noChangeAspect="1" noChangeArrowheads="1"/>
          </p:cNvSpPr>
          <p:nvPr/>
        </p:nvSpPr>
        <p:spPr bwMode="auto">
          <a:xfrm>
            <a:off x="6072996" y="1278194"/>
            <a:ext cx="2363637" cy="493282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3213" y="1573163"/>
            <a:ext cx="2763420" cy="3637934"/>
          </a:xfrm>
          <a:prstGeom prst="rect">
            <a:avLst/>
          </a:prstGeom>
        </p:spPr>
      </p:pic>
      <p:sp>
        <p:nvSpPr>
          <p:cNvPr id="8" name="Footer Placeholder 7"/>
          <p:cNvSpPr>
            <a:spLocks noGrp="1"/>
          </p:cNvSpPr>
          <p:nvPr>
            <p:ph type="ftr" sz="quarter" idx="11"/>
          </p:nvPr>
        </p:nvSpPr>
        <p:spPr>
          <a:xfrm>
            <a:off x="1397726" y="5879690"/>
            <a:ext cx="3135085" cy="612550"/>
          </a:xfrm>
        </p:spPr>
        <p:txBody>
          <a:bodyPr/>
          <a:lstStyle/>
          <a:p>
            <a:r>
              <a:rPr lang="fi-FI" dirty="0"/>
              <a:t>Siti Rohana Binti Mohd Thani</a:t>
            </a:r>
            <a:endParaRPr lang="en-MY" dirty="0"/>
          </a:p>
        </p:txBody>
      </p:sp>
    </p:spTree>
    <p:extLst>
      <p:ext uri="{BB962C8B-B14F-4D97-AF65-F5344CB8AC3E}">
        <p14:creationId xmlns:p14="http://schemas.microsoft.com/office/powerpoint/2010/main" val="2458015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3"/>
          <p:cNvSpPr txBox="1">
            <a:spLocks noChangeArrowheads="1"/>
          </p:cNvSpPr>
          <p:nvPr/>
        </p:nvSpPr>
        <p:spPr bwMode="auto">
          <a:xfrm>
            <a:off x="875489" y="3995375"/>
            <a:ext cx="610038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ko-KR" sz="3300" dirty="0">
                <a:solidFill>
                  <a:schemeClr val="bg1"/>
                </a:solidFill>
                <a:latin typeface="Arial Black" panose="020B0A04020102020204" pitchFamily="34" charset="0"/>
                <a:cs typeface="Arial" panose="020B0604020202020204" pitchFamily="34" charset="0"/>
              </a:rPr>
              <a:t>JUDGING CREDIBILITY OF SOURCE</a:t>
            </a:r>
            <a:endParaRPr lang="ko-KR" altLang="en-US" sz="3300" dirty="0">
              <a:solidFill>
                <a:schemeClr val="bg1"/>
              </a:solidFill>
              <a:latin typeface="Arial Black" panose="020B0A04020102020204" pitchFamily="34" charset="0"/>
              <a:cs typeface="Arial" panose="020B0604020202020204" pitchFamily="34" charset="0"/>
            </a:endParaRPr>
          </a:p>
        </p:txBody>
      </p:sp>
      <p:grpSp>
        <p:nvGrpSpPr>
          <p:cNvPr id="4" name="Group 3"/>
          <p:cNvGrpSpPr>
            <a:grpSpLocks/>
          </p:cNvGrpSpPr>
          <p:nvPr/>
        </p:nvGrpSpPr>
        <p:grpSpPr bwMode="auto">
          <a:xfrm>
            <a:off x="1524000" y="2876027"/>
            <a:ext cx="4572000" cy="506725"/>
            <a:chOff x="-76199" y="2867027"/>
            <a:chExt cx="6172200" cy="518004"/>
          </a:xfrm>
        </p:grpSpPr>
        <p:sp>
          <p:nvSpPr>
            <p:cNvPr id="2" name="Rectangle 1"/>
            <p:cNvSpPr/>
            <p:nvPr/>
          </p:nvSpPr>
          <p:spPr>
            <a:xfrm>
              <a:off x="-76199" y="2867027"/>
              <a:ext cx="6172200" cy="505229"/>
            </a:xfrm>
            <a:custGeom>
              <a:avLst/>
              <a:gdLst>
                <a:gd name="connsiteX0" fmla="*/ 0 w 5711127"/>
                <a:gd name="connsiteY0" fmla="*/ 0 h 505229"/>
                <a:gd name="connsiteX1" fmla="*/ 5711127 w 5711127"/>
                <a:gd name="connsiteY1" fmla="*/ 0 h 505229"/>
                <a:gd name="connsiteX2" fmla="*/ 5711127 w 5711127"/>
                <a:gd name="connsiteY2" fmla="*/ 505229 h 505229"/>
                <a:gd name="connsiteX3" fmla="*/ 0 w 5711127"/>
                <a:gd name="connsiteY3" fmla="*/ 505229 h 505229"/>
                <a:gd name="connsiteX4" fmla="*/ 0 w 5711127"/>
                <a:gd name="connsiteY4" fmla="*/ 0 h 505229"/>
                <a:gd name="connsiteX0" fmla="*/ 0 w 5711127"/>
                <a:gd name="connsiteY0" fmla="*/ 0 h 505229"/>
                <a:gd name="connsiteX1" fmla="*/ 5482527 w 5711127"/>
                <a:gd name="connsiteY1" fmla="*/ 0 h 505229"/>
                <a:gd name="connsiteX2" fmla="*/ 5711127 w 5711127"/>
                <a:gd name="connsiteY2" fmla="*/ 505229 h 505229"/>
                <a:gd name="connsiteX3" fmla="*/ 0 w 5711127"/>
                <a:gd name="connsiteY3" fmla="*/ 505229 h 505229"/>
                <a:gd name="connsiteX4" fmla="*/ 0 w 5711127"/>
                <a:gd name="connsiteY4" fmla="*/ 0 h 505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1127" h="505229">
                  <a:moveTo>
                    <a:pt x="0" y="0"/>
                  </a:moveTo>
                  <a:lnTo>
                    <a:pt x="5482527" y="0"/>
                  </a:lnTo>
                  <a:lnTo>
                    <a:pt x="5711127" y="505229"/>
                  </a:lnTo>
                  <a:lnTo>
                    <a:pt x="0" y="505229"/>
                  </a:lnTo>
                  <a:lnTo>
                    <a:pt x="0" y="0"/>
                  </a:lnTo>
                  <a:close/>
                </a:path>
              </a:pathLst>
            </a:custGeom>
            <a:solidFill>
              <a:srgbClr val="FFB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6151" name="TextBox 4"/>
            <p:cNvSpPr txBox="1">
              <a:spLocks noChangeArrowheads="1"/>
            </p:cNvSpPr>
            <p:nvPr/>
          </p:nvSpPr>
          <p:spPr bwMode="auto">
            <a:xfrm>
              <a:off x="384873" y="2913090"/>
              <a:ext cx="5324476" cy="471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ko-KR" sz="2400" b="1" dirty="0">
                  <a:solidFill>
                    <a:srgbClr val="002060"/>
                  </a:solidFill>
                  <a:latin typeface="Arial Black" panose="020B0A04020102020204" pitchFamily="34" charset="0"/>
                  <a:cs typeface="Arial" panose="020B0604020202020204" pitchFamily="34" charset="0"/>
                </a:rPr>
                <a:t>WEEK 9</a:t>
              </a:r>
              <a:endParaRPr lang="ko-KR" altLang="en-US" sz="2400" dirty="0">
                <a:solidFill>
                  <a:srgbClr val="002060"/>
                </a:solidFill>
                <a:latin typeface="Arial Black" panose="020B0A04020102020204" pitchFamily="34" charset="0"/>
                <a:cs typeface="Arial" panose="020B0604020202020204" pitchFamily="34" charset="0"/>
              </a:endParaRPr>
            </a:p>
          </p:txBody>
        </p:sp>
      </p:grpSp>
      <p:cxnSp>
        <p:nvCxnSpPr>
          <p:cNvPr id="3" name="Straight Connector 2"/>
          <p:cNvCxnSpPr/>
          <p:nvPr/>
        </p:nvCxnSpPr>
        <p:spPr>
          <a:xfrm>
            <a:off x="1812131" y="3854054"/>
            <a:ext cx="4872038"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12437" t="10818" r="5970"/>
          <a:stretch/>
        </p:blipFill>
        <p:spPr>
          <a:xfrm>
            <a:off x="9061269" y="3854054"/>
            <a:ext cx="1606732" cy="1705283"/>
          </a:xfrm>
          <a:prstGeom prst="rect">
            <a:avLst/>
          </a:prstGeom>
        </p:spPr>
      </p:pic>
    </p:spTree>
    <p:custDataLst>
      <p:tags r:id="rId1"/>
    </p:custDataLst>
    <p:extLst>
      <p:ext uri="{BB962C8B-B14F-4D97-AF65-F5344CB8AC3E}">
        <p14:creationId xmlns:p14="http://schemas.microsoft.com/office/powerpoint/2010/main" val="2703021049"/>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10" presetClass="entr" presetSubtype="0"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7170"/>
                                        </p:tgtEl>
                                        <p:attrNameLst>
                                          <p:attrName>style.visibility</p:attrName>
                                        </p:attrNameLst>
                                      </p:cBhvr>
                                      <p:to>
                                        <p:strVal val="visible"/>
                                      </p:to>
                                    </p:set>
                                    <p:animEffect transition="in" filter="fade">
                                      <p:cBhvr>
                                        <p:cTn id="13"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909722"/>
          </a:xfrm>
        </p:spPr>
        <p:txBody>
          <a:bodyPr>
            <a:normAutofit/>
          </a:bodyPr>
          <a:lstStyle/>
          <a:p>
            <a:r>
              <a:rPr lang="en-MY" sz="3200" b="1" dirty="0">
                <a:latin typeface="Arial" panose="020B0604020202020204" pitchFamily="34" charset="0"/>
                <a:cs typeface="Arial" panose="020B0604020202020204" pitchFamily="34" charset="0"/>
              </a:rPr>
              <a:t>4. Nature of claim</a:t>
            </a:r>
            <a:endParaRPr lang="en-MY" sz="3200" dirty="0"/>
          </a:p>
        </p:txBody>
      </p:sp>
      <p:sp>
        <p:nvSpPr>
          <p:cNvPr id="5" name="TextBox 4"/>
          <p:cNvSpPr txBox="1"/>
          <p:nvPr/>
        </p:nvSpPr>
        <p:spPr>
          <a:xfrm>
            <a:off x="1474839" y="1868129"/>
            <a:ext cx="4601496" cy="1384995"/>
          </a:xfrm>
          <a:prstGeom prst="rect">
            <a:avLst/>
          </a:prstGeom>
          <a:noFill/>
        </p:spPr>
        <p:txBody>
          <a:bodyPr wrap="square" rtlCol="0">
            <a:spAutoFit/>
          </a:bodyPr>
          <a:lstStyle/>
          <a:p>
            <a:pPr marL="285750" indent="-285750">
              <a:buFont typeface="Wingdings" panose="05000000000000000000" pitchFamily="2" charset="2"/>
              <a:buChar char="v"/>
            </a:pPr>
            <a:r>
              <a:rPr lang="en-MY" sz="2800" dirty="0">
                <a:latin typeface="Arial" panose="020B0604020202020204" pitchFamily="34" charset="0"/>
                <a:cs typeface="Arial" panose="020B0604020202020204" pitchFamily="34" charset="0"/>
              </a:rPr>
              <a:t>Basic observation statement or an inferred judgement?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0446" y="1723870"/>
            <a:ext cx="4287187" cy="3927422"/>
          </a:xfrm>
          <a:prstGeom prst="rect">
            <a:avLst/>
          </a:prstGeom>
        </p:spPr>
      </p:pic>
      <p:sp>
        <p:nvSpPr>
          <p:cNvPr id="4" name="Footer Placeholder 3"/>
          <p:cNvSpPr>
            <a:spLocks noGrp="1"/>
          </p:cNvSpPr>
          <p:nvPr>
            <p:ph type="ftr" sz="quarter" idx="11"/>
          </p:nvPr>
        </p:nvSpPr>
        <p:spPr>
          <a:xfrm>
            <a:off x="1474840" y="5985590"/>
            <a:ext cx="2522394" cy="441336"/>
          </a:xfrm>
        </p:spPr>
        <p:txBody>
          <a:bodyPr/>
          <a:lstStyle/>
          <a:p>
            <a:r>
              <a:rPr lang="fi-FI" dirty="0"/>
              <a:t>Siti Rohana Binti Mohd Thani</a:t>
            </a:r>
            <a:endParaRPr lang="en-MY" dirty="0"/>
          </a:p>
        </p:txBody>
      </p:sp>
    </p:spTree>
    <p:extLst>
      <p:ext uri="{BB962C8B-B14F-4D97-AF65-F5344CB8AC3E}">
        <p14:creationId xmlns:p14="http://schemas.microsoft.com/office/powerpoint/2010/main" val="2647524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880225"/>
          </a:xfrm>
        </p:spPr>
        <p:txBody>
          <a:bodyPr>
            <a:normAutofit/>
          </a:bodyPr>
          <a:lstStyle/>
          <a:p>
            <a:r>
              <a:rPr lang="en-MY" sz="3200" b="1" dirty="0">
                <a:latin typeface="Arial" panose="020B0604020202020204" pitchFamily="34" charset="0"/>
                <a:cs typeface="Arial" panose="020B0604020202020204" pitchFamily="34" charset="0"/>
              </a:rPr>
              <a:t>5. Corroboration</a:t>
            </a:r>
            <a:endParaRPr lang="en-MY" sz="3200" dirty="0"/>
          </a:p>
        </p:txBody>
      </p:sp>
      <p:sp>
        <p:nvSpPr>
          <p:cNvPr id="4" name="TextBox 3"/>
          <p:cNvSpPr txBox="1"/>
          <p:nvPr/>
        </p:nvSpPr>
        <p:spPr>
          <a:xfrm>
            <a:off x="2222090" y="1612490"/>
            <a:ext cx="3864078" cy="523220"/>
          </a:xfrm>
          <a:prstGeom prst="rect">
            <a:avLst/>
          </a:prstGeom>
          <a:noFill/>
        </p:spPr>
        <p:txBody>
          <a:bodyPr wrap="square" rtlCol="0">
            <a:spAutoFit/>
          </a:bodyPr>
          <a:lstStyle/>
          <a:p>
            <a:pPr marL="285750" indent="-285750">
              <a:buFont typeface="Wingdings" panose="05000000000000000000" pitchFamily="2" charset="2"/>
              <a:buChar char="v"/>
            </a:pPr>
            <a:r>
              <a:rPr lang="en-MY" sz="2800" dirty="0">
                <a:latin typeface="Arial" panose="020B0604020202020204" pitchFamily="34" charset="0"/>
                <a:cs typeface="Arial" panose="020B0604020202020204" pitchFamily="34" charset="0"/>
              </a:rPr>
              <a:t>From other sources?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5633" y="1152908"/>
            <a:ext cx="4848977" cy="220489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9175" y="3886595"/>
            <a:ext cx="5903782" cy="2274361"/>
          </a:xfrm>
          <a:prstGeom prst="rect">
            <a:avLst/>
          </a:prstGeom>
        </p:spPr>
      </p:pic>
      <p:sp>
        <p:nvSpPr>
          <p:cNvPr id="5" name="Footer Placeholder 4"/>
          <p:cNvSpPr>
            <a:spLocks noGrp="1"/>
          </p:cNvSpPr>
          <p:nvPr>
            <p:ph type="ftr" sz="quarter" idx="11"/>
          </p:nvPr>
        </p:nvSpPr>
        <p:spPr>
          <a:xfrm>
            <a:off x="1293224" y="6160956"/>
            <a:ext cx="2560319" cy="488038"/>
          </a:xfrm>
        </p:spPr>
        <p:txBody>
          <a:bodyPr/>
          <a:lstStyle/>
          <a:p>
            <a:r>
              <a:rPr lang="fi-FI" dirty="0"/>
              <a:t>Siti Rohana Binti Mohd Thani</a:t>
            </a:r>
            <a:endParaRPr lang="en-MY" dirty="0"/>
          </a:p>
        </p:txBody>
      </p:sp>
    </p:spTree>
    <p:extLst>
      <p:ext uri="{BB962C8B-B14F-4D97-AF65-F5344CB8AC3E}">
        <p14:creationId xmlns:p14="http://schemas.microsoft.com/office/powerpoint/2010/main" val="2552360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801567"/>
          </a:xfrm>
        </p:spPr>
        <p:txBody>
          <a:bodyPr>
            <a:normAutofit/>
          </a:bodyPr>
          <a:lstStyle/>
          <a:p>
            <a:r>
              <a:rPr lang="en-MY" sz="3200" b="1" dirty="0">
                <a:latin typeface="Arial" panose="020B0604020202020204" pitchFamily="34" charset="0"/>
                <a:cs typeface="Arial" panose="020B0604020202020204" pitchFamily="34" charset="0"/>
              </a:rPr>
              <a:t>Exercise 1</a:t>
            </a:r>
          </a:p>
        </p:txBody>
      </p:sp>
      <p:sp>
        <p:nvSpPr>
          <p:cNvPr id="4" name="TextBox 3"/>
          <p:cNvSpPr txBox="1"/>
          <p:nvPr/>
        </p:nvSpPr>
        <p:spPr>
          <a:xfrm>
            <a:off x="1838632" y="1651819"/>
            <a:ext cx="8200103" cy="4832092"/>
          </a:xfrm>
          <a:prstGeom prst="rect">
            <a:avLst/>
          </a:prstGeom>
          <a:noFill/>
        </p:spPr>
        <p:txBody>
          <a:bodyPr wrap="square" rtlCol="0">
            <a:spAutoFit/>
          </a:bodyPr>
          <a:lstStyle/>
          <a:p>
            <a:pPr marL="457200" indent="-457200">
              <a:buFont typeface="Wingdings" panose="05000000000000000000" pitchFamily="2" charset="2"/>
              <a:buChar char="v"/>
            </a:pPr>
            <a:r>
              <a:rPr lang="en-MY" sz="2800" dirty="0">
                <a:latin typeface="Arial" panose="020B0604020202020204" pitchFamily="34" charset="0"/>
                <a:cs typeface="Arial" panose="020B0604020202020204" pitchFamily="34" charset="0"/>
              </a:rPr>
              <a:t>You are considering buying a second-hand car, but, since you know very little about cars, you have employed an expert mechanic from XXX (who is not acquainted with the present owners) to check the vehicle over; he tells you that the car is in good condition and that it would be a good buy. Should you believe him? Why or why not?</a:t>
            </a:r>
          </a:p>
          <a:p>
            <a:endParaRPr lang="en-MY" sz="28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v"/>
            </a:pPr>
            <a:r>
              <a:rPr lang="en-MY" sz="2800" dirty="0">
                <a:latin typeface="Arial" panose="020B0604020202020204" pitchFamily="34" charset="0"/>
                <a:cs typeface="Arial" panose="020B0604020202020204" pitchFamily="34" charset="0"/>
              </a:rPr>
              <a:t>How </a:t>
            </a:r>
            <a:r>
              <a:rPr lang="en-MY" sz="2800" b="1" dirty="0">
                <a:latin typeface="Arial" panose="020B0604020202020204" pitchFamily="34" charset="0"/>
                <a:cs typeface="Arial" panose="020B0604020202020204" pitchFamily="34" charset="0"/>
              </a:rPr>
              <a:t>credible </a:t>
            </a:r>
            <a:r>
              <a:rPr lang="en-MY" sz="2800" dirty="0">
                <a:latin typeface="Arial" panose="020B0604020202020204" pitchFamily="34" charset="0"/>
                <a:cs typeface="Arial" panose="020B0604020202020204" pitchFamily="34" charset="0"/>
              </a:rPr>
              <a:t>is the mechanic we have asked to advice us? Give reasons.</a:t>
            </a:r>
          </a:p>
        </p:txBody>
      </p:sp>
      <p:sp>
        <p:nvSpPr>
          <p:cNvPr id="5" name="Footer Placeholder 4"/>
          <p:cNvSpPr>
            <a:spLocks noGrp="1"/>
          </p:cNvSpPr>
          <p:nvPr>
            <p:ph type="ftr" sz="quarter" idx="11"/>
          </p:nvPr>
        </p:nvSpPr>
        <p:spPr>
          <a:xfrm>
            <a:off x="1319351" y="6322422"/>
            <a:ext cx="2364376" cy="535577"/>
          </a:xfrm>
        </p:spPr>
        <p:txBody>
          <a:bodyPr/>
          <a:lstStyle/>
          <a:p>
            <a:r>
              <a:rPr lang="fi-FI" dirty="0"/>
              <a:t>Siti Rohana Binti Mohd Thani</a:t>
            </a:r>
            <a:endParaRPr lang="en-MY" dirty="0"/>
          </a:p>
        </p:txBody>
      </p:sp>
    </p:spTree>
    <p:extLst>
      <p:ext uri="{BB962C8B-B14F-4D97-AF65-F5344CB8AC3E}">
        <p14:creationId xmlns:p14="http://schemas.microsoft.com/office/powerpoint/2010/main" val="41442314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811400"/>
          </a:xfrm>
        </p:spPr>
        <p:txBody>
          <a:bodyPr>
            <a:normAutofit/>
          </a:bodyPr>
          <a:lstStyle/>
          <a:p>
            <a:r>
              <a:rPr lang="en-MY" sz="3200" b="1" dirty="0">
                <a:latin typeface="Arial" panose="020B0604020202020204" pitchFamily="34" charset="0"/>
                <a:cs typeface="Arial" panose="020B0604020202020204" pitchFamily="34" charset="0"/>
              </a:rPr>
              <a:t>Exercise 1 (Answer)</a:t>
            </a:r>
            <a:endParaRPr lang="en-MY" sz="3200" dirty="0"/>
          </a:p>
        </p:txBody>
      </p:sp>
      <p:sp>
        <p:nvSpPr>
          <p:cNvPr id="4" name="TextBox 3"/>
          <p:cNvSpPr txBox="1"/>
          <p:nvPr/>
        </p:nvSpPr>
        <p:spPr>
          <a:xfrm>
            <a:off x="3205316" y="2045110"/>
            <a:ext cx="7472515" cy="3970318"/>
          </a:xfrm>
          <a:prstGeom prst="rect">
            <a:avLst/>
          </a:prstGeom>
          <a:noFill/>
        </p:spPr>
        <p:txBody>
          <a:bodyPr wrap="square" rtlCol="0">
            <a:spAutoFit/>
          </a:bodyPr>
          <a:lstStyle/>
          <a:p>
            <a:pPr marL="457200" indent="-457200">
              <a:buFont typeface="Wingdings" panose="05000000000000000000" pitchFamily="2" charset="2"/>
              <a:buChar char="ü"/>
            </a:pPr>
            <a:r>
              <a:rPr lang="en-MY" sz="2800" dirty="0">
                <a:latin typeface="Arial" panose="020B0604020202020204" pitchFamily="34" charset="0"/>
                <a:cs typeface="Arial" panose="020B0604020202020204" pitchFamily="34" charset="0"/>
              </a:rPr>
              <a:t>We can be confident in accepting his advice because:</a:t>
            </a:r>
          </a:p>
          <a:p>
            <a:endParaRPr lang="en-MY" sz="28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r>
              <a:rPr lang="en-MY" sz="2800" dirty="0">
                <a:latin typeface="Arial" panose="020B0604020202020204" pitchFamily="34" charset="0"/>
                <a:cs typeface="Arial" panose="020B0604020202020204" pitchFamily="34" charset="0"/>
              </a:rPr>
              <a:t>He has the relevant expertise</a:t>
            </a:r>
          </a:p>
          <a:p>
            <a:pPr marL="457200" indent="-457200">
              <a:buFont typeface="Wingdings" panose="05000000000000000000" pitchFamily="2" charset="2"/>
              <a:buChar char="Ø"/>
            </a:pPr>
            <a:r>
              <a:rPr lang="en-MY" sz="2800" dirty="0">
                <a:latin typeface="Arial" panose="020B0604020202020204" pitchFamily="34" charset="0"/>
                <a:cs typeface="Arial" panose="020B0604020202020204" pitchFamily="34" charset="0"/>
              </a:rPr>
              <a:t>He has no bias or vested interest</a:t>
            </a:r>
          </a:p>
          <a:p>
            <a:pPr marL="457200" indent="-457200">
              <a:buFont typeface="Wingdings" panose="05000000000000000000" pitchFamily="2" charset="2"/>
              <a:buChar char="Ø"/>
            </a:pPr>
            <a:r>
              <a:rPr lang="en-MY" sz="2800" dirty="0">
                <a:latin typeface="Arial" panose="020B0604020202020204" pitchFamily="34" charset="0"/>
                <a:cs typeface="Arial" panose="020B0604020202020204" pitchFamily="34" charset="0"/>
              </a:rPr>
              <a:t>The organization he works for has a good reputation and is reliable.</a:t>
            </a:r>
          </a:p>
          <a:p>
            <a:pPr marL="457200" indent="-457200">
              <a:buFont typeface="Wingdings" panose="05000000000000000000" pitchFamily="2" charset="2"/>
              <a:buChar char="Ø"/>
            </a:pPr>
            <a:endParaRPr lang="en-MY" sz="2800" dirty="0">
              <a:latin typeface="Arial" panose="020B0604020202020204" pitchFamily="34" charset="0"/>
              <a:cs typeface="Arial" panose="020B0604020202020204" pitchFamily="34" charset="0"/>
            </a:endParaRPr>
          </a:p>
          <a:p>
            <a:r>
              <a:rPr lang="en-MY" sz="2800" dirty="0">
                <a:latin typeface="Arial" panose="020B0604020202020204" pitchFamily="34" charset="0"/>
                <a:cs typeface="Arial" panose="020B0604020202020204" pitchFamily="34" charset="0"/>
              </a:rPr>
              <a:t>                                               (Fisher, 2001)</a:t>
            </a:r>
          </a:p>
        </p:txBody>
      </p:sp>
      <p:sp>
        <p:nvSpPr>
          <p:cNvPr id="5" name="Footer Placeholder 4"/>
          <p:cNvSpPr>
            <a:spLocks noGrp="1"/>
          </p:cNvSpPr>
          <p:nvPr>
            <p:ph type="ftr" sz="quarter" idx="11"/>
          </p:nvPr>
        </p:nvSpPr>
        <p:spPr>
          <a:xfrm>
            <a:off x="1645920" y="6178730"/>
            <a:ext cx="2338251" cy="446297"/>
          </a:xfrm>
        </p:spPr>
        <p:txBody>
          <a:bodyPr/>
          <a:lstStyle/>
          <a:p>
            <a:r>
              <a:rPr lang="fi-FI" dirty="0"/>
              <a:t>Siti Rohana Binti Mohd Thani</a:t>
            </a:r>
            <a:endParaRPr lang="en-MY" dirty="0"/>
          </a:p>
        </p:txBody>
      </p:sp>
    </p:spTree>
    <p:extLst>
      <p:ext uri="{BB962C8B-B14F-4D97-AF65-F5344CB8AC3E}">
        <p14:creationId xmlns:p14="http://schemas.microsoft.com/office/powerpoint/2010/main" val="1182019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919555"/>
          </a:xfrm>
        </p:spPr>
        <p:txBody>
          <a:bodyPr>
            <a:normAutofit/>
          </a:bodyPr>
          <a:lstStyle/>
          <a:p>
            <a:r>
              <a:rPr lang="en-MY" sz="3200" b="1" dirty="0">
                <a:latin typeface="Arial" panose="020B0604020202020204" pitchFamily="34" charset="0"/>
                <a:cs typeface="Arial" panose="020B0604020202020204" pitchFamily="34" charset="0"/>
              </a:rPr>
              <a:t>Evaluating Credibility---Example:</a:t>
            </a:r>
          </a:p>
        </p:txBody>
      </p:sp>
      <p:sp>
        <p:nvSpPr>
          <p:cNvPr id="4" name="TextBox 3"/>
          <p:cNvSpPr txBox="1"/>
          <p:nvPr/>
        </p:nvSpPr>
        <p:spPr>
          <a:xfrm>
            <a:off x="1347018" y="1273996"/>
            <a:ext cx="10437439" cy="5139869"/>
          </a:xfrm>
          <a:prstGeom prst="rect">
            <a:avLst/>
          </a:prstGeom>
          <a:noFill/>
        </p:spPr>
        <p:txBody>
          <a:bodyPr wrap="square" rtlCol="0">
            <a:spAutoFit/>
          </a:bodyPr>
          <a:lstStyle/>
          <a:p>
            <a:r>
              <a:rPr lang="en-MY" sz="2000" b="1" u="sng" dirty="0">
                <a:latin typeface="Arial" panose="020B0604020202020204" pitchFamily="34" charset="0"/>
                <a:cs typeface="Arial" panose="020B0604020202020204" pitchFamily="34" charset="0"/>
              </a:rPr>
              <a:t>Evidence</a:t>
            </a:r>
            <a:r>
              <a:rPr lang="en-MY" sz="2000" b="1" dirty="0">
                <a:latin typeface="Arial" panose="020B0604020202020204" pitchFamily="34" charset="0"/>
                <a:cs typeface="Arial" panose="020B0604020202020204" pitchFamily="34" charset="0"/>
              </a:rPr>
              <a:t>                            </a:t>
            </a:r>
            <a:r>
              <a:rPr lang="en-MY" sz="2000" b="1" u="sng" dirty="0">
                <a:latin typeface="Arial" panose="020B0604020202020204" pitchFamily="34" charset="0"/>
                <a:cs typeface="Arial" panose="020B0604020202020204" pitchFamily="34" charset="0"/>
              </a:rPr>
              <a:t>Claim</a:t>
            </a:r>
            <a:r>
              <a:rPr lang="en-MY" sz="2000" b="1" dirty="0">
                <a:latin typeface="Arial" panose="020B0604020202020204" pitchFamily="34" charset="0"/>
                <a:cs typeface="Arial" panose="020B0604020202020204" pitchFamily="34" charset="0"/>
              </a:rPr>
              <a:t>                           </a:t>
            </a:r>
            <a:r>
              <a:rPr lang="en-MY" sz="2000" b="1" u="sng" dirty="0">
                <a:latin typeface="Arial" panose="020B0604020202020204" pitchFamily="34" charset="0"/>
                <a:cs typeface="Arial" panose="020B0604020202020204" pitchFamily="34" charset="0"/>
              </a:rPr>
              <a:t>Conclusion</a:t>
            </a:r>
          </a:p>
          <a:p>
            <a:endParaRPr lang="en-MY" sz="2400" u="sng" dirty="0">
              <a:latin typeface="Arial" panose="020B0604020202020204" pitchFamily="34" charset="0"/>
              <a:cs typeface="Arial" panose="020B0604020202020204" pitchFamily="34" charset="0"/>
            </a:endParaRPr>
          </a:p>
          <a:p>
            <a:r>
              <a:rPr lang="en-MY" sz="2000" dirty="0">
                <a:latin typeface="Arial" panose="020B0604020202020204" pitchFamily="34" charset="0"/>
                <a:cs typeface="Arial" panose="020B0604020202020204" pitchFamily="34" charset="0"/>
              </a:rPr>
              <a:t>Dr Jones says                        What Dr Jones                      </a:t>
            </a:r>
            <a:r>
              <a:rPr lang="en-MY" sz="2000" dirty="0" err="1">
                <a:latin typeface="Arial" panose="020B0604020202020204" pitchFamily="34" charset="0"/>
                <a:cs typeface="Arial" panose="020B0604020202020204" pitchFamily="34" charset="0"/>
              </a:rPr>
              <a:t>Cyclomates</a:t>
            </a:r>
            <a:r>
              <a:rPr lang="en-MY" sz="2000" dirty="0">
                <a:latin typeface="Arial" panose="020B0604020202020204" pitchFamily="34" charset="0"/>
                <a:cs typeface="Arial" panose="020B0604020202020204" pitchFamily="34" charset="0"/>
              </a:rPr>
              <a:t> consumed</a:t>
            </a:r>
          </a:p>
          <a:p>
            <a:r>
              <a:rPr lang="en-MY" sz="2000" dirty="0">
                <a:latin typeface="Arial" panose="020B0604020202020204" pitchFamily="34" charset="0"/>
                <a:cs typeface="Arial" panose="020B0604020202020204" pitchFamily="34" charset="0"/>
              </a:rPr>
              <a:t>‘</a:t>
            </a:r>
            <a:r>
              <a:rPr lang="en-MY" sz="2000" dirty="0" err="1">
                <a:latin typeface="Arial" panose="020B0604020202020204" pitchFamily="34" charset="0"/>
                <a:cs typeface="Arial" panose="020B0604020202020204" pitchFamily="34" charset="0"/>
              </a:rPr>
              <a:t>Cyclomates</a:t>
            </a:r>
            <a:r>
              <a:rPr lang="en-MY" sz="2000" dirty="0">
                <a:latin typeface="Arial" panose="020B0604020202020204" pitchFamily="34" charset="0"/>
                <a:cs typeface="Arial" panose="020B0604020202020204" pitchFamily="34" charset="0"/>
              </a:rPr>
              <a:t>                            says is true                            by humans will cause</a:t>
            </a:r>
          </a:p>
          <a:p>
            <a:r>
              <a:rPr lang="en-MY" sz="2000" dirty="0">
                <a:latin typeface="Arial" panose="020B0604020202020204" pitchFamily="34" charset="0"/>
                <a:cs typeface="Arial" panose="020B0604020202020204" pitchFamily="34" charset="0"/>
              </a:rPr>
              <a:t>consumed                  </a:t>
            </a:r>
            <a:r>
              <a:rPr lang="en-MY" sz="2000" dirty="0">
                <a:latin typeface="Arial" panose="020B0604020202020204" pitchFamily="34" charset="0"/>
                <a:cs typeface="Arial" panose="020B0604020202020204" pitchFamily="34" charset="0"/>
                <a:sym typeface="Wingdings" panose="05000000000000000000" pitchFamily="2" charset="2"/>
              </a:rPr>
              <a:t>                                                    cancer</a:t>
            </a:r>
            <a:endParaRPr lang="en-MY" sz="2000" dirty="0">
              <a:latin typeface="Arial" panose="020B0604020202020204" pitchFamily="34" charset="0"/>
              <a:cs typeface="Arial" panose="020B0604020202020204" pitchFamily="34" charset="0"/>
            </a:endParaRPr>
          </a:p>
          <a:p>
            <a:r>
              <a:rPr lang="en-MY" sz="2000" dirty="0">
                <a:latin typeface="Arial" panose="020B0604020202020204" pitchFamily="34" charset="0"/>
                <a:cs typeface="Arial" panose="020B0604020202020204" pitchFamily="34" charset="0"/>
              </a:rPr>
              <a:t>by human will </a:t>
            </a:r>
          </a:p>
          <a:p>
            <a:r>
              <a:rPr lang="en-MY" sz="2000" dirty="0">
                <a:latin typeface="Arial" panose="020B0604020202020204" pitchFamily="34" charset="0"/>
                <a:cs typeface="Arial" panose="020B0604020202020204" pitchFamily="34" charset="0"/>
              </a:rPr>
              <a:t>cause cancer.’</a:t>
            </a:r>
          </a:p>
          <a:p>
            <a:r>
              <a:rPr lang="en-MY" sz="2000" dirty="0">
                <a:latin typeface="Arial" panose="020B0604020202020204" pitchFamily="34" charset="0"/>
                <a:cs typeface="Arial" panose="020B0604020202020204" pitchFamily="34" charset="0"/>
              </a:rPr>
              <a:t>                                                                               </a:t>
            </a:r>
          </a:p>
          <a:p>
            <a:endParaRPr lang="en-MY" sz="2000" dirty="0">
              <a:latin typeface="Arial" panose="020B0604020202020204" pitchFamily="34" charset="0"/>
              <a:cs typeface="Arial" panose="020B0604020202020204" pitchFamily="34" charset="0"/>
            </a:endParaRPr>
          </a:p>
          <a:p>
            <a:r>
              <a:rPr lang="en-MY" sz="2000" dirty="0">
                <a:latin typeface="Arial" panose="020B0604020202020204" pitchFamily="34" charset="0"/>
                <a:cs typeface="Arial" panose="020B0604020202020204" pitchFamily="34" charset="0"/>
              </a:rPr>
              <a:t>                                               </a:t>
            </a:r>
            <a:r>
              <a:rPr lang="en-MY" sz="2000" b="1" u="sng" dirty="0">
                <a:latin typeface="Arial" panose="020B0604020202020204" pitchFamily="34" charset="0"/>
                <a:cs typeface="Arial" panose="020B0604020202020204" pitchFamily="34" charset="0"/>
              </a:rPr>
              <a:t>Credibility</a:t>
            </a:r>
            <a:r>
              <a:rPr lang="en-MY" sz="2000" b="1" dirty="0">
                <a:latin typeface="Arial" panose="020B0604020202020204" pitchFamily="34" charset="0"/>
                <a:cs typeface="Arial" panose="020B0604020202020204" pitchFamily="34" charset="0"/>
              </a:rPr>
              <a:t>                                </a:t>
            </a:r>
            <a:r>
              <a:rPr lang="en-MY" sz="2000" b="1" u="sng" dirty="0">
                <a:latin typeface="Arial" panose="020B0604020202020204" pitchFamily="34" charset="0"/>
                <a:cs typeface="Arial" panose="020B0604020202020204" pitchFamily="34" charset="0"/>
              </a:rPr>
              <a:t>Questions:</a:t>
            </a:r>
          </a:p>
          <a:p>
            <a:r>
              <a:rPr lang="en-MY" sz="2000" dirty="0">
                <a:latin typeface="Arial" panose="020B0604020202020204" pitchFamily="34" charset="0"/>
                <a:cs typeface="Arial" panose="020B0604020202020204" pitchFamily="34" charset="0"/>
              </a:rPr>
              <a:t>                                           Dr Jones is an              1. Is Dr Jones objective?                   </a:t>
            </a:r>
          </a:p>
          <a:p>
            <a:r>
              <a:rPr lang="en-MY" sz="2000" dirty="0">
                <a:latin typeface="Arial" panose="020B0604020202020204" pitchFamily="34" charset="0"/>
                <a:cs typeface="Arial" panose="020B0604020202020204" pitchFamily="34" charset="0"/>
              </a:rPr>
              <a:t>                                           expert on cancer          2.How good are Dr Jones’ credentials?           </a:t>
            </a:r>
          </a:p>
          <a:p>
            <a:r>
              <a:rPr lang="en-MY" sz="2000" dirty="0">
                <a:latin typeface="Arial" panose="020B0604020202020204" pitchFamily="34" charset="0"/>
                <a:cs typeface="Arial" panose="020B0604020202020204" pitchFamily="34" charset="0"/>
              </a:rPr>
              <a:t>                                           research                       3. What are the reasons for Dr Jones’</a:t>
            </a:r>
          </a:p>
          <a:p>
            <a:r>
              <a:rPr lang="en-MY" sz="2000" dirty="0">
                <a:latin typeface="Arial" panose="020B0604020202020204" pitchFamily="34" charset="0"/>
                <a:cs typeface="Arial" panose="020B0604020202020204" pitchFamily="34" charset="0"/>
              </a:rPr>
              <a:t>                                                                                    conclusions? (Did she conduct the        </a:t>
            </a:r>
          </a:p>
          <a:p>
            <a:r>
              <a:rPr lang="en-MY" sz="2000" dirty="0">
                <a:latin typeface="Arial" panose="020B0604020202020204" pitchFamily="34" charset="0"/>
                <a:cs typeface="Arial" panose="020B0604020202020204" pitchFamily="34" charset="0"/>
              </a:rPr>
              <a:t>                                                                                    study? What are the results?</a:t>
            </a:r>
          </a:p>
          <a:p>
            <a:r>
              <a:rPr lang="en-MY" sz="2000" dirty="0">
                <a:latin typeface="Arial" panose="020B0604020202020204" pitchFamily="34" charset="0"/>
                <a:cs typeface="Arial" panose="020B0604020202020204" pitchFamily="34" charset="0"/>
              </a:rPr>
              <a:t>                                                                                                             </a:t>
            </a:r>
          </a:p>
        </p:txBody>
      </p:sp>
      <p:cxnSp>
        <p:nvCxnSpPr>
          <p:cNvPr id="8" name="Straight Arrow Connector 7"/>
          <p:cNvCxnSpPr/>
          <p:nvPr/>
        </p:nvCxnSpPr>
        <p:spPr>
          <a:xfrm>
            <a:off x="432619" y="157316"/>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899356" y="3608439"/>
            <a:ext cx="9831" cy="4654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957186" y="3600413"/>
            <a:ext cx="0" cy="4815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11"/>
          </p:nvPr>
        </p:nvSpPr>
        <p:spPr>
          <a:xfrm>
            <a:off x="1136470" y="6146701"/>
            <a:ext cx="1998616" cy="469444"/>
          </a:xfrm>
        </p:spPr>
        <p:txBody>
          <a:bodyPr/>
          <a:lstStyle/>
          <a:p>
            <a:r>
              <a:rPr lang="fi-FI" dirty="0"/>
              <a:t>Siti Rohana Binti Mohd Thani</a:t>
            </a:r>
            <a:endParaRPr lang="en-MY" dirty="0"/>
          </a:p>
        </p:txBody>
      </p:sp>
    </p:spTree>
    <p:extLst>
      <p:ext uri="{BB962C8B-B14F-4D97-AF65-F5344CB8AC3E}">
        <p14:creationId xmlns:p14="http://schemas.microsoft.com/office/powerpoint/2010/main" val="468605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MY" sz="2800" b="1" dirty="0">
                <a:latin typeface="Arial" panose="020B0604020202020204" pitchFamily="34" charset="0"/>
                <a:cs typeface="Arial" panose="020B0604020202020204" pitchFamily="34" charset="0"/>
              </a:rPr>
              <a:t>Exercise 2</a:t>
            </a:r>
          </a:p>
        </p:txBody>
      </p:sp>
      <p:sp>
        <p:nvSpPr>
          <p:cNvPr id="3" name="Content Placeholder 2"/>
          <p:cNvSpPr>
            <a:spLocks noGrp="1"/>
          </p:cNvSpPr>
          <p:nvPr>
            <p:ph idx="1"/>
          </p:nvPr>
        </p:nvSpPr>
        <p:spPr>
          <a:xfrm>
            <a:off x="5840361" y="196645"/>
            <a:ext cx="5752742" cy="6076335"/>
          </a:xfrm>
        </p:spPr>
        <p:txBody>
          <a:bodyPr>
            <a:noAutofit/>
          </a:bodyPr>
          <a:lstStyle/>
          <a:p>
            <a:pPr algn="just">
              <a:buFont typeface="Wingdings" panose="05000000000000000000" pitchFamily="2" charset="2"/>
              <a:buChar char="§"/>
            </a:pPr>
            <a:r>
              <a:rPr lang="en-MY" sz="2000" dirty="0">
                <a:latin typeface="Arial" panose="020B0604020202020204" pitchFamily="34" charset="0"/>
                <a:cs typeface="Arial" panose="020B0604020202020204" pitchFamily="34" charset="0"/>
              </a:rPr>
              <a:t>The doctor hired by the </a:t>
            </a:r>
            <a:r>
              <a:rPr lang="en-MY" sz="2000" dirty="0" err="1">
                <a:latin typeface="Arial" panose="020B0604020202020204" pitchFamily="34" charset="0"/>
                <a:cs typeface="Arial" panose="020B0604020202020204" pitchFamily="34" charset="0"/>
              </a:rPr>
              <a:t>tabacco</a:t>
            </a:r>
            <a:r>
              <a:rPr lang="en-MY" sz="2000" dirty="0">
                <a:latin typeface="Arial" panose="020B0604020202020204" pitchFamily="34" charset="0"/>
                <a:cs typeface="Arial" panose="020B0604020202020204" pitchFamily="34" charset="0"/>
              </a:rPr>
              <a:t> company who says there is no proof that smoking is addictive or causes lung cancer.</a:t>
            </a:r>
          </a:p>
          <a:p>
            <a:pPr algn="just">
              <a:buFont typeface="Wingdings" panose="05000000000000000000" pitchFamily="2" charset="2"/>
              <a:buChar char="§"/>
            </a:pPr>
            <a:r>
              <a:rPr lang="en-MY" sz="2000" dirty="0">
                <a:latin typeface="Arial" panose="020B0604020202020204" pitchFamily="34" charset="0"/>
                <a:cs typeface="Arial" panose="020B0604020202020204" pitchFamily="34" charset="0"/>
              </a:rPr>
              <a:t>The new Health Director-General who says that marijuana should be made legal.</a:t>
            </a:r>
          </a:p>
          <a:p>
            <a:pPr algn="just">
              <a:buFont typeface="Wingdings" panose="05000000000000000000" pitchFamily="2" charset="2"/>
              <a:buChar char="§"/>
            </a:pPr>
            <a:r>
              <a:rPr lang="en-MY" sz="2000" dirty="0">
                <a:latin typeface="Arial" panose="020B0604020202020204" pitchFamily="34" charset="0"/>
                <a:cs typeface="Arial" panose="020B0604020202020204" pitchFamily="34" charset="0"/>
              </a:rPr>
              <a:t>A Consumer Report that states that </a:t>
            </a:r>
            <a:r>
              <a:rPr lang="en-MY" sz="2000" dirty="0" err="1">
                <a:latin typeface="Arial" panose="020B0604020202020204" pitchFamily="34" charset="0"/>
                <a:cs typeface="Arial" panose="020B0604020202020204" pitchFamily="34" charset="0"/>
              </a:rPr>
              <a:t>Perodua</a:t>
            </a:r>
            <a:r>
              <a:rPr lang="en-MY" sz="2000" dirty="0">
                <a:latin typeface="Arial" panose="020B0604020202020204" pitchFamily="34" charset="0"/>
                <a:cs typeface="Arial" panose="020B0604020202020204" pitchFamily="34" charset="0"/>
              </a:rPr>
              <a:t> is the best-selling car in Malaysia.</a:t>
            </a:r>
          </a:p>
          <a:p>
            <a:pPr algn="just">
              <a:buFont typeface="Wingdings" panose="05000000000000000000" pitchFamily="2" charset="2"/>
              <a:buChar char="§"/>
            </a:pPr>
            <a:r>
              <a:rPr lang="en-MY" sz="2000" dirty="0">
                <a:latin typeface="Arial" panose="020B0604020202020204" pitchFamily="34" charset="0"/>
                <a:cs typeface="Arial" panose="020B0604020202020204" pitchFamily="34" charset="0"/>
              </a:rPr>
              <a:t>An advertisement that states that </a:t>
            </a:r>
            <a:r>
              <a:rPr lang="en-MY" sz="2000" dirty="0" err="1">
                <a:latin typeface="Arial" panose="020B0604020202020204" pitchFamily="34" charset="0"/>
                <a:cs typeface="Arial" panose="020B0604020202020204" pitchFamily="34" charset="0"/>
              </a:rPr>
              <a:t>Perodua</a:t>
            </a:r>
            <a:r>
              <a:rPr lang="en-MY" sz="2000" dirty="0">
                <a:latin typeface="Arial" panose="020B0604020202020204" pitchFamily="34" charset="0"/>
                <a:cs typeface="Arial" panose="020B0604020202020204" pitchFamily="34" charset="0"/>
              </a:rPr>
              <a:t> is the best-selling car in Malaysia.</a:t>
            </a:r>
          </a:p>
          <a:p>
            <a:pPr algn="just">
              <a:buFont typeface="Wingdings" panose="05000000000000000000" pitchFamily="2" charset="2"/>
              <a:buChar char="§"/>
            </a:pPr>
            <a:r>
              <a:rPr lang="en-MY" sz="2000" dirty="0">
                <a:latin typeface="Arial" panose="020B0604020202020204" pitchFamily="34" charset="0"/>
                <a:cs typeface="Arial" panose="020B0604020202020204" pitchFamily="34" charset="0"/>
              </a:rPr>
              <a:t>George W. Bush, ex-President of the USA, who said that Iraq was in possession of weapons of mass destruction.</a:t>
            </a:r>
          </a:p>
          <a:p>
            <a:pPr algn="just">
              <a:buFont typeface="Wingdings" panose="05000000000000000000" pitchFamily="2" charset="2"/>
              <a:buChar char="§"/>
            </a:pPr>
            <a:r>
              <a:rPr lang="en-MY" sz="2000" dirty="0">
                <a:latin typeface="Arial" panose="020B0604020202020204" pitchFamily="34" charset="0"/>
                <a:cs typeface="Arial" panose="020B0604020202020204" pitchFamily="34" charset="0"/>
              </a:rPr>
              <a:t>Dr Noor </a:t>
            </a:r>
            <a:r>
              <a:rPr lang="en-MY" sz="2000" dirty="0" err="1">
                <a:latin typeface="Arial" panose="020B0604020202020204" pitchFamily="34" charset="0"/>
                <a:cs typeface="Arial" panose="020B0604020202020204" pitchFamily="34" charset="0"/>
              </a:rPr>
              <a:t>Hisham,the</a:t>
            </a:r>
            <a:r>
              <a:rPr lang="en-MY" sz="2000" dirty="0">
                <a:latin typeface="Arial" panose="020B0604020202020204" pitchFamily="34" charset="0"/>
                <a:cs typeface="Arial" panose="020B0604020202020204" pitchFamily="34" charset="0"/>
              </a:rPr>
              <a:t> Health Director-General of Malaysia who says that Covid-19 cases can be reduced if people stay put at home, wear mask when going out, wash hand regularly, and have social distancing.</a:t>
            </a:r>
          </a:p>
        </p:txBody>
      </p:sp>
      <p:sp>
        <p:nvSpPr>
          <p:cNvPr id="4" name="Text Placeholder 3"/>
          <p:cNvSpPr>
            <a:spLocks noGrp="1"/>
          </p:cNvSpPr>
          <p:nvPr>
            <p:ph type="body" sz="half" idx="2"/>
          </p:nvPr>
        </p:nvSpPr>
        <p:spPr>
          <a:xfrm>
            <a:off x="2589213" y="1651819"/>
            <a:ext cx="2808698" cy="4209230"/>
          </a:xfrm>
        </p:spPr>
        <p:txBody>
          <a:bodyPr>
            <a:normAutofit/>
          </a:bodyPr>
          <a:lstStyle/>
          <a:p>
            <a:pPr marL="342900" indent="-342900">
              <a:buFont typeface="Wingdings" panose="05000000000000000000" pitchFamily="2" charset="2"/>
              <a:buChar char="§"/>
            </a:pPr>
            <a:r>
              <a:rPr lang="en-MY" sz="2400" dirty="0">
                <a:latin typeface="Arial" panose="020B0604020202020204" pitchFamily="34" charset="0"/>
                <a:cs typeface="Arial" panose="020B0604020202020204" pitchFamily="34" charset="0"/>
              </a:rPr>
              <a:t>Evaluate the credibility of the following sources:</a:t>
            </a:r>
          </a:p>
        </p:txBody>
      </p:sp>
      <p:sp>
        <p:nvSpPr>
          <p:cNvPr id="6" name="Footer Placeholder 5"/>
          <p:cNvSpPr>
            <a:spLocks noGrp="1"/>
          </p:cNvSpPr>
          <p:nvPr>
            <p:ph type="ftr" sz="quarter" idx="11"/>
          </p:nvPr>
        </p:nvSpPr>
        <p:spPr>
          <a:xfrm>
            <a:off x="1489167" y="6090469"/>
            <a:ext cx="1436914" cy="375646"/>
          </a:xfrm>
        </p:spPr>
        <p:txBody>
          <a:bodyPr/>
          <a:lstStyle/>
          <a:p>
            <a:r>
              <a:rPr lang="fi-FI" dirty="0"/>
              <a:t>Siti Rohana Binti Mohd Thani</a:t>
            </a:r>
            <a:endParaRPr lang="en-MY" dirty="0"/>
          </a:p>
        </p:txBody>
      </p:sp>
    </p:spTree>
    <p:extLst>
      <p:ext uri="{BB962C8B-B14F-4D97-AF65-F5344CB8AC3E}">
        <p14:creationId xmlns:p14="http://schemas.microsoft.com/office/powerpoint/2010/main" val="3886320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742574"/>
          </a:xfrm>
        </p:spPr>
        <p:txBody>
          <a:bodyPr>
            <a:normAutofit/>
          </a:bodyPr>
          <a:lstStyle/>
          <a:p>
            <a:r>
              <a:rPr lang="en-MY" sz="3200" dirty="0">
                <a:latin typeface="Arial" panose="020B0604020202020204" pitchFamily="34" charset="0"/>
                <a:cs typeface="Arial" panose="020B0604020202020204" pitchFamily="34" charset="0"/>
              </a:rPr>
              <a:t>Doing your Research</a:t>
            </a:r>
          </a:p>
        </p:txBody>
      </p:sp>
      <p:sp>
        <p:nvSpPr>
          <p:cNvPr id="3" name="Text Placeholder 2"/>
          <p:cNvSpPr>
            <a:spLocks noGrp="1"/>
          </p:cNvSpPr>
          <p:nvPr>
            <p:ph type="body" idx="1"/>
          </p:nvPr>
        </p:nvSpPr>
        <p:spPr>
          <a:xfrm>
            <a:off x="2782529" y="1494503"/>
            <a:ext cx="4149576" cy="481781"/>
          </a:xfrm>
        </p:spPr>
        <p:txBody>
          <a:bodyPr/>
          <a:lstStyle/>
          <a:p>
            <a:endParaRPr lang="en-MY" dirty="0"/>
          </a:p>
          <a:p>
            <a:r>
              <a:rPr lang="en-MY" sz="2000" b="1" dirty="0">
                <a:latin typeface="Arial" panose="020B0604020202020204" pitchFamily="34" charset="0"/>
                <a:cs typeface="Arial" panose="020B0604020202020204" pitchFamily="34" charset="0"/>
              </a:rPr>
              <a:t>Directional Information</a:t>
            </a:r>
          </a:p>
        </p:txBody>
      </p:sp>
      <p:sp>
        <p:nvSpPr>
          <p:cNvPr id="4" name="Content Placeholder 3"/>
          <p:cNvSpPr>
            <a:spLocks noGrp="1"/>
          </p:cNvSpPr>
          <p:nvPr>
            <p:ph sz="half" idx="2"/>
          </p:nvPr>
        </p:nvSpPr>
        <p:spPr/>
        <p:txBody>
          <a:bodyPr>
            <a:normAutofit/>
          </a:bodyPr>
          <a:lstStyle/>
          <a:p>
            <a:r>
              <a:rPr lang="en-MY" sz="2000" dirty="0">
                <a:latin typeface="Arial" panose="020B0604020202020204" pitchFamily="34" charset="0"/>
                <a:cs typeface="Arial" panose="020B0604020202020204" pitchFamily="34" charset="0"/>
              </a:rPr>
              <a:t>Indexes</a:t>
            </a:r>
          </a:p>
          <a:p>
            <a:r>
              <a:rPr lang="en-MY" sz="2000" dirty="0">
                <a:latin typeface="Arial" panose="020B0604020202020204" pitchFamily="34" charset="0"/>
                <a:cs typeface="Arial" panose="020B0604020202020204" pitchFamily="34" charset="0"/>
              </a:rPr>
              <a:t>Bibliographies</a:t>
            </a:r>
          </a:p>
          <a:p>
            <a:r>
              <a:rPr lang="en-MY" sz="2000" dirty="0">
                <a:latin typeface="Arial" panose="020B0604020202020204" pitchFamily="34" charset="0"/>
                <a:cs typeface="Arial" panose="020B0604020202020204" pitchFamily="34" charset="0"/>
              </a:rPr>
              <a:t>Card catalogues</a:t>
            </a:r>
          </a:p>
          <a:p>
            <a:r>
              <a:rPr lang="en-MY" sz="2000" dirty="0">
                <a:latin typeface="Arial" panose="020B0604020202020204" pitchFamily="34" charset="0"/>
                <a:cs typeface="Arial" panose="020B0604020202020204" pitchFamily="34" charset="0"/>
              </a:rPr>
              <a:t>Guides to reference sources</a:t>
            </a:r>
          </a:p>
          <a:p>
            <a:r>
              <a:rPr lang="en-MY" sz="2000" dirty="0">
                <a:latin typeface="Arial" panose="020B0604020202020204" pitchFamily="34" charset="0"/>
                <a:cs typeface="Arial" panose="020B0604020202020204" pitchFamily="34" charset="0"/>
              </a:rPr>
              <a:t>Online databases</a:t>
            </a:r>
          </a:p>
          <a:p>
            <a:endParaRPr lang="en-MY" sz="2000" dirty="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3"/>
          </p:nvPr>
        </p:nvSpPr>
        <p:spPr>
          <a:xfrm>
            <a:off x="7433187" y="1563329"/>
            <a:ext cx="4072443" cy="481781"/>
          </a:xfrm>
        </p:spPr>
        <p:txBody>
          <a:bodyPr/>
          <a:lstStyle/>
          <a:p>
            <a:r>
              <a:rPr lang="en-MY" sz="2000" b="1" dirty="0">
                <a:latin typeface="Arial" panose="020B0604020202020204" pitchFamily="34" charset="0"/>
                <a:cs typeface="Arial" panose="020B0604020202020204" pitchFamily="34" charset="0"/>
              </a:rPr>
              <a:t>Information Materials</a:t>
            </a:r>
          </a:p>
        </p:txBody>
      </p:sp>
      <p:sp>
        <p:nvSpPr>
          <p:cNvPr id="6" name="Content Placeholder 5"/>
          <p:cNvSpPr>
            <a:spLocks noGrp="1"/>
          </p:cNvSpPr>
          <p:nvPr>
            <p:ph sz="quarter" idx="4"/>
          </p:nvPr>
        </p:nvSpPr>
        <p:spPr/>
        <p:txBody>
          <a:bodyPr>
            <a:normAutofit lnSpcReduction="10000"/>
          </a:bodyPr>
          <a:lstStyle/>
          <a:p>
            <a:r>
              <a:rPr lang="en-MY" sz="2000" dirty="0" err="1">
                <a:latin typeface="Arial" panose="020B0604020202020204" pitchFamily="34" charset="0"/>
                <a:cs typeface="Arial" panose="020B0604020202020204" pitchFamily="34" charset="0"/>
              </a:rPr>
              <a:t>Encyclopedias</a:t>
            </a:r>
            <a:endParaRPr lang="en-MY" sz="2000" dirty="0">
              <a:latin typeface="Arial" panose="020B0604020202020204" pitchFamily="34" charset="0"/>
              <a:cs typeface="Arial" panose="020B0604020202020204" pitchFamily="34" charset="0"/>
            </a:endParaRPr>
          </a:p>
          <a:p>
            <a:r>
              <a:rPr lang="en-MY" sz="2000" dirty="0">
                <a:latin typeface="Arial" panose="020B0604020202020204" pitchFamily="34" charset="0"/>
                <a:cs typeface="Arial" panose="020B0604020202020204" pitchFamily="34" charset="0"/>
              </a:rPr>
              <a:t>Newspapers</a:t>
            </a:r>
          </a:p>
          <a:p>
            <a:r>
              <a:rPr lang="en-MY" sz="2000" dirty="0">
                <a:latin typeface="Arial" panose="020B0604020202020204" pitchFamily="34" charset="0"/>
                <a:cs typeface="Arial" panose="020B0604020202020204" pitchFamily="34" charset="0"/>
              </a:rPr>
              <a:t>Journals</a:t>
            </a:r>
          </a:p>
          <a:p>
            <a:r>
              <a:rPr lang="en-MY" sz="2000" dirty="0">
                <a:latin typeface="Arial" panose="020B0604020202020204" pitchFamily="34" charset="0"/>
                <a:cs typeface="Arial" panose="020B0604020202020204" pitchFamily="34" charset="0"/>
              </a:rPr>
              <a:t>Magazines</a:t>
            </a:r>
          </a:p>
          <a:p>
            <a:r>
              <a:rPr lang="en-MY" sz="2000" dirty="0">
                <a:latin typeface="Arial" panose="020B0604020202020204" pitchFamily="34" charset="0"/>
                <a:cs typeface="Arial" panose="020B0604020202020204" pitchFamily="34" charset="0"/>
              </a:rPr>
              <a:t>Dictionaries</a:t>
            </a:r>
          </a:p>
          <a:p>
            <a:r>
              <a:rPr lang="en-MY" sz="2000" dirty="0">
                <a:latin typeface="Arial" panose="020B0604020202020204" pitchFamily="34" charset="0"/>
                <a:cs typeface="Arial" panose="020B0604020202020204" pitchFamily="34" charset="0"/>
              </a:rPr>
              <a:t>B</a:t>
            </a:r>
            <a:r>
              <a:rPr lang="en-MY" sz="2000" b="1" dirty="0">
                <a:latin typeface="Arial" panose="020B0604020202020204" pitchFamily="34" charset="0"/>
                <a:cs typeface="Arial" panose="020B0604020202020204" pitchFamily="34" charset="0"/>
              </a:rPr>
              <a:t>o</a:t>
            </a:r>
            <a:r>
              <a:rPr lang="en-MY" sz="2000" dirty="0">
                <a:latin typeface="Arial" panose="020B0604020202020204" pitchFamily="34" charset="0"/>
                <a:cs typeface="Arial" panose="020B0604020202020204" pitchFamily="34" charset="0"/>
              </a:rPr>
              <a:t>oks</a:t>
            </a:r>
          </a:p>
          <a:p>
            <a:r>
              <a:rPr lang="en-MY" sz="2000" dirty="0" err="1">
                <a:latin typeface="Arial" panose="020B0604020202020204" pitchFamily="34" charset="0"/>
                <a:cs typeface="Arial" panose="020B0604020202020204" pitchFamily="34" charset="0"/>
              </a:rPr>
              <a:t>Gov</a:t>
            </a:r>
            <a:r>
              <a:rPr lang="en-MY" sz="2000" dirty="0">
                <a:latin typeface="Arial" panose="020B0604020202020204" pitchFamily="34" charset="0"/>
                <a:cs typeface="Arial" panose="020B0604020202020204" pitchFamily="34" charset="0"/>
              </a:rPr>
              <a:t> docs</a:t>
            </a:r>
          </a:p>
          <a:p>
            <a:r>
              <a:rPr lang="en-MY" sz="2000" dirty="0">
                <a:latin typeface="Arial" panose="020B0604020202020204" pitchFamily="34" charset="0"/>
                <a:cs typeface="Arial" panose="020B0604020202020204" pitchFamily="34" charset="0"/>
              </a:rPr>
              <a:t>Websites</a:t>
            </a:r>
          </a:p>
        </p:txBody>
      </p:sp>
      <p:sp>
        <p:nvSpPr>
          <p:cNvPr id="8" name="Footer Placeholder 7"/>
          <p:cNvSpPr>
            <a:spLocks noGrp="1"/>
          </p:cNvSpPr>
          <p:nvPr>
            <p:ph type="ftr" sz="quarter" idx="11"/>
          </p:nvPr>
        </p:nvSpPr>
        <p:spPr>
          <a:xfrm>
            <a:off x="1423852" y="6139543"/>
            <a:ext cx="2547257" cy="336165"/>
          </a:xfrm>
        </p:spPr>
        <p:txBody>
          <a:bodyPr/>
          <a:lstStyle/>
          <a:p>
            <a:r>
              <a:rPr lang="fi-FI" dirty="0"/>
              <a:t>Siti Rohana Binti Mohd Thani</a:t>
            </a:r>
            <a:endParaRPr lang="en-MY" dirty="0"/>
          </a:p>
        </p:txBody>
      </p:sp>
    </p:spTree>
    <p:extLst>
      <p:ext uri="{BB962C8B-B14F-4D97-AF65-F5344CB8AC3E}">
        <p14:creationId xmlns:p14="http://schemas.microsoft.com/office/powerpoint/2010/main" val="2235684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791735"/>
          </a:xfrm>
        </p:spPr>
        <p:txBody>
          <a:bodyPr>
            <a:normAutofit/>
          </a:bodyPr>
          <a:lstStyle/>
          <a:p>
            <a:r>
              <a:rPr lang="en-MY" sz="3200" b="1" dirty="0">
                <a:latin typeface="Arial" panose="020B0604020202020204" pitchFamily="34" charset="0"/>
                <a:cs typeface="Arial" panose="020B0604020202020204" pitchFamily="34" charset="0"/>
              </a:rPr>
              <a:t>Evaluating Sources</a:t>
            </a:r>
          </a:p>
        </p:txBody>
      </p:sp>
      <p:sp>
        <p:nvSpPr>
          <p:cNvPr id="4" name="TextBox 3"/>
          <p:cNvSpPr txBox="1"/>
          <p:nvPr/>
        </p:nvSpPr>
        <p:spPr>
          <a:xfrm>
            <a:off x="1956620" y="1818968"/>
            <a:ext cx="8416413" cy="2246769"/>
          </a:xfrm>
          <a:prstGeom prst="rect">
            <a:avLst/>
          </a:prstGeom>
          <a:noFill/>
        </p:spPr>
        <p:txBody>
          <a:bodyPr wrap="square" rtlCol="0">
            <a:spAutoFit/>
          </a:bodyPr>
          <a:lstStyle/>
          <a:p>
            <a:pPr marL="285750" indent="-285750">
              <a:buFont typeface="Wingdings" panose="05000000000000000000" pitchFamily="2" charset="2"/>
              <a:buChar char="q"/>
            </a:pPr>
            <a:r>
              <a:rPr lang="en-MY" sz="2800" dirty="0">
                <a:latin typeface="Arial" panose="020B0604020202020204" pitchFamily="34" charset="0"/>
                <a:cs typeface="Arial" panose="020B0604020202020204" pitchFamily="34" charset="0"/>
              </a:rPr>
              <a:t>Content: Facts &amp; Everything else</a:t>
            </a:r>
          </a:p>
          <a:p>
            <a:pPr marL="285750" indent="-285750">
              <a:buFont typeface="Wingdings" panose="05000000000000000000" pitchFamily="2" charset="2"/>
              <a:buChar char="q"/>
            </a:pPr>
            <a:endParaRPr lang="en-MY" sz="28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en-MY" sz="2800" dirty="0">
                <a:latin typeface="Arial" panose="020B0604020202020204" pitchFamily="34" charset="0"/>
                <a:cs typeface="Arial" panose="020B0604020202020204" pitchFamily="34" charset="0"/>
              </a:rPr>
              <a:t>The author and the publisher</a:t>
            </a:r>
          </a:p>
          <a:p>
            <a:pPr marL="285750" indent="-285750">
              <a:buFont typeface="Wingdings" panose="05000000000000000000" pitchFamily="2" charset="2"/>
              <a:buChar char="q"/>
            </a:pPr>
            <a:endParaRPr lang="en-MY" sz="28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en-MY" sz="2800" dirty="0">
                <a:latin typeface="Arial" panose="020B0604020202020204" pitchFamily="34" charset="0"/>
                <a:cs typeface="Arial" panose="020B0604020202020204" pitchFamily="34" charset="0"/>
              </a:rPr>
              <a:t>The audience</a:t>
            </a:r>
          </a:p>
        </p:txBody>
      </p:sp>
      <p:sp>
        <p:nvSpPr>
          <p:cNvPr id="5" name="Footer Placeholder 4"/>
          <p:cNvSpPr>
            <a:spLocks noGrp="1"/>
          </p:cNvSpPr>
          <p:nvPr>
            <p:ph type="ftr" sz="quarter" idx="11"/>
          </p:nvPr>
        </p:nvSpPr>
        <p:spPr>
          <a:xfrm>
            <a:off x="1436914" y="6139542"/>
            <a:ext cx="2599509" cy="418011"/>
          </a:xfrm>
        </p:spPr>
        <p:txBody>
          <a:bodyPr/>
          <a:lstStyle/>
          <a:p>
            <a:r>
              <a:rPr lang="fi-FI"/>
              <a:t>Siti Rohana Binti Mohd Thani</a:t>
            </a:r>
            <a:endParaRPr lang="en-MY"/>
          </a:p>
        </p:txBody>
      </p:sp>
    </p:spTree>
    <p:extLst>
      <p:ext uri="{BB962C8B-B14F-4D97-AF65-F5344CB8AC3E}">
        <p14:creationId xmlns:p14="http://schemas.microsoft.com/office/powerpoint/2010/main" val="38207727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752406"/>
          </a:xfrm>
        </p:spPr>
        <p:txBody>
          <a:bodyPr>
            <a:normAutofit/>
          </a:bodyPr>
          <a:lstStyle/>
          <a:p>
            <a:r>
              <a:rPr lang="en-MY" sz="3200" b="1" dirty="0">
                <a:latin typeface="Arial" panose="020B0604020202020204" pitchFamily="34" charset="0"/>
                <a:cs typeface="Arial" panose="020B0604020202020204" pitchFamily="34" charset="0"/>
              </a:rPr>
              <a:t>Using Sources</a:t>
            </a:r>
          </a:p>
        </p:txBody>
      </p:sp>
      <p:sp>
        <p:nvSpPr>
          <p:cNvPr id="4" name="TextBox 3"/>
          <p:cNvSpPr txBox="1"/>
          <p:nvPr/>
        </p:nvSpPr>
        <p:spPr>
          <a:xfrm flipH="1">
            <a:off x="2691244" y="1730477"/>
            <a:ext cx="7415695" cy="2246769"/>
          </a:xfrm>
          <a:prstGeom prst="rect">
            <a:avLst/>
          </a:prstGeom>
          <a:noFill/>
        </p:spPr>
        <p:txBody>
          <a:bodyPr wrap="square" rtlCol="0">
            <a:spAutoFit/>
          </a:bodyPr>
          <a:lstStyle/>
          <a:p>
            <a:pPr marL="457200" indent="-457200">
              <a:buFont typeface="Wingdings" panose="05000000000000000000" pitchFamily="2" charset="2"/>
              <a:buChar char="q"/>
            </a:pPr>
            <a:r>
              <a:rPr lang="en-MY" sz="2800" dirty="0">
                <a:latin typeface="Arial" panose="020B0604020202020204" pitchFamily="34" charset="0"/>
                <a:cs typeface="Arial" panose="020B0604020202020204" pitchFamily="34" charset="0"/>
              </a:rPr>
              <a:t>Acknowledging sources</a:t>
            </a:r>
          </a:p>
          <a:p>
            <a:pPr marL="457200" indent="-457200">
              <a:buFont typeface="Wingdings" panose="05000000000000000000" pitchFamily="2" charset="2"/>
              <a:buChar char="q"/>
            </a:pPr>
            <a:endParaRPr lang="en-MY" sz="28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q"/>
            </a:pPr>
            <a:r>
              <a:rPr lang="en-MY" sz="2800" dirty="0">
                <a:latin typeface="Arial" panose="020B0604020202020204" pitchFamily="34" charset="0"/>
                <a:cs typeface="Arial" panose="020B0604020202020204" pitchFamily="34" charset="0"/>
              </a:rPr>
              <a:t>Incorporating sources</a:t>
            </a:r>
          </a:p>
          <a:p>
            <a:pPr marL="457200" indent="-457200">
              <a:buFont typeface="Wingdings" panose="05000000000000000000" pitchFamily="2" charset="2"/>
              <a:buChar char="q"/>
            </a:pPr>
            <a:endParaRPr lang="en-MY" sz="28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q"/>
            </a:pPr>
            <a:endParaRPr lang="en-MY" sz="2800"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a:xfrm>
            <a:off x="1332412" y="6100354"/>
            <a:ext cx="2129245" cy="457200"/>
          </a:xfrm>
        </p:spPr>
        <p:txBody>
          <a:bodyPr/>
          <a:lstStyle/>
          <a:p>
            <a:r>
              <a:rPr lang="fi-FI" dirty="0"/>
              <a:t>Siti Rohana Binti Mohd Thani</a:t>
            </a:r>
            <a:endParaRPr lang="en-MY" dirty="0"/>
          </a:p>
        </p:txBody>
      </p:sp>
    </p:spTree>
    <p:extLst>
      <p:ext uri="{BB962C8B-B14F-4D97-AF65-F5344CB8AC3E}">
        <p14:creationId xmlns:p14="http://schemas.microsoft.com/office/powerpoint/2010/main" val="31525218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47768" y="894734"/>
            <a:ext cx="4921023" cy="341632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effectLst>
            <a:glow rad="101600">
              <a:schemeClr val="accent1">
                <a:satMod val="175000"/>
                <a:alpha val="40000"/>
              </a:schemeClr>
            </a:glow>
          </a:effectLst>
          <a:scene3d>
            <a:camera prst="isometricOffAxis1Right"/>
            <a:lightRig rig="threePt" dir="t"/>
          </a:scene3d>
          <a:sp3d>
            <a:bevelT prst="relaxedInset"/>
          </a:sp3d>
        </p:spPr>
        <p:txBody>
          <a:bodyPr wrap="square" lIns="91440" tIns="45720" rIns="91440" bIns="45720">
            <a:spAutoFit/>
          </a:bodyPr>
          <a:lstStyle/>
          <a:p>
            <a:r>
              <a:rPr lang="en-MY" sz="5400" dirty="0">
                <a:latin typeface="Arial" panose="020B0604020202020204" pitchFamily="34" charset="0"/>
                <a:cs typeface="Arial" panose="020B0604020202020204" pitchFamily="34" charset="0"/>
              </a:rPr>
              <a:t>Any Questions</a:t>
            </a:r>
          </a:p>
          <a:p>
            <a:endParaRPr lang="en-MY" sz="5400" dirty="0">
              <a:latin typeface="Arial" panose="020B0604020202020204" pitchFamily="34" charset="0"/>
              <a:cs typeface="Arial" panose="020B0604020202020204" pitchFamily="34" charset="0"/>
            </a:endParaRPr>
          </a:p>
          <a:p>
            <a:endParaRPr lang="en-MY" sz="5400" dirty="0">
              <a:latin typeface="Arial" panose="020B0604020202020204" pitchFamily="34" charset="0"/>
              <a:cs typeface="Arial" panose="020B0604020202020204" pitchFamily="34" charset="0"/>
            </a:endParaRPr>
          </a:p>
          <a:p>
            <a:r>
              <a:rPr lang="en-MY" sz="5400" dirty="0">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1476104" y="6008914"/>
            <a:ext cx="2312125" cy="666206"/>
          </a:xfrm>
        </p:spPr>
        <p:txBody>
          <a:bodyPr/>
          <a:lstStyle/>
          <a:p>
            <a:r>
              <a:rPr lang="fi-FI" dirty="0"/>
              <a:t>Siti Rohana Binti Mohd Thani</a:t>
            </a:r>
            <a:endParaRPr lang="en-MY" dirty="0"/>
          </a:p>
        </p:txBody>
      </p:sp>
    </p:spTree>
    <p:extLst>
      <p:ext uri="{BB962C8B-B14F-4D97-AF65-F5344CB8AC3E}">
        <p14:creationId xmlns:p14="http://schemas.microsoft.com/office/powerpoint/2010/main" val="2669733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35393" y="776749"/>
            <a:ext cx="7794249" cy="904568"/>
          </a:xfrm>
          <a:ln>
            <a:solidFill>
              <a:srgbClr val="FFC000"/>
            </a:solidFill>
          </a:ln>
        </p:spPr>
        <p:txBody>
          <a:bodyPr/>
          <a:lstStyle/>
          <a:p>
            <a:r>
              <a:rPr lang="en-MY" sz="4000" dirty="0">
                <a:solidFill>
                  <a:schemeClr val="tx1"/>
                </a:solidFill>
                <a:latin typeface="Arial" panose="020B0604020202020204" pitchFamily="34" charset="0"/>
                <a:cs typeface="Arial" panose="020B0604020202020204" pitchFamily="34" charset="0"/>
              </a:rPr>
              <a:t>Judging Credibility and Source</a:t>
            </a:r>
          </a:p>
        </p:txBody>
      </p:sp>
      <p:sp>
        <p:nvSpPr>
          <p:cNvPr id="3" name="Subtitle 2"/>
          <p:cNvSpPr>
            <a:spLocks noGrp="1"/>
          </p:cNvSpPr>
          <p:nvPr>
            <p:ph type="subTitle" idx="1"/>
          </p:nvPr>
        </p:nvSpPr>
        <p:spPr>
          <a:xfrm>
            <a:off x="1762706" y="2507226"/>
            <a:ext cx="7766936" cy="2571739"/>
          </a:xfrm>
        </p:spPr>
        <p:txBody>
          <a:bodyPr>
            <a:normAutofit/>
          </a:bodyPr>
          <a:lstStyle/>
          <a:p>
            <a:pPr algn="ctr"/>
            <a:r>
              <a:rPr lang="en-MY" sz="2000" dirty="0">
                <a:latin typeface="Arial" panose="020B0604020202020204" pitchFamily="34" charset="0"/>
                <a:cs typeface="Arial" panose="020B0604020202020204" pitchFamily="34" charset="0"/>
              </a:rPr>
              <a:t>Week 9</a:t>
            </a:r>
          </a:p>
          <a:p>
            <a:pPr algn="ctr"/>
            <a:r>
              <a:rPr lang="en-MY" sz="2000" dirty="0">
                <a:latin typeface="Arial" panose="020B0604020202020204" pitchFamily="34" charset="0"/>
                <a:cs typeface="Arial" panose="020B0604020202020204" pitchFamily="34" charset="0"/>
              </a:rPr>
              <a:t>Critical Thinking and Problem</a:t>
            </a:r>
            <a:r>
              <a:rPr lang="en-MY" sz="2000" b="1" dirty="0">
                <a:latin typeface="Arial" panose="020B0604020202020204" pitchFamily="34" charset="0"/>
                <a:cs typeface="Arial" panose="020B0604020202020204" pitchFamily="34" charset="0"/>
              </a:rPr>
              <a:t> Solving </a:t>
            </a:r>
            <a:r>
              <a:rPr lang="en-MY" sz="2000" dirty="0">
                <a:latin typeface="Arial" panose="020B0604020202020204" pitchFamily="34" charset="0"/>
                <a:cs typeface="Arial" panose="020B0604020202020204" pitchFamily="34" charset="0"/>
              </a:rPr>
              <a:t>Skills</a:t>
            </a:r>
          </a:p>
          <a:p>
            <a:pPr algn="ctr"/>
            <a:r>
              <a:rPr lang="en-MY" sz="2000" dirty="0">
                <a:latin typeface="Arial" panose="020B0604020202020204" pitchFamily="34" charset="0"/>
                <a:cs typeface="Arial" panose="020B0604020202020204" pitchFamily="34" charset="0"/>
              </a:rPr>
              <a:t>By</a:t>
            </a:r>
          </a:p>
          <a:p>
            <a:pPr algn="ctr"/>
            <a:r>
              <a:rPr lang="en-MY" sz="2000" dirty="0" err="1">
                <a:latin typeface="Arial" panose="020B0604020202020204" pitchFamily="34" charset="0"/>
                <a:cs typeface="Arial" panose="020B0604020202020204" pitchFamily="34" charset="0"/>
              </a:rPr>
              <a:t>Siti</a:t>
            </a:r>
            <a:r>
              <a:rPr lang="en-MY" sz="2000" dirty="0">
                <a:latin typeface="Arial" panose="020B0604020202020204" pitchFamily="34" charset="0"/>
                <a:cs typeface="Arial" panose="020B0604020202020204" pitchFamily="34" charset="0"/>
              </a:rPr>
              <a:t> </a:t>
            </a:r>
            <a:r>
              <a:rPr lang="en-MY" sz="2000" dirty="0" err="1">
                <a:latin typeface="Arial" panose="020B0604020202020204" pitchFamily="34" charset="0"/>
                <a:cs typeface="Arial" panose="020B0604020202020204" pitchFamily="34" charset="0"/>
              </a:rPr>
              <a:t>Rohana</a:t>
            </a:r>
            <a:r>
              <a:rPr lang="en-MY" sz="2000" dirty="0">
                <a:latin typeface="Arial" panose="020B0604020202020204" pitchFamily="34" charset="0"/>
                <a:cs typeface="Arial" panose="020B0604020202020204" pitchFamily="34" charset="0"/>
              </a:rPr>
              <a:t> </a:t>
            </a:r>
            <a:r>
              <a:rPr lang="en-MY" sz="2000" dirty="0" err="1">
                <a:latin typeface="Arial" panose="020B0604020202020204" pitchFamily="34" charset="0"/>
                <a:cs typeface="Arial" panose="020B0604020202020204" pitchFamily="34" charset="0"/>
              </a:rPr>
              <a:t>Binti</a:t>
            </a:r>
            <a:r>
              <a:rPr lang="en-MY" sz="2000" dirty="0">
                <a:latin typeface="Arial" panose="020B0604020202020204" pitchFamily="34" charset="0"/>
                <a:cs typeface="Arial" panose="020B0604020202020204" pitchFamily="34" charset="0"/>
              </a:rPr>
              <a:t> </a:t>
            </a:r>
            <a:r>
              <a:rPr lang="en-MY" sz="2000" dirty="0" err="1">
                <a:latin typeface="Arial" panose="020B0604020202020204" pitchFamily="34" charset="0"/>
                <a:cs typeface="Arial" panose="020B0604020202020204" pitchFamily="34" charset="0"/>
              </a:rPr>
              <a:t>Mohd</a:t>
            </a:r>
            <a:r>
              <a:rPr lang="en-MY" sz="2000" dirty="0">
                <a:latin typeface="Arial" panose="020B0604020202020204" pitchFamily="34" charset="0"/>
                <a:cs typeface="Arial" panose="020B0604020202020204" pitchFamily="34" charset="0"/>
              </a:rPr>
              <a:t> </a:t>
            </a:r>
            <a:r>
              <a:rPr lang="en-MY" sz="2000" dirty="0" err="1">
                <a:latin typeface="Arial" panose="020B0604020202020204" pitchFamily="34" charset="0"/>
                <a:cs typeface="Arial" panose="020B0604020202020204" pitchFamily="34" charset="0"/>
              </a:rPr>
              <a:t>Thani</a:t>
            </a:r>
            <a:endParaRPr lang="en-MY" sz="2000" dirty="0">
              <a:latin typeface="Arial" panose="020B0604020202020204" pitchFamily="34" charset="0"/>
              <a:cs typeface="Arial" panose="020B0604020202020204" pitchFamily="34" charset="0"/>
            </a:endParaRPr>
          </a:p>
          <a:p>
            <a:endParaRPr lang="en-MY" sz="2000" dirty="0">
              <a:latin typeface="Arial" panose="020B0604020202020204" pitchFamily="34" charset="0"/>
              <a:cs typeface="Arial" panose="020B0604020202020204" pitchFamily="34" charset="0"/>
            </a:endParaRPr>
          </a:p>
          <a:p>
            <a:endParaRPr lang="en-MY" sz="2000"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a:xfrm>
            <a:off x="1240972" y="5682344"/>
            <a:ext cx="2142308" cy="818590"/>
          </a:xfrm>
        </p:spPr>
        <p:txBody>
          <a:bodyPr/>
          <a:lstStyle/>
          <a:p>
            <a:r>
              <a:rPr lang="fi-FI"/>
              <a:t>Siti Rohana Binti Mohd Thani</a:t>
            </a:r>
            <a:endParaRPr lang="en-MY" dirty="0"/>
          </a:p>
        </p:txBody>
      </p:sp>
    </p:spTree>
    <p:extLst>
      <p:ext uri="{BB962C8B-B14F-4D97-AF65-F5344CB8AC3E}">
        <p14:creationId xmlns:p14="http://schemas.microsoft.com/office/powerpoint/2010/main" val="277582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154" y="501446"/>
            <a:ext cx="7641847" cy="835742"/>
          </a:xfrm>
        </p:spPr>
        <p:txBody>
          <a:bodyPr>
            <a:normAutofit/>
          </a:bodyPr>
          <a:lstStyle/>
          <a:p>
            <a:r>
              <a:rPr lang="en-MY" sz="3200" b="1" dirty="0">
                <a:latin typeface="Arial" panose="020B0604020202020204" pitchFamily="34" charset="0"/>
                <a:cs typeface="Arial" panose="020B0604020202020204" pitchFamily="34" charset="0"/>
              </a:rPr>
              <a:t>Introduction</a:t>
            </a:r>
          </a:p>
        </p:txBody>
      </p:sp>
      <p:sp>
        <p:nvSpPr>
          <p:cNvPr id="3" name="TextBox 2"/>
          <p:cNvSpPr txBox="1"/>
          <p:nvPr/>
        </p:nvSpPr>
        <p:spPr>
          <a:xfrm>
            <a:off x="816077" y="1533832"/>
            <a:ext cx="8849033" cy="4401205"/>
          </a:xfrm>
          <a:prstGeom prst="rect">
            <a:avLst/>
          </a:prstGeom>
          <a:noFill/>
        </p:spPr>
        <p:txBody>
          <a:bodyPr wrap="square" rtlCol="0">
            <a:spAutoFit/>
          </a:bodyPr>
          <a:lstStyle/>
          <a:p>
            <a:pPr marL="457200" indent="-457200">
              <a:buFont typeface="Wingdings" panose="05000000000000000000" pitchFamily="2" charset="2"/>
              <a:buChar char="§"/>
            </a:pPr>
            <a:r>
              <a:rPr lang="en-MY" sz="2800" dirty="0">
                <a:latin typeface="Arial" panose="020B0604020202020204" pitchFamily="34" charset="0"/>
                <a:cs typeface="Arial" panose="020B0604020202020204" pitchFamily="34" charset="0"/>
              </a:rPr>
              <a:t>Since many of our beliefs are based on what other people tell us (in writing or by word of mouth), the critical thinker needs to know how to decide who to believe.</a:t>
            </a:r>
          </a:p>
          <a:p>
            <a:pPr marL="457200" indent="-457200">
              <a:buFont typeface="Wingdings" panose="05000000000000000000" pitchFamily="2" charset="2"/>
              <a:buChar char="§"/>
            </a:pPr>
            <a:endParaRPr lang="en-MY" sz="28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
            </a:pPr>
            <a:r>
              <a:rPr lang="en-MY" sz="2800" dirty="0">
                <a:latin typeface="Arial" panose="020B0604020202020204" pitchFamily="34" charset="0"/>
                <a:cs typeface="Arial" panose="020B0604020202020204" pitchFamily="34" charset="0"/>
              </a:rPr>
              <a:t>Most of what we learn is learnt from others—from teachers, parents, experts, friends, television, newspapers, magazines, the internet, journals, textbooks, etc. The question is, </a:t>
            </a:r>
            <a:r>
              <a:rPr lang="en-MY" sz="2800" b="1" dirty="0">
                <a:latin typeface="Arial" panose="020B0604020202020204" pitchFamily="34" charset="0"/>
                <a:cs typeface="Arial" panose="020B0604020202020204" pitchFamily="34" charset="0"/>
              </a:rPr>
              <a:t>“Which of these can we believe?”</a:t>
            </a:r>
          </a:p>
        </p:txBody>
      </p:sp>
      <p:sp>
        <p:nvSpPr>
          <p:cNvPr id="5" name="Footer Placeholder 4"/>
          <p:cNvSpPr>
            <a:spLocks noGrp="1"/>
          </p:cNvSpPr>
          <p:nvPr>
            <p:ph type="ftr" sz="quarter" idx="11"/>
          </p:nvPr>
        </p:nvSpPr>
        <p:spPr>
          <a:xfrm>
            <a:off x="1397727" y="6131682"/>
            <a:ext cx="2168434" cy="451998"/>
          </a:xfrm>
        </p:spPr>
        <p:txBody>
          <a:bodyPr/>
          <a:lstStyle/>
          <a:p>
            <a:r>
              <a:rPr lang="fi-FI"/>
              <a:t>Siti Rohana Binti Mohd Thani</a:t>
            </a:r>
            <a:endParaRPr lang="en-MY"/>
          </a:p>
        </p:txBody>
      </p:sp>
    </p:spTree>
    <p:extLst>
      <p:ext uri="{BB962C8B-B14F-4D97-AF65-F5344CB8AC3E}">
        <p14:creationId xmlns:p14="http://schemas.microsoft.com/office/powerpoint/2010/main" val="737862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0142" y="599768"/>
            <a:ext cx="9754469" cy="776748"/>
          </a:xfrm>
        </p:spPr>
        <p:txBody>
          <a:bodyPr>
            <a:normAutofit/>
          </a:bodyPr>
          <a:lstStyle/>
          <a:p>
            <a:r>
              <a:rPr lang="en-MY" sz="3200" b="1" dirty="0">
                <a:latin typeface="Arial" panose="020B0604020202020204" pitchFamily="34" charset="0"/>
                <a:cs typeface="Arial" panose="020B0604020202020204" pitchFamily="34" charset="0"/>
              </a:rPr>
              <a:t>Introduction</a:t>
            </a:r>
          </a:p>
        </p:txBody>
      </p:sp>
      <p:sp>
        <p:nvSpPr>
          <p:cNvPr id="6" name="TextBox 5"/>
          <p:cNvSpPr txBox="1"/>
          <p:nvPr/>
        </p:nvSpPr>
        <p:spPr>
          <a:xfrm>
            <a:off x="1671484" y="1612490"/>
            <a:ext cx="9833127" cy="2677656"/>
          </a:xfrm>
          <a:prstGeom prst="rect">
            <a:avLst/>
          </a:prstGeom>
          <a:noFill/>
        </p:spPr>
        <p:txBody>
          <a:bodyPr wrap="square" rtlCol="0">
            <a:spAutoFit/>
          </a:bodyPr>
          <a:lstStyle/>
          <a:p>
            <a:pPr marL="285750" indent="-285750">
              <a:buFont typeface="Wingdings" panose="05000000000000000000" pitchFamily="2" charset="2"/>
              <a:buChar char="§"/>
            </a:pPr>
            <a:r>
              <a:rPr lang="en-MY" sz="2800" dirty="0">
                <a:latin typeface="Arial" panose="020B0604020202020204" pitchFamily="34" charset="0"/>
                <a:cs typeface="Arial" panose="020B0604020202020204" pitchFamily="34" charset="0"/>
              </a:rPr>
              <a:t>We may accept or reject a claim because of the source from which we learn it.</a:t>
            </a:r>
          </a:p>
          <a:p>
            <a:pPr marL="285750" indent="-285750">
              <a:buFont typeface="Wingdings" panose="05000000000000000000" pitchFamily="2" charset="2"/>
              <a:buChar char="§"/>
            </a:pPr>
            <a:endParaRPr lang="en-MY" sz="28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endParaRPr lang="en-MY" sz="28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MY" sz="2800" dirty="0">
                <a:latin typeface="Arial" panose="020B0604020202020204" pitchFamily="34" charset="0"/>
                <a:cs typeface="Arial" panose="020B0604020202020204" pitchFamily="34" charset="0"/>
              </a:rPr>
              <a:t>We make judgements about credibility in order to help us decide what is true. </a:t>
            </a:r>
            <a:endParaRPr lang="en-MY" dirty="0"/>
          </a:p>
        </p:txBody>
      </p:sp>
      <p:sp>
        <p:nvSpPr>
          <p:cNvPr id="4" name="Footer Placeholder 3"/>
          <p:cNvSpPr>
            <a:spLocks noGrp="1"/>
          </p:cNvSpPr>
          <p:nvPr>
            <p:ph type="ftr" sz="quarter" idx="11"/>
          </p:nvPr>
        </p:nvSpPr>
        <p:spPr>
          <a:xfrm>
            <a:off x="1280160" y="5995852"/>
            <a:ext cx="2664823" cy="378822"/>
          </a:xfrm>
        </p:spPr>
        <p:txBody>
          <a:bodyPr/>
          <a:lstStyle/>
          <a:p>
            <a:r>
              <a:rPr lang="fi-FI" dirty="0"/>
              <a:t>Siti Rohana Binti Mohd Thani</a:t>
            </a:r>
            <a:endParaRPr lang="en-MY" dirty="0"/>
          </a:p>
        </p:txBody>
      </p:sp>
    </p:spTree>
    <p:extLst>
      <p:ext uri="{BB962C8B-B14F-4D97-AF65-F5344CB8AC3E}">
        <p14:creationId xmlns:p14="http://schemas.microsoft.com/office/powerpoint/2010/main" val="3839812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722909"/>
          </a:xfrm>
        </p:spPr>
        <p:txBody>
          <a:bodyPr>
            <a:normAutofit/>
          </a:bodyPr>
          <a:lstStyle/>
          <a:p>
            <a:r>
              <a:rPr lang="en-MY" sz="3200" b="1" dirty="0">
                <a:latin typeface="Arial" panose="020B0604020202020204" pitchFamily="34" charset="0"/>
                <a:cs typeface="Arial" panose="020B0604020202020204" pitchFamily="34" charset="0"/>
              </a:rPr>
              <a:t>Considerations</a:t>
            </a:r>
          </a:p>
        </p:txBody>
      </p:sp>
      <p:graphicFrame>
        <p:nvGraphicFramePr>
          <p:cNvPr id="5" name="Diagram 4"/>
          <p:cNvGraphicFramePr/>
          <p:nvPr>
            <p:extLst>
              <p:ext uri="{D42A27DB-BD31-4B8C-83A1-F6EECF244321}">
                <p14:modId xmlns:p14="http://schemas.microsoft.com/office/powerpoint/2010/main" val="3594226182"/>
              </p:ext>
            </p:extLst>
          </p:nvPr>
        </p:nvGraphicFramePr>
        <p:xfrm>
          <a:off x="1668207" y="1848464"/>
          <a:ext cx="8128000" cy="41915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a:xfrm>
            <a:off x="1214846" y="6040010"/>
            <a:ext cx="2403565" cy="501445"/>
          </a:xfrm>
        </p:spPr>
        <p:txBody>
          <a:bodyPr/>
          <a:lstStyle/>
          <a:p>
            <a:r>
              <a:rPr lang="fi-FI"/>
              <a:t>Siti Rohana Binti Mohd Thani</a:t>
            </a:r>
            <a:endParaRPr lang="en-MY"/>
          </a:p>
        </p:txBody>
      </p:sp>
    </p:spTree>
    <p:extLst>
      <p:ext uri="{BB962C8B-B14F-4D97-AF65-F5344CB8AC3E}">
        <p14:creationId xmlns:p14="http://schemas.microsoft.com/office/powerpoint/2010/main" val="2685985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1085" y="334297"/>
            <a:ext cx="9184198" cy="818610"/>
          </a:xfrm>
        </p:spPr>
        <p:txBody>
          <a:bodyPr>
            <a:normAutofit/>
          </a:bodyPr>
          <a:lstStyle/>
          <a:p>
            <a:r>
              <a:rPr lang="en-MY" sz="3200" b="1" dirty="0">
                <a:latin typeface="Arial" panose="020B0604020202020204" pitchFamily="34" charset="0"/>
                <a:cs typeface="Arial" panose="020B0604020202020204" pitchFamily="34" charset="0"/>
              </a:rPr>
              <a:t>5 Sections</a:t>
            </a:r>
          </a:p>
        </p:txBody>
      </p:sp>
      <p:graphicFrame>
        <p:nvGraphicFramePr>
          <p:cNvPr id="5" name="Diagram 4"/>
          <p:cNvGraphicFramePr/>
          <p:nvPr>
            <p:extLst>
              <p:ext uri="{D42A27DB-BD31-4B8C-83A1-F6EECF244321}">
                <p14:modId xmlns:p14="http://schemas.microsoft.com/office/powerpoint/2010/main" val="778290849"/>
              </p:ext>
            </p:extLst>
          </p:nvPr>
        </p:nvGraphicFramePr>
        <p:xfrm>
          <a:off x="2032000" y="1297858"/>
          <a:ext cx="8498348" cy="4840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a:xfrm>
            <a:off x="1371601" y="6138333"/>
            <a:ext cx="2194560" cy="353907"/>
          </a:xfrm>
        </p:spPr>
        <p:txBody>
          <a:bodyPr/>
          <a:lstStyle/>
          <a:p>
            <a:r>
              <a:rPr lang="fi-FI" dirty="0"/>
              <a:t>Siti Rohana Binti Mohd Thani</a:t>
            </a:r>
            <a:endParaRPr lang="en-MY" dirty="0"/>
          </a:p>
        </p:txBody>
      </p:sp>
    </p:spTree>
    <p:extLst>
      <p:ext uri="{BB962C8B-B14F-4D97-AF65-F5344CB8AC3E}">
        <p14:creationId xmlns:p14="http://schemas.microsoft.com/office/powerpoint/2010/main" val="136680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148" y="442452"/>
            <a:ext cx="9129094" cy="918843"/>
          </a:xfrm>
        </p:spPr>
        <p:txBody>
          <a:bodyPr>
            <a:normAutofit/>
          </a:bodyPr>
          <a:lstStyle/>
          <a:p>
            <a:r>
              <a:rPr lang="en-MY" sz="3200" b="1" dirty="0">
                <a:latin typeface="Arial" panose="020B0604020202020204" pitchFamily="34" charset="0"/>
                <a:cs typeface="Arial" panose="020B0604020202020204" pitchFamily="34" charset="0"/>
              </a:rPr>
              <a:t>5 Sections (example)</a:t>
            </a:r>
          </a:p>
        </p:txBody>
      </p:sp>
      <p:graphicFrame>
        <p:nvGraphicFramePr>
          <p:cNvPr id="5" name="Diagram 4"/>
          <p:cNvGraphicFramePr/>
          <p:nvPr>
            <p:extLst>
              <p:ext uri="{D42A27DB-BD31-4B8C-83A1-F6EECF244321}">
                <p14:modId xmlns:p14="http://schemas.microsoft.com/office/powerpoint/2010/main" val="915148754"/>
              </p:ext>
            </p:extLst>
          </p:nvPr>
        </p:nvGraphicFramePr>
        <p:xfrm>
          <a:off x="698091" y="1740309"/>
          <a:ext cx="5397910" cy="43980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6794090" y="1740309"/>
            <a:ext cx="4277033" cy="3785652"/>
          </a:xfrm>
          <a:prstGeom prst="rect">
            <a:avLst/>
          </a:prstGeom>
          <a:noFill/>
        </p:spPr>
        <p:txBody>
          <a:bodyPr wrap="square" rtlCol="0">
            <a:spAutoFit/>
          </a:bodyPr>
          <a:lstStyle/>
          <a:p>
            <a:pPr marL="342900" indent="-342900" algn="just">
              <a:buFont typeface="Wingdings" panose="05000000000000000000" pitchFamily="2" charset="2"/>
              <a:buChar char="q"/>
            </a:pPr>
            <a:r>
              <a:rPr lang="en-MY" sz="2400" dirty="0">
                <a:latin typeface="Arial" panose="020B0604020202020204" pitchFamily="34" charset="0"/>
                <a:cs typeface="Arial" panose="020B0604020202020204" pitchFamily="34" charset="0"/>
              </a:rPr>
              <a:t>A British policeman (</a:t>
            </a:r>
            <a:r>
              <a:rPr lang="en-MY" sz="2400" dirty="0">
                <a:solidFill>
                  <a:srgbClr val="FF0000"/>
                </a:solidFill>
                <a:latin typeface="Arial" panose="020B0604020202020204" pitchFamily="34" charset="0"/>
                <a:cs typeface="Arial" panose="020B0604020202020204" pitchFamily="34" charset="0"/>
              </a:rPr>
              <a:t>the source</a:t>
            </a:r>
            <a:r>
              <a:rPr lang="en-MY" sz="2400" dirty="0">
                <a:latin typeface="Arial" panose="020B0604020202020204" pitchFamily="34" charset="0"/>
                <a:cs typeface="Arial" panose="020B0604020202020204" pitchFamily="34" charset="0"/>
              </a:rPr>
              <a:t>) might testify in court (</a:t>
            </a:r>
            <a:r>
              <a:rPr lang="en-MY" sz="2400" dirty="0">
                <a:solidFill>
                  <a:srgbClr val="FF0000"/>
                </a:solidFill>
                <a:latin typeface="Arial" panose="020B0604020202020204" pitchFamily="34" charset="0"/>
                <a:cs typeface="Arial" panose="020B0604020202020204" pitchFamily="34" charset="0"/>
              </a:rPr>
              <a:t>the context</a:t>
            </a:r>
            <a:r>
              <a:rPr lang="en-MY" sz="2400" dirty="0">
                <a:latin typeface="Arial" panose="020B0604020202020204" pitchFamily="34" charset="0"/>
                <a:cs typeface="Arial" panose="020B0604020202020204" pitchFamily="34" charset="0"/>
              </a:rPr>
              <a:t>) that he saw (</a:t>
            </a:r>
            <a:r>
              <a:rPr lang="en-MY" sz="2400" dirty="0">
                <a:solidFill>
                  <a:srgbClr val="FF0000"/>
                </a:solidFill>
                <a:latin typeface="Arial" panose="020B0604020202020204" pitchFamily="34" charset="0"/>
                <a:cs typeface="Arial" panose="020B0604020202020204" pitchFamily="34" charset="0"/>
              </a:rPr>
              <a:t>the justification</a:t>
            </a:r>
            <a:r>
              <a:rPr lang="en-MY" sz="2400" dirty="0">
                <a:latin typeface="Arial" panose="020B0604020202020204" pitchFamily="34" charset="0"/>
                <a:cs typeface="Arial" panose="020B0604020202020204" pitchFamily="34" charset="0"/>
              </a:rPr>
              <a:t>) the defendant pass a sword through a woman on stage (</a:t>
            </a:r>
            <a:r>
              <a:rPr lang="en-MY" sz="2400" dirty="0">
                <a:solidFill>
                  <a:srgbClr val="FF0000"/>
                </a:solidFill>
                <a:latin typeface="Arial" panose="020B0604020202020204" pitchFamily="34" charset="0"/>
                <a:cs typeface="Arial" panose="020B0604020202020204" pitchFamily="34" charset="0"/>
              </a:rPr>
              <a:t>nature of the claim</a:t>
            </a:r>
            <a:r>
              <a:rPr lang="en-MY" sz="2400" dirty="0">
                <a:latin typeface="Arial" panose="020B0604020202020204" pitchFamily="34" charset="0"/>
                <a:cs typeface="Arial" panose="020B0604020202020204" pitchFamily="34" charset="0"/>
              </a:rPr>
              <a:t>), and others might testify that they saw it too (corroboration) </a:t>
            </a:r>
          </a:p>
        </p:txBody>
      </p:sp>
      <p:sp>
        <p:nvSpPr>
          <p:cNvPr id="4" name="Footer Placeholder 3"/>
          <p:cNvSpPr>
            <a:spLocks noGrp="1"/>
          </p:cNvSpPr>
          <p:nvPr>
            <p:ph type="ftr" sz="quarter" idx="11"/>
          </p:nvPr>
        </p:nvSpPr>
        <p:spPr>
          <a:xfrm>
            <a:off x="1371600" y="6135808"/>
            <a:ext cx="2873829" cy="722192"/>
          </a:xfrm>
        </p:spPr>
        <p:txBody>
          <a:bodyPr/>
          <a:lstStyle/>
          <a:p>
            <a:r>
              <a:rPr lang="fi-FI"/>
              <a:t>Siti Rohana Binti Mohd Thani</a:t>
            </a:r>
            <a:endParaRPr lang="en-MY"/>
          </a:p>
        </p:txBody>
      </p:sp>
    </p:spTree>
    <p:extLst>
      <p:ext uri="{BB962C8B-B14F-4D97-AF65-F5344CB8AC3E}">
        <p14:creationId xmlns:p14="http://schemas.microsoft.com/office/powerpoint/2010/main" val="2090406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7794" y="550606"/>
            <a:ext cx="9616817" cy="786581"/>
          </a:xfrm>
        </p:spPr>
        <p:txBody>
          <a:bodyPr>
            <a:normAutofit/>
          </a:bodyPr>
          <a:lstStyle/>
          <a:p>
            <a:r>
              <a:rPr lang="en-MY" sz="3200" b="1" dirty="0">
                <a:latin typeface="Arial" panose="020B0604020202020204" pitchFamily="34" charset="0"/>
                <a:cs typeface="Arial" panose="020B0604020202020204" pitchFamily="34" charset="0"/>
              </a:rPr>
              <a:t>5 Sections (example)</a:t>
            </a:r>
          </a:p>
        </p:txBody>
      </p:sp>
      <p:graphicFrame>
        <p:nvGraphicFramePr>
          <p:cNvPr id="5" name="Diagram 4"/>
          <p:cNvGraphicFramePr/>
          <p:nvPr>
            <p:extLst>
              <p:ext uri="{D42A27DB-BD31-4B8C-83A1-F6EECF244321}">
                <p14:modId xmlns:p14="http://schemas.microsoft.com/office/powerpoint/2010/main" val="3519947185"/>
              </p:ext>
            </p:extLst>
          </p:nvPr>
        </p:nvGraphicFramePr>
        <p:xfrm>
          <a:off x="698091" y="1740309"/>
          <a:ext cx="5397910" cy="43980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6489290" y="1582994"/>
            <a:ext cx="4719484" cy="4154984"/>
          </a:xfrm>
          <a:prstGeom prst="rect">
            <a:avLst/>
          </a:prstGeom>
          <a:noFill/>
        </p:spPr>
        <p:txBody>
          <a:bodyPr wrap="square" rtlCol="0">
            <a:spAutoFit/>
          </a:bodyPr>
          <a:lstStyle/>
          <a:p>
            <a:pPr marL="342900" indent="-342900" algn="just">
              <a:buFont typeface="Wingdings" panose="05000000000000000000" pitchFamily="2" charset="2"/>
              <a:buChar char="q"/>
            </a:pPr>
            <a:r>
              <a:rPr lang="en-MY" sz="2400" dirty="0">
                <a:latin typeface="Arial" panose="020B0604020202020204" pitchFamily="34" charset="0"/>
                <a:cs typeface="Arial" panose="020B0604020202020204" pitchFamily="34" charset="0"/>
              </a:rPr>
              <a:t>A newspaper reporter employed on the US National Enquirer (</a:t>
            </a:r>
            <a:r>
              <a:rPr lang="en-MY" sz="2400" dirty="0">
                <a:solidFill>
                  <a:srgbClr val="FF0000"/>
                </a:solidFill>
                <a:latin typeface="Arial" panose="020B0604020202020204" pitchFamily="34" charset="0"/>
                <a:cs typeface="Arial" panose="020B0604020202020204" pitchFamily="34" charset="0"/>
              </a:rPr>
              <a:t>the source</a:t>
            </a:r>
            <a:r>
              <a:rPr lang="en-MY" sz="2400" dirty="0">
                <a:latin typeface="Arial" panose="020B0604020202020204" pitchFamily="34" charset="0"/>
                <a:cs typeface="Arial" panose="020B0604020202020204" pitchFamily="34" charset="0"/>
              </a:rPr>
              <a:t>) might report in the newspaper (</a:t>
            </a:r>
            <a:r>
              <a:rPr lang="en-MY" sz="2400" dirty="0">
                <a:solidFill>
                  <a:srgbClr val="FF0000"/>
                </a:solidFill>
                <a:latin typeface="Arial" panose="020B0604020202020204" pitchFamily="34" charset="0"/>
                <a:cs typeface="Arial" panose="020B0604020202020204" pitchFamily="34" charset="0"/>
              </a:rPr>
              <a:t>the context</a:t>
            </a:r>
            <a:r>
              <a:rPr lang="en-MY" sz="2400" dirty="0">
                <a:latin typeface="Arial" panose="020B0604020202020204" pitchFamily="34" charset="0"/>
                <a:cs typeface="Arial" panose="020B0604020202020204" pitchFamily="34" charset="0"/>
              </a:rPr>
              <a:t>) that he had been informed (</a:t>
            </a:r>
            <a:r>
              <a:rPr lang="en-MY" sz="2400" dirty="0">
                <a:solidFill>
                  <a:srgbClr val="FF0000"/>
                </a:solidFill>
                <a:latin typeface="Arial" panose="020B0604020202020204" pitchFamily="34" charset="0"/>
                <a:cs typeface="Arial" panose="020B0604020202020204" pitchFamily="34" charset="0"/>
              </a:rPr>
              <a:t>the justification</a:t>
            </a:r>
            <a:r>
              <a:rPr lang="en-MY" sz="2400" dirty="0">
                <a:latin typeface="Arial" panose="020B0604020202020204" pitchFamily="34" charset="0"/>
                <a:cs typeface="Arial" panose="020B0604020202020204" pitchFamily="34" charset="0"/>
              </a:rPr>
              <a:t>) that the Titanic had resurfaced (</a:t>
            </a:r>
            <a:r>
              <a:rPr lang="en-MY" sz="2400" dirty="0">
                <a:solidFill>
                  <a:srgbClr val="FF0000"/>
                </a:solidFill>
                <a:latin typeface="Arial" panose="020B0604020202020204" pitchFamily="34" charset="0"/>
                <a:cs typeface="Arial" panose="020B0604020202020204" pitchFamily="34" charset="0"/>
              </a:rPr>
              <a:t>nature of claim</a:t>
            </a:r>
            <a:r>
              <a:rPr lang="en-MY" sz="2400" dirty="0">
                <a:latin typeface="Arial" panose="020B0604020202020204" pitchFamily="34" charset="0"/>
                <a:cs typeface="Arial" panose="020B0604020202020204" pitchFamily="34" charset="0"/>
              </a:rPr>
              <a:t>), and that the US Navy had eye-witness reports about this remarkable event (</a:t>
            </a:r>
            <a:r>
              <a:rPr lang="en-MY" sz="2400" dirty="0">
                <a:solidFill>
                  <a:srgbClr val="FF0000"/>
                </a:solidFill>
                <a:latin typeface="Arial" panose="020B0604020202020204" pitchFamily="34" charset="0"/>
                <a:cs typeface="Arial" panose="020B0604020202020204" pitchFamily="34" charset="0"/>
              </a:rPr>
              <a:t>corroboration</a:t>
            </a:r>
            <a:r>
              <a:rPr lang="en-MY" sz="2400" dirty="0">
                <a:latin typeface="Arial" panose="020B0604020202020204" pitchFamily="34" charset="0"/>
                <a:cs typeface="Arial" panose="020B0604020202020204" pitchFamily="34" charset="0"/>
              </a:rPr>
              <a:t>).</a:t>
            </a:r>
          </a:p>
        </p:txBody>
      </p:sp>
      <p:sp>
        <p:nvSpPr>
          <p:cNvPr id="4" name="Footer Placeholder 3"/>
          <p:cNvSpPr>
            <a:spLocks noGrp="1"/>
          </p:cNvSpPr>
          <p:nvPr>
            <p:ph type="ftr" sz="quarter" idx="11"/>
          </p:nvPr>
        </p:nvSpPr>
        <p:spPr>
          <a:xfrm>
            <a:off x="1162595" y="6296297"/>
            <a:ext cx="2612572" cy="418011"/>
          </a:xfrm>
        </p:spPr>
        <p:txBody>
          <a:bodyPr/>
          <a:lstStyle/>
          <a:p>
            <a:r>
              <a:rPr lang="fi-FI" dirty="0"/>
              <a:t>Siti Rohana Binti Mohd Thani</a:t>
            </a:r>
            <a:endParaRPr lang="en-MY" dirty="0"/>
          </a:p>
        </p:txBody>
      </p:sp>
    </p:spTree>
    <p:extLst>
      <p:ext uri="{BB962C8B-B14F-4D97-AF65-F5344CB8AC3E}">
        <p14:creationId xmlns:p14="http://schemas.microsoft.com/office/powerpoint/2010/main" val="182610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645</TotalTime>
  <Words>1065</Words>
  <Application>Microsoft Office PowerPoint</Application>
  <PresentationFormat>Widescreen</PresentationFormat>
  <Paragraphs>203</Paragraphs>
  <Slides>29</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7" baseType="lpstr">
      <vt:lpstr>Arial</vt:lpstr>
      <vt:lpstr>Arial Black</vt:lpstr>
      <vt:lpstr>Calibri</vt:lpstr>
      <vt:lpstr>Century Gothic</vt:lpstr>
      <vt:lpstr>Wingdings</vt:lpstr>
      <vt:lpstr>Wingdings 3</vt:lpstr>
      <vt:lpstr>Wisp</vt:lpstr>
      <vt:lpstr>Packager Shell Object</vt:lpstr>
      <vt:lpstr>PowerPoint Presentation</vt:lpstr>
      <vt:lpstr>PowerPoint Presentation</vt:lpstr>
      <vt:lpstr>Judging Credibility and Source</vt:lpstr>
      <vt:lpstr>Introduction</vt:lpstr>
      <vt:lpstr>Introduction</vt:lpstr>
      <vt:lpstr>Considerations</vt:lpstr>
      <vt:lpstr>5 Sections</vt:lpstr>
      <vt:lpstr>5 Sections (example)</vt:lpstr>
      <vt:lpstr>5 Sections (example)</vt:lpstr>
      <vt:lpstr>1. Person / Source</vt:lpstr>
      <vt:lpstr>1. Person / Source</vt:lpstr>
      <vt:lpstr>1.Person / Source</vt:lpstr>
      <vt:lpstr>1.Person / Source</vt:lpstr>
      <vt:lpstr>2. Circumstances /Context</vt:lpstr>
      <vt:lpstr>3. Justification</vt:lpstr>
      <vt:lpstr>3. Justification</vt:lpstr>
      <vt:lpstr>3. Justification</vt:lpstr>
      <vt:lpstr>3. Justification</vt:lpstr>
      <vt:lpstr>4. Nature of claim</vt:lpstr>
      <vt:lpstr>4. Nature of claim</vt:lpstr>
      <vt:lpstr>5. Corroboration</vt:lpstr>
      <vt:lpstr>Exercise 1</vt:lpstr>
      <vt:lpstr>Exercise 1 (Answer)</vt:lpstr>
      <vt:lpstr>Evaluating Credibility---Example:</vt:lpstr>
      <vt:lpstr>Exercise 2</vt:lpstr>
      <vt:lpstr>Doing your Research</vt:lpstr>
      <vt:lpstr>Evaluating Sources</vt:lpstr>
      <vt:lpstr>Using Sources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Judging Credibility and Source</dc:title>
  <dc:creator>JKKK</dc:creator>
  <cp:lastModifiedBy>NG LEE LUAN</cp:lastModifiedBy>
  <cp:revision>56</cp:revision>
  <dcterms:created xsi:type="dcterms:W3CDTF">2020-11-18T02:34:52Z</dcterms:created>
  <dcterms:modified xsi:type="dcterms:W3CDTF">2022-03-09T07:52:43Z</dcterms:modified>
</cp:coreProperties>
</file>