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66" r:id="rId2"/>
    <p:sldId id="286" r:id="rId3"/>
    <p:sldId id="281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83" r:id="rId12"/>
    <p:sldId id="284" r:id="rId13"/>
    <p:sldId id="28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E81D54-3638-0A44-982A-499F67A3CDD4}">
          <p14:sldIdLst>
            <p14:sldId id="266"/>
            <p14:sldId id="286"/>
            <p14:sldId id="281"/>
          </p14:sldIdLst>
        </p14:section>
        <p14:section name="Dice Poker" id="{D219A710-8F3F-2E4F-B124-F362C7305F39}">
          <p14:sldIdLst>
            <p14:sldId id="287"/>
            <p14:sldId id="288"/>
            <p14:sldId id="290"/>
            <p14:sldId id="291"/>
            <p14:sldId id="292"/>
            <p14:sldId id="293"/>
            <p14:sldId id="294"/>
          </p14:sldIdLst>
        </p14:section>
        <p14:section name="Outro" id="{61B32A89-C11F-AF45-982A-6DDF43DF71FB}">
          <p14:sldIdLst>
            <p14:sldId id="283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D"/>
    <a:srgbClr val="FFFF84"/>
    <a:srgbClr val="69B089"/>
    <a:srgbClr val="86D4F0"/>
    <a:srgbClr val="C5997C"/>
    <a:srgbClr val="927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7"/>
    <p:restoredTop sz="95313"/>
  </p:normalViewPr>
  <p:slideViewPr>
    <p:cSldViewPr snapToGrid="0" snapToObjects="1">
      <p:cViewPr varScale="1">
        <p:scale>
          <a:sx n="216" d="100"/>
          <a:sy n="216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47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4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7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0755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653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1807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3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47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11151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0795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86393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709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8878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4761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230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FAE-D42D-5C4B-B29D-D60BC697E63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682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do/APSL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thecit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Aberdeen/talks/tree/master/2022-No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8D42A-3D21-03B5-7201-E9D748763CB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24807" y="1846038"/>
            <a:ext cx="74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Join our Slack group to stay in touch 	</a:t>
            </a:r>
            <a:r>
              <a:rPr lang="en-GB" sz="1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http://bit.do/APSLACK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AE16B-5A6A-3F4A-830E-FD33B936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D0E91-20E2-5744-BB04-79F070971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3E98E-1CEE-F444-A893-68E363466258}"/>
              </a:ext>
            </a:extLst>
          </p:cNvPr>
          <p:cNvSpPr txBox="1"/>
          <p:nvPr/>
        </p:nvSpPr>
        <p:spPr>
          <a:xfrm>
            <a:off x="1275550" y="2351314"/>
            <a:ext cx="575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498296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sz="2800" dirty="0">
                <a:latin typeface="+mn-lt"/>
              </a:rPr>
              <a:t>Get the code &amp; docs:</a:t>
            </a:r>
          </a:p>
          <a:p>
            <a:pPr algn="l"/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 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 err="1">
                <a:latin typeface="Andale Mono" panose="020B0509000000000004" pitchFamily="49" charset="0"/>
              </a:rPr>
              <a:t>leechristie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>
                <a:latin typeface="Andale Mono" panose="020B0509000000000004" pitchFamily="49" charset="0"/>
              </a:rPr>
              <a:t>dice-poker</a:t>
            </a:r>
          </a:p>
          <a:p>
            <a:pPr algn="l"/>
            <a:endParaRPr lang="en-US" sz="2800" b="1" dirty="0">
              <a:latin typeface="Andale Mono" panose="020B0509000000000004" pitchFamily="49" charset="0"/>
            </a:endParaRPr>
          </a:p>
          <a:p>
            <a:pPr algn="l"/>
            <a:r>
              <a:rPr lang="en-US" sz="2800" dirty="0">
                <a:latin typeface="+mn-lt"/>
              </a:rPr>
              <a:t>Send us your bot:</a:t>
            </a:r>
          </a:p>
          <a:p>
            <a:pPr algn="l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 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tinyurl.com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sz="2800" b="1" dirty="0">
                <a:latin typeface="Andale Mono" panose="020B0509000000000004" pitchFamily="49" charset="0"/>
              </a:rPr>
              <a:t>dice-poker-</a:t>
            </a:r>
            <a:r>
              <a:rPr lang="en-US" sz="2800" b="1" dirty="0" err="1">
                <a:latin typeface="Andale Mono" panose="020B0509000000000004" pitchFamily="49" charset="0"/>
              </a:rPr>
              <a:t>dropbox</a:t>
            </a:r>
            <a:endParaRPr lang="en-US" sz="2800" b="1" dirty="0">
              <a:latin typeface="Andale Mono" panose="020B05090000000000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B98DD-8BFA-F406-8E4F-46205F25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1B7B8-BDC3-EAC0-E42E-6568D767250C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7393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113E0-3EE1-8F6F-2A17-7E11EE30141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Join Our GitHub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360514-623A-FC41-9FBB-86857A37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D2ED07-70B8-3C4C-AFF2-6AF7D66A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44CA4-6B99-B0D6-BEB5-74F3AB3F1617}"/>
              </a:ext>
            </a:extLst>
          </p:cNvPr>
          <p:cNvSpPr txBox="1"/>
          <p:nvPr/>
        </p:nvSpPr>
        <p:spPr>
          <a:xfrm>
            <a:off x="667619" y="3040920"/>
            <a:ext cx="81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ndale Mono" panose="020B0509000000000004" pitchFamily="49" charset="0"/>
              </a:rPr>
              <a:t>github.com/PythonAberdeen/user_group/tree/master/2023-02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1022-4C3C-F892-CD63-589F3E187EFE}"/>
              </a:ext>
            </a:extLst>
          </p:cNvPr>
          <p:cNvSpPr txBox="1"/>
          <p:nvPr/>
        </p:nvSpPr>
        <p:spPr>
          <a:xfrm>
            <a:off x="541155" y="2619016"/>
            <a:ext cx="740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Post your work on the project here: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EA78E-977A-F99D-5A48-0ED5481D8615}"/>
              </a:ext>
            </a:extLst>
          </p:cNvPr>
          <p:cNvSpPr txBox="1"/>
          <p:nvPr/>
        </p:nvSpPr>
        <p:spPr>
          <a:xfrm>
            <a:off x="667618" y="1804377"/>
            <a:ext cx="81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Andale Mono" panose="020B0509000000000004" pitchFamily="49" charset="0"/>
              </a:rPr>
              <a:t>github.com/PythonAberdeen/</a:t>
            </a:r>
            <a:r>
              <a:rPr lang="en-GB" dirty="0" err="1">
                <a:solidFill>
                  <a:srgbClr val="0070C0"/>
                </a:solidFill>
                <a:latin typeface="Andale Mono" panose="020B0509000000000004" pitchFamily="49" charset="0"/>
              </a:rPr>
              <a:t>user_group</a:t>
            </a:r>
            <a:endParaRPr lang="en-GB" dirty="0">
              <a:solidFill>
                <a:srgbClr val="0070C0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08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3D552-275F-CCAE-E6D9-94BF63EDFD8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202843" y="55662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b="1" dirty="0">
                <a:solidFill>
                  <a:schemeClr val="bg1"/>
                </a:solidFill>
              </a:rPr>
              <a:t>Feedback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E9A0-96E2-8549-A0F0-F6DF41BD2245}"/>
              </a:ext>
            </a:extLst>
          </p:cNvPr>
          <p:cNvSpPr txBox="1"/>
          <p:nvPr/>
        </p:nvSpPr>
        <p:spPr>
          <a:xfrm>
            <a:off x="356050" y="1513211"/>
            <a:ext cx="8367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What did you learn?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Share your code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Feedback on tonight’s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Thanks to Lee for the talk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6F571-D319-BD4A-8A8E-CB6222F3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CB78A-2C04-7848-9755-A84C1E8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AE94F6-BA03-0EB2-0908-104E11ABBF2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312057"/>
            <a:ext cx="8520600" cy="92144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C08FE-2C37-0D48-830E-B9532CBF04CC}"/>
              </a:ext>
            </a:extLst>
          </p:cNvPr>
          <p:cNvSpPr txBox="1"/>
          <p:nvPr/>
        </p:nvSpPr>
        <p:spPr>
          <a:xfrm>
            <a:off x="403036" y="1671624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</a:t>
            </a:r>
            <a:r>
              <a:rPr lang="en-GB" sz="1200" b="1" i="1" dirty="0">
                <a:solidFill>
                  <a:schemeClr val="bg1"/>
                </a:solidFill>
                <a:latin typeface="+mj-lt"/>
              </a:rPr>
              <a:t>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E62F1-BDA4-4545-B66B-09C522D92E84}"/>
              </a:ext>
            </a:extLst>
          </p:cNvPr>
          <p:cNvSpPr txBox="1"/>
          <p:nvPr/>
        </p:nvSpPr>
        <p:spPr>
          <a:xfrm>
            <a:off x="516143" y="1298672"/>
            <a:ext cx="41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your diary …….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173E6-C8B4-1844-A284-4E6D0520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518A4A-55C8-6B4D-90DF-0FF59555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6AA95C-DA2F-943F-0E31-8A5DDE028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452560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875BAF-EED2-49EC-E5E8-12F5AFABF9A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97C42-55CE-284C-A6CD-25F7394D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36" y="219776"/>
            <a:ext cx="8520600" cy="153398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600" dirty="0">
                <a:solidFill>
                  <a:schemeClr val="bg1"/>
                </a:solidFill>
              </a:rPr>
              <a:t>Aberdeen Python User Group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Coming up …….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629-BD2C-FA4C-9C49-CBB532DBD7B0}"/>
              </a:ext>
            </a:extLst>
          </p:cNvPr>
          <p:cNvSpPr txBox="1"/>
          <p:nvPr/>
        </p:nvSpPr>
        <p:spPr>
          <a:xfrm>
            <a:off x="403036" y="1504953"/>
            <a:ext cx="7405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07 March 2023 – ADM – subject to be confirmed</a:t>
            </a:r>
            <a:br>
              <a:rPr lang="en-GB" sz="1200" i="1" dirty="0">
                <a:solidFill>
                  <a:schemeClr val="bg1"/>
                </a:solidFill>
                <a:latin typeface="+mj-lt"/>
              </a:rPr>
            </a:b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08 March 2023 – APUG - subject to be confirmed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bg1"/>
                </a:solidFill>
                <a:latin typeface="+mj-lt"/>
              </a:rPr>
              <a:t>18-19 March 2023 – CTC28 Connections Hack Weekend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GB" sz="1200" i="1" dirty="0">
              <a:solidFill>
                <a:schemeClr val="bg1"/>
              </a:solidFill>
              <a:latin typeface="+mj-lt"/>
            </a:endParaRPr>
          </a:p>
          <a:p>
            <a:pPr fontAlgn="base"/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Details and ticket links for these on the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https://codethecity.org</a:t>
            </a:r>
            <a:r>
              <a:rPr lang="en-GB" sz="1200" dirty="0">
                <a:solidFill>
                  <a:srgbClr val="0070C0"/>
                </a:solidFill>
              </a:rPr>
              <a:t>  </a:t>
            </a:r>
            <a:r>
              <a:rPr lang="en-GB" sz="1200" dirty="0">
                <a:solidFill>
                  <a:schemeClr val="bg1"/>
                </a:solidFill>
              </a:rPr>
              <a:t>homepage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2ECE-D702-D943-86AC-39E8C6E7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2F251-E92E-8242-8A6B-939D5D9D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139B0B-AE15-DFAE-6582-27A7BA0B3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210" y="1246323"/>
            <a:ext cx="1921007" cy="19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289CC-2C7C-B893-329B-72EE9CAD33B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1682931"/>
            <a:ext cx="8520600" cy="101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i="1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Create your own AI”  </a:t>
            </a:r>
          </a:p>
          <a:p>
            <a:r>
              <a:rPr lang="en-GB" i="1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GB" sz="2800" i="1" dirty="0">
                <a:solidFill>
                  <a:schemeClr val="bg1"/>
                </a:solidFill>
                <a:latin typeface="+mj-lt"/>
              </a:rPr>
              <a:t>Dr Lee Christie</a:t>
            </a:r>
            <a:endParaRPr lang="en-GB" sz="1800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082875" y="3326875"/>
            <a:ext cx="2116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7303400" y="4040225"/>
            <a:ext cx="1909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164BE-A661-C043-8ED4-1DA73735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9" y="3991984"/>
            <a:ext cx="1785652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A2E6C-20F3-1749-8335-545B2D4DC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108" y="3841452"/>
            <a:ext cx="740697" cy="7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42571"/>
            <a:ext cx="8520600" cy="2001558"/>
          </a:xfrm>
        </p:spPr>
        <p:txBody>
          <a:bodyPr>
            <a:normAutofit/>
          </a:bodyPr>
          <a:lstStyle/>
          <a:p>
            <a:r>
              <a:rPr lang="en-US" sz="6000" dirty="0"/>
              <a:t>Dr Lee A. Christie</a:t>
            </a:r>
            <a:br>
              <a:rPr lang="en-US" sz="4400" dirty="0"/>
            </a:br>
            <a:r>
              <a:rPr lang="en-US" sz="4400" dirty="0"/>
              <a:t>Feb 2023 APUG Workshop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12E759-E5B8-A763-FDC0-7DA5BF8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071918"/>
            <a:ext cx="711200" cy="749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02DBB-7F96-55DD-DEE1-85B6EAB75058}"/>
              </a:ext>
            </a:extLst>
          </p:cNvPr>
          <p:cNvSpPr txBox="1"/>
          <p:nvPr/>
        </p:nvSpPr>
        <p:spPr>
          <a:xfrm>
            <a:off x="1240946" y="4051777"/>
            <a:ext cx="7287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4400" noProof="1">
                <a:latin typeface="Andale Mono" panose="020B0509000000000004" pitchFamily="49" charset="0"/>
              </a:rPr>
              <a:t>0x1ac</a:t>
            </a:r>
            <a:r>
              <a:rPr lang="en-US" sz="4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2714180298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 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5997C"/>
                </a:solidFill>
              </a:rPr>
              <a:t>⚂ ⚂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B4681-19CE-792F-30DA-F5DCB4CF8BB2}"/>
              </a:ext>
            </a:extLst>
          </p:cNvPr>
          <p:cNvSpPr/>
          <p:nvPr/>
        </p:nvSpPr>
        <p:spPr>
          <a:xfrm>
            <a:off x="4066060" y="536028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BAE46-11DE-1BE2-9FA9-BEE4990CECCE}"/>
              </a:ext>
            </a:extLst>
          </p:cNvPr>
          <p:cNvSpPr/>
          <p:nvPr/>
        </p:nvSpPr>
        <p:spPr>
          <a:xfrm>
            <a:off x="4951557" y="2122431"/>
            <a:ext cx="3530291" cy="898634"/>
          </a:xfrm>
          <a:custGeom>
            <a:avLst/>
            <a:gdLst>
              <a:gd name="connsiteX0" fmla="*/ 0 w 3530291"/>
              <a:gd name="connsiteY0" fmla="*/ 0 h 898634"/>
              <a:gd name="connsiteX1" fmla="*/ 553079 w 3530291"/>
              <a:gd name="connsiteY1" fmla="*/ 0 h 898634"/>
              <a:gd name="connsiteX2" fmla="*/ 1035552 w 3530291"/>
              <a:gd name="connsiteY2" fmla="*/ 0 h 898634"/>
              <a:gd name="connsiteX3" fmla="*/ 1694540 w 3530291"/>
              <a:gd name="connsiteY3" fmla="*/ 0 h 898634"/>
              <a:gd name="connsiteX4" fmla="*/ 2247619 w 3530291"/>
              <a:gd name="connsiteY4" fmla="*/ 0 h 898634"/>
              <a:gd name="connsiteX5" fmla="*/ 2800698 w 3530291"/>
              <a:gd name="connsiteY5" fmla="*/ 0 h 898634"/>
              <a:gd name="connsiteX6" fmla="*/ 3530291 w 3530291"/>
              <a:gd name="connsiteY6" fmla="*/ 0 h 898634"/>
              <a:gd name="connsiteX7" fmla="*/ 3530291 w 3530291"/>
              <a:gd name="connsiteY7" fmla="*/ 431344 h 898634"/>
              <a:gd name="connsiteX8" fmla="*/ 3530291 w 3530291"/>
              <a:gd name="connsiteY8" fmla="*/ 898634 h 898634"/>
              <a:gd name="connsiteX9" fmla="*/ 3012515 w 3530291"/>
              <a:gd name="connsiteY9" fmla="*/ 898634 h 898634"/>
              <a:gd name="connsiteX10" fmla="*/ 2424133 w 3530291"/>
              <a:gd name="connsiteY10" fmla="*/ 898634 h 898634"/>
              <a:gd name="connsiteX11" fmla="*/ 1835751 w 3530291"/>
              <a:gd name="connsiteY11" fmla="*/ 898634 h 898634"/>
              <a:gd name="connsiteX12" fmla="*/ 1282672 w 3530291"/>
              <a:gd name="connsiteY12" fmla="*/ 898634 h 898634"/>
              <a:gd name="connsiteX13" fmla="*/ 623685 w 3530291"/>
              <a:gd name="connsiteY13" fmla="*/ 898634 h 898634"/>
              <a:gd name="connsiteX14" fmla="*/ 0 w 3530291"/>
              <a:gd name="connsiteY14" fmla="*/ 898634 h 898634"/>
              <a:gd name="connsiteX15" fmla="*/ 0 w 3530291"/>
              <a:gd name="connsiteY15" fmla="*/ 467290 h 898634"/>
              <a:gd name="connsiteX16" fmla="*/ 0 w 3530291"/>
              <a:gd name="connsiteY16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30291" h="898634" extrusionOk="0">
                <a:moveTo>
                  <a:pt x="0" y="0"/>
                </a:moveTo>
                <a:cubicBezTo>
                  <a:pt x="271441" y="-41936"/>
                  <a:pt x="358952" y="15062"/>
                  <a:pt x="553079" y="0"/>
                </a:cubicBezTo>
                <a:cubicBezTo>
                  <a:pt x="747206" y="-15062"/>
                  <a:pt x="813368" y="52974"/>
                  <a:pt x="1035552" y="0"/>
                </a:cubicBezTo>
                <a:cubicBezTo>
                  <a:pt x="1257736" y="-52974"/>
                  <a:pt x="1507175" y="38762"/>
                  <a:pt x="1694540" y="0"/>
                </a:cubicBezTo>
                <a:cubicBezTo>
                  <a:pt x="1881905" y="-38762"/>
                  <a:pt x="2073576" y="4327"/>
                  <a:pt x="2247619" y="0"/>
                </a:cubicBezTo>
                <a:cubicBezTo>
                  <a:pt x="2421662" y="-4327"/>
                  <a:pt x="2635150" y="17287"/>
                  <a:pt x="2800698" y="0"/>
                </a:cubicBezTo>
                <a:cubicBezTo>
                  <a:pt x="2966246" y="-17287"/>
                  <a:pt x="3243341" y="19503"/>
                  <a:pt x="3530291" y="0"/>
                </a:cubicBezTo>
                <a:cubicBezTo>
                  <a:pt x="3533440" y="115650"/>
                  <a:pt x="3498892" y="258082"/>
                  <a:pt x="3530291" y="431344"/>
                </a:cubicBezTo>
                <a:cubicBezTo>
                  <a:pt x="3561690" y="604606"/>
                  <a:pt x="3499554" y="780252"/>
                  <a:pt x="3530291" y="898634"/>
                </a:cubicBezTo>
                <a:cubicBezTo>
                  <a:pt x="3378733" y="928927"/>
                  <a:pt x="3210264" y="898356"/>
                  <a:pt x="3012515" y="898634"/>
                </a:cubicBezTo>
                <a:cubicBezTo>
                  <a:pt x="2814766" y="898912"/>
                  <a:pt x="2707676" y="871550"/>
                  <a:pt x="2424133" y="898634"/>
                </a:cubicBezTo>
                <a:cubicBezTo>
                  <a:pt x="2140590" y="925718"/>
                  <a:pt x="2063299" y="837583"/>
                  <a:pt x="1835751" y="898634"/>
                </a:cubicBezTo>
                <a:cubicBezTo>
                  <a:pt x="1608203" y="959685"/>
                  <a:pt x="1520628" y="857919"/>
                  <a:pt x="1282672" y="898634"/>
                </a:cubicBezTo>
                <a:cubicBezTo>
                  <a:pt x="1044716" y="939349"/>
                  <a:pt x="822897" y="891474"/>
                  <a:pt x="623685" y="898634"/>
                </a:cubicBezTo>
                <a:cubicBezTo>
                  <a:pt x="424473" y="905794"/>
                  <a:pt x="148007" y="842194"/>
                  <a:pt x="0" y="898634"/>
                </a:cubicBezTo>
                <a:cubicBezTo>
                  <a:pt x="-32317" y="739690"/>
                  <a:pt x="31260" y="604028"/>
                  <a:pt x="0" y="467290"/>
                </a:cubicBezTo>
                <a:cubicBezTo>
                  <a:pt x="-31260" y="330552"/>
                  <a:pt x="27956" y="141196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4BA46-A4F0-BAC2-92AD-5D4E4B32643C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8D849-0D0C-CA98-CE45-7C48B7E9F461}"/>
              </a:ext>
            </a:extLst>
          </p:cNvPr>
          <p:cNvSpPr/>
          <p:nvPr/>
        </p:nvSpPr>
        <p:spPr>
          <a:xfrm>
            <a:off x="4068095" y="3669067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927FA0"/>
                </a:solidFill>
              </a:rPr>
              <a:t>⚃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86D4F0"/>
                </a:solidFill>
              </a:rPr>
              <a:t>⚄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⚂</a:t>
            </a:r>
            <a:r>
              <a:rPr lang="en-US" sz="7200" dirty="0">
                <a:solidFill>
                  <a:srgbClr val="0070C0"/>
                </a:solidFill>
              </a:rPr>
              <a:t> </a:t>
            </a:r>
            <a:r>
              <a:rPr lang="en-US" sz="72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 High Straight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 High Straight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D8706-799A-7273-A868-ECE5416CFCC8}"/>
              </a:ext>
            </a:extLst>
          </p:cNvPr>
          <p:cNvSpPr/>
          <p:nvPr/>
        </p:nvSpPr>
        <p:spPr>
          <a:xfrm>
            <a:off x="5833241" y="3669067"/>
            <a:ext cx="2648607" cy="898634"/>
          </a:xfrm>
          <a:custGeom>
            <a:avLst/>
            <a:gdLst>
              <a:gd name="connsiteX0" fmla="*/ 0 w 2648607"/>
              <a:gd name="connsiteY0" fmla="*/ 0 h 898634"/>
              <a:gd name="connsiteX1" fmla="*/ 503235 w 2648607"/>
              <a:gd name="connsiteY1" fmla="*/ 0 h 898634"/>
              <a:gd name="connsiteX2" fmla="*/ 953499 w 2648607"/>
              <a:gd name="connsiteY2" fmla="*/ 0 h 898634"/>
              <a:gd name="connsiteX3" fmla="*/ 1536192 w 2648607"/>
              <a:gd name="connsiteY3" fmla="*/ 0 h 898634"/>
              <a:gd name="connsiteX4" fmla="*/ 2039427 w 2648607"/>
              <a:gd name="connsiteY4" fmla="*/ 0 h 898634"/>
              <a:gd name="connsiteX5" fmla="*/ 2648607 w 2648607"/>
              <a:gd name="connsiteY5" fmla="*/ 0 h 898634"/>
              <a:gd name="connsiteX6" fmla="*/ 2648607 w 2648607"/>
              <a:gd name="connsiteY6" fmla="*/ 467290 h 898634"/>
              <a:gd name="connsiteX7" fmla="*/ 2648607 w 2648607"/>
              <a:gd name="connsiteY7" fmla="*/ 898634 h 898634"/>
              <a:gd name="connsiteX8" fmla="*/ 2118886 w 2648607"/>
              <a:gd name="connsiteY8" fmla="*/ 898634 h 898634"/>
              <a:gd name="connsiteX9" fmla="*/ 1668622 w 2648607"/>
              <a:gd name="connsiteY9" fmla="*/ 898634 h 898634"/>
              <a:gd name="connsiteX10" fmla="*/ 1138901 w 2648607"/>
              <a:gd name="connsiteY10" fmla="*/ 898634 h 898634"/>
              <a:gd name="connsiteX11" fmla="*/ 609180 w 2648607"/>
              <a:gd name="connsiteY11" fmla="*/ 898634 h 898634"/>
              <a:gd name="connsiteX12" fmla="*/ 0 w 2648607"/>
              <a:gd name="connsiteY12" fmla="*/ 898634 h 898634"/>
              <a:gd name="connsiteX13" fmla="*/ 0 w 2648607"/>
              <a:gd name="connsiteY13" fmla="*/ 431344 h 898634"/>
              <a:gd name="connsiteX14" fmla="*/ 0 w 2648607"/>
              <a:gd name="connsiteY14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8607" h="898634" extrusionOk="0">
                <a:moveTo>
                  <a:pt x="0" y="0"/>
                </a:moveTo>
                <a:cubicBezTo>
                  <a:pt x="220816" y="-37831"/>
                  <a:pt x="334121" y="9819"/>
                  <a:pt x="503235" y="0"/>
                </a:cubicBezTo>
                <a:cubicBezTo>
                  <a:pt x="672349" y="-9819"/>
                  <a:pt x="731491" y="25172"/>
                  <a:pt x="953499" y="0"/>
                </a:cubicBezTo>
                <a:cubicBezTo>
                  <a:pt x="1175507" y="-25172"/>
                  <a:pt x="1333517" y="51157"/>
                  <a:pt x="1536192" y="0"/>
                </a:cubicBezTo>
                <a:cubicBezTo>
                  <a:pt x="1738867" y="-51157"/>
                  <a:pt x="1882817" y="1102"/>
                  <a:pt x="2039427" y="0"/>
                </a:cubicBezTo>
                <a:cubicBezTo>
                  <a:pt x="2196037" y="-1102"/>
                  <a:pt x="2486597" y="64688"/>
                  <a:pt x="2648607" y="0"/>
                </a:cubicBezTo>
                <a:cubicBezTo>
                  <a:pt x="2702649" y="113550"/>
                  <a:pt x="2622153" y="352596"/>
                  <a:pt x="2648607" y="467290"/>
                </a:cubicBezTo>
                <a:cubicBezTo>
                  <a:pt x="2675061" y="581984"/>
                  <a:pt x="2617208" y="725372"/>
                  <a:pt x="2648607" y="898634"/>
                </a:cubicBezTo>
                <a:cubicBezTo>
                  <a:pt x="2460865" y="925787"/>
                  <a:pt x="2257147" y="885125"/>
                  <a:pt x="2118886" y="898634"/>
                </a:cubicBezTo>
                <a:cubicBezTo>
                  <a:pt x="1980625" y="912143"/>
                  <a:pt x="1861561" y="888553"/>
                  <a:pt x="1668622" y="898634"/>
                </a:cubicBezTo>
                <a:cubicBezTo>
                  <a:pt x="1475683" y="908715"/>
                  <a:pt x="1369274" y="865869"/>
                  <a:pt x="1138901" y="898634"/>
                </a:cubicBezTo>
                <a:cubicBezTo>
                  <a:pt x="908528" y="931399"/>
                  <a:pt x="872750" y="849101"/>
                  <a:pt x="609180" y="898634"/>
                </a:cubicBezTo>
                <a:cubicBezTo>
                  <a:pt x="345610" y="948167"/>
                  <a:pt x="282752" y="871007"/>
                  <a:pt x="0" y="898634"/>
                </a:cubicBezTo>
                <a:cubicBezTo>
                  <a:pt x="-1565" y="702619"/>
                  <a:pt x="32359" y="593842"/>
                  <a:pt x="0" y="431344"/>
                </a:cubicBezTo>
                <a:cubicBezTo>
                  <a:pt x="-32359" y="268846"/>
                  <a:pt x="35202" y="13294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9128A-E2AD-0FB4-6669-FB4F6E56954C}"/>
              </a:ext>
            </a:extLst>
          </p:cNvPr>
          <p:cNvSpPr/>
          <p:nvPr/>
        </p:nvSpPr>
        <p:spPr>
          <a:xfrm>
            <a:off x="4066060" y="2122431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2FAC9-0BC1-20BA-4681-C9EF6755471F}"/>
              </a:ext>
            </a:extLst>
          </p:cNvPr>
          <p:cNvSpPr/>
          <p:nvPr/>
        </p:nvSpPr>
        <p:spPr>
          <a:xfrm>
            <a:off x="4066060" y="540623"/>
            <a:ext cx="4415788" cy="898634"/>
          </a:xfrm>
          <a:custGeom>
            <a:avLst/>
            <a:gdLst>
              <a:gd name="connsiteX0" fmla="*/ 0 w 4415788"/>
              <a:gd name="connsiteY0" fmla="*/ 0 h 898634"/>
              <a:gd name="connsiteX1" fmla="*/ 507816 w 4415788"/>
              <a:gd name="connsiteY1" fmla="*/ 0 h 898634"/>
              <a:gd name="connsiteX2" fmla="*/ 927315 w 4415788"/>
              <a:gd name="connsiteY2" fmla="*/ 0 h 898634"/>
              <a:gd name="connsiteX3" fmla="*/ 1567605 w 4415788"/>
              <a:gd name="connsiteY3" fmla="*/ 0 h 898634"/>
              <a:gd name="connsiteX4" fmla="*/ 2075420 w 4415788"/>
              <a:gd name="connsiteY4" fmla="*/ 0 h 898634"/>
              <a:gd name="connsiteX5" fmla="*/ 2583236 w 4415788"/>
              <a:gd name="connsiteY5" fmla="*/ 0 h 898634"/>
              <a:gd name="connsiteX6" fmla="*/ 3223525 w 4415788"/>
              <a:gd name="connsiteY6" fmla="*/ 0 h 898634"/>
              <a:gd name="connsiteX7" fmla="*/ 3687183 w 4415788"/>
              <a:gd name="connsiteY7" fmla="*/ 0 h 898634"/>
              <a:gd name="connsiteX8" fmla="*/ 4415788 w 4415788"/>
              <a:gd name="connsiteY8" fmla="*/ 0 h 898634"/>
              <a:gd name="connsiteX9" fmla="*/ 4415788 w 4415788"/>
              <a:gd name="connsiteY9" fmla="*/ 467290 h 898634"/>
              <a:gd name="connsiteX10" fmla="*/ 4415788 w 4415788"/>
              <a:gd name="connsiteY10" fmla="*/ 898634 h 898634"/>
              <a:gd name="connsiteX11" fmla="*/ 3863815 w 4415788"/>
              <a:gd name="connsiteY11" fmla="*/ 898634 h 898634"/>
              <a:gd name="connsiteX12" fmla="*/ 3355999 w 4415788"/>
              <a:gd name="connsiteY12" fmla="*/ 898634 h 898634"/>
              <a:gd name="connsiteX13" fmla="*/ 2715710 w 4415788"/>
              <a:gd name="connsiteY13" fmla="*/ 898634 h 898634"/>
              <a:gd name="connsiteX14" fmla="*/ 2075420 w 4415788"/>
              <a:gd name="connsiteY14" fmla="*/ 898634 h 898634"/>
              <a:gd name="connsiteX15" fmla="*/ 1611763 w 4415788"/>
              <a:gd name="connsiteY15" fmla="*/ 898634 h 898634"/>
              <a:gd name="connsiteX16" fmla="*/ 1059789 w 4415788"/>
              <a:gd name="connsiteY16" fmla="*/ 898634 h 898634"/>
              <a:gd name="connsiteX17" fmla="*/ 0 w 4415788"/>
              <a:gd name="connsiteY17" fmla="*/ 898634 h 898634"/>
              <a:gd name="connsiteX18" fmla="*/ 0 w 4415788"/>
              <a:gd name="connsiteY18" fmla="*/ 449317 h 898634"/>
              <a:gd name="connsiteX19" fmla="*/ 0 w 4415788"/>
              <a:gd name="connsiteY19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15788" h="898634" extrusionOk="0">
                <a:moveTo>
                  <a:pt x="0" y="0"/>
                </a:moveTo>
                <a:cubicBezTo>
                  <a:pt x="138106" y="-33193"/>
                  <a:pt x="382832" y="47314"/>
                  <a:pt x="507816" y="0"/>
                </a:cubicBezTo>
                <a:cubicBezTo>
                  <a:pt x="632800" y="-47314"/>
                  <a:pt x="820255" y="44456"/>
                  <a:pt x="927315" y="0"/>
                </a:cubicBezTo>
                <a:cubicBezTo>
                  <a:pt x="1034375" y="-44456"/>
                  <a:pt x="1405676" y="14783"/>
                  <a:pt x="1567605" y="0"/>
                </a:cubicBezTo>
                <a:cubicBezTo>
                  <a:pt x="1729534" y="-14783"/>
                  <a:pt x="1952867" y="25698"/>
                  <a:pt x="2075420" y="0"/>
                </a:cubicBezTo>
                <a:cubicBezTo>
                  <a:pt x="2197973" y="-25698"/>
                  <a:pt x="2380605" y="26852"/>
                  <a:pt x="2583236" y="0"/>
                </a:cubicBezTo>
                <a:cubicBezTo>
                  <a:pt x="2785867" y="-26852"/>
                  <a:pt x="2919871" y="214"/>
                  <a:pt x="3223525" y="0"/>
                </a:cubicBezTo>
                <a:cubicBezTo>
                  <a:pt x="3527179" y="-214"/>
                  <a:pt x="3498495" y="17501"/>
                  <a:pt x="3687183" y="0"/>
                </a:cubicBezTo>
                <a:cubicBezTo>
                  <a:pt x="3875871" y="-17501"/>
                  <a:pt x="4067777" y="31943"/>
                  <a:pt x="4415788" y="0"/>
                </a:cubicBezTo>
                <a:cubicBezTo>
                  <a:pt x="4443863" y="114811"/>
                  <a:pt x="4403198" y="260196"/>
                  <a:pt x="4415788" y="467290"/>
                </a:cubicBezTo>
                <a:cubicBezTo>
                  <a:pt x="4428378" y="674384"/>
                  <a:pt x="4390937" y="788408"/>
                  <a:pt x="4415788" y="898634"/>
                </a:cubicBezTo>
                <a:cubicBezTo>
                  <a:pt x="4167085" y="933674"/>
                  <a:pt x="4137079" y="834442"/>
                  <a:pt x="3863815" y="898634"/>
                </a:cubicBezTo>
                <a:cubicBezTo>
                  <a:pt x="3590551" y="962826"/>
                  <a:pt x="3526720" y="885288"/>
                  <a:pt x="3355999" y="898634"/>
                </a:cubicBezTo>
                <a:cubicBezTo>
                  <a:pt x="3185278" y="911980"/>
                  <a:pt x="2910214" y="895225"/>
                  <a:pt x="2715710" y="898634"/>
                </a:cubicBezTo>
                <a:cubicBezTo>
                  <a:pt x="2521206" y="902043"/>
                  <a:pt x="2386186" y="833079"/>
                  <a:pt x="2075420" y="898634"/>
                </a:cubicBezTo>
                <a:cubicBezTo>
                  <a:pt x="1764654" y="964189"/>
                  <a:pt x="1735652" y="895767"/>
                  <a:pt x="1611763" y="898634"/>
                </a:cubicBezTo>
                <a:cubicBezTo>
                  <a:pt x="1487874" y="901501"/>
                  <a:pt x="1317873" y="837323"/>
                  <a:pt x="1059789" y="898634"/>
                </a:cubicBezTo>
                <a:cubicBezTo>
                  <a:pt x="801705" y="959945"/>
                  <a:pt x="404155" y="831982"/>
                  <a:pt x="0" y="898634"/>
                </a:cubicBezTo>
                <a:cubicBezTo>
                  <a:pt x="-16904" y="798372"/>
                  <a:pt x="20044" y="634051"/>
                  <a:pt x="0" y="449317"/>
                </a:cubicBezTo>
                <a:cubicBezTo>
                  <a:pt x="-20044" y="264583"/>
                  <a:pt x="33050" y="10851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B996D-CBA9-9249-8D9D-D7013132B6DC}"/>
              </a:ext>
            </a:extLst>
          </p:cNvPr>
          <p:cNvSpPr txBox="1"/>
          <p:nvPr/>
        </p:nvSpPr>
        <p:spPr>
          <a:xfrm>
            <a:off x="4066060" y="389777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84"/>
                </a:solidFill>
              </a:rPr>
              <a:t>⚁ ⚁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A9E85-C451-12ED-91DE-E3C844AE2F35}"/>
              </a:ext>
            </a:extLst>
          </p:cNvPr>
          <p:cNvSpPr txBox="1"/>
          <p:nvPr/>
        </p:nvSpPr>
        <p:spPr>
          <a:xfrm>
            <a:off x="4066060" y="1971585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 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86D4F0"/>
                </a:solidFill>
              </a:rPr>
              <a:t>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EC14-BEE4-84D4-15B6-F2E66681E101}"/>
              </a:ext>
            </a:extLst>
          </p:cNvPr>
          <p:cNvSpPr txBox="1"/>
          <p:nvPr/>
        </p:nvSpPr>
        <p:spPr>
          <a:xfrm>
            <a:off x="4066060" y="3553394"/>
            <a:ext cx="4504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9B9D"/>
                </a:solidFill>
              </a:rPr>
              <a:t>⚀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FFFF84"/>
                </a:solidFill>
              </a:rPr>
              <a:t>⚁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5997C"/>
                </a:solidFill>
              </a:rPr>
              <a:t>⚂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00B0F0"/>
                </a:solidFill>
              </a:rPr>
              <a:t>⚄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64790" y="666775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64790" y="2248583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2955-CD62-4888-66A6-C807CCFB7E41}"/>
              </a:ext>
            </a:extLst>
          </p:cNvPr>
          <p:cNvSpPr txBox="1"/>
          <p:nvPr/>
        </p:nvSpPr>
        <p:spPr>
          <a:xfrm>
            <a:off x="364790" y="38303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1D3D8-7701-E872-E19E-E2C407F097C5}"/>
              </a:ext>
            </a:extLst>
          </p:cNvPr>
          <p:cNvSpPr/>
          <p:nvPr/>
        </p:nvSpPr>
        <p:spPr>
          <a:xfrm>
            <a:off x="4066060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E5F5D-8BBE-EEEA-814F-5CB677CFCC21}"/>
              </a:ext>
            </a:extLst>
          </p:cNvPr>
          <p:cNvSpPr/>
          <p:nvPr/>
        </p:nvSpPr>
        <p:spPr>
          <a:xfrm>
            <a:off x="5897488" y="540623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041ED0-083C-3839-B755-A559EDF19B34}"/>
              </a:ext>
            </a:extLst>
          </p:cNvPr>
          <p:cNvSpPr/>
          <p:nvPr/>
        </p:nvSpPr>
        <p:spPr>
          <a:xfrm>
            <a:off x="5897487" y="2122431"/>
            <a:ext cx="1676175" cy="898634"/>
          </a:xfrm>
          <a:custGeom>
            <a:avLst/>
            <a:gdLst>
              <a:gd name="connsiteX0" fmla="*/ 0 w 1676175"/>
              <a:gd name="connsiteY0" fmla="*/ 0 h 898634"/>
              <a:gd name="connsiteX1" fmla="*/ 541963 w 1676175"/>
              <a:gd name="connsiteY1" fmla="*/ 0 h 898634"/>
              <a:gd name="connsiteX2" fmla="*/ 1050403 w 1676175"/>
              <a:gd name="connsiteY2" fmla="*/ 0 h 898634"/>
              <a:gd name="connsiteX3" fmla="*/ 1676175 w 1676175"/>
              <a:gd name="connsiteY3" fmla="*/ 0 h 898634"/>
              <a:gd name="connsiteX4" fmla="*/ 1676175 w 1676175"/>
              <a:gd name="connsiteY4" fmla="*/ 440331 h 898634"/>
              <a:gd name="connsiteX5" fmla="*/ 1676175 w 1676175"/>
              <a:gd name="connsiteY5" fmla="*/ 898634 h 898634"/>
              <a:gd name="connsiteX6" fmla="*/ 1150974 w 1676175"/>
              <a:gd name="connsiteY6" fmla="*/ 898634 h 898634"/>
              <a:gd name="connsiteX7" fmla="*/ 625772 w 1676175"/>
              <a:gd name="connsiteY7" fmla="*/ 898634 h 898634"/>
              <a:gd name="connsiteX8" fmla="*/ 0 w 1676175"/>
              <a:gd name="connsiteY8" fmla="*/ 898634 h 898634"/>
              <a:gd name="connsiteX9" fmla="*/ 0 w 1676175"/>
              <a:gd name="connsiteY9" fmla="*/ 476276 h 898634"/>
              <a:gd name="connsiteX10" fmla="*/ 0 w 1676175"/>
              <a:gd name="connsiteY10" fmla="*/ 0 h 89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6175" h="898634" extrusionOk="0">
                <a:moveTo>
                  <a:pt x="0" y="0"/>
                </a:moveTo>
                <a:cubicBezTo>
                  <a:pt x="142145" y="-39447"/>
                  <a:pt x="359719" y="25334"/>
                  <a:pt x="541963" y="0"/>
                </a:cubicBezTo>
                <a:cubicBezTo>
                  <a:pt x="724207" y="-25334"/>
                  <a:pt x="907254" y="25385"/>
                  <a:pt x="1050403" y="0"/>
                </a:cubicBezTo>
                <a:cubicBezTo>
                  <a:pt x="1193552" y="-25385"/>
                  <a:pt x="1494801" y="22167"/>
                  <a:pt x="1676175" y="0"/>
                </a:cubicBezTo>
                <a:cubicBezTo>
                  <a:pt x="1712825" y="105007"/>
                  <a:pt x="1637603" y="294009"/>
                  <a:pt x="1676175" y="440331"/>
                </a:cubicBezTo>
                <a:cubicBezTo>
                  <a:pt x="1714747" y="586653"/>
                  <a:pt x="1671955" y="792047"/>
                  <a:pt x="1676175" y="898634"/>
                </a:cubicBezTo>
                <a:cubicBezTo>
                  <a:pt x="1502675" y="935507"/>
                  <a:pt x="1321001" y="890411"/>
                  <a:pt x="1150974" y="898634"/>
                </a:cubicBezTo>
                <a:cubicBezTo>
                  <a:pt x="980947" y="906857"/>
                  <a:pt x="794680" y="880143"/>
                  <a:pt x="625772" y="898634"/>
                </a:cubicBezTo>
                <a:cubicBezTo>
                  <a:pt x="456864" y="917125"/>
                  <a:pt x="202124" y="859970"/>
                  <a:pt x="0" y="898634"/>
                </a:cubicBezTo>
                <a:cubicBezTo>
                  <a:pt x="-13911" y="785941"/>
                  <a:pt x="23575" y="572212"/>
                  <a:pt x="0" y="476276"/>
                </a:cubicBezTo>
                <a:cubicBezTo>
                  <a:pt x="-23575" y="380340"/>
                  <a:pt x="36885" y="1831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D23154-8A5C-E016-9E1A-0D31277851BC}"/>
              </a:ext>
            </a:extLst>
          </p:cNvPr>
          <p:cNvSpPr txBox="1"/>
          <p:nvPr/>
        </p:nvSpPr>
        <p:spPr>
          <a:xfrm>
            <a:off x="372670" y="3550708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3EB6A-C6D6-4B83-40BC-F73E24F59470}"/>
              </a:ext>
            </a:extLst>
          </p:cNvPr>
          <p:cNvSpPr txBox="1"/>
          <p:nvPr/>
        </p:nvSpPr>
        <p:spPr>
          <a:xfrm>
            <a:off x="372670" y="4197039"/>
            <a:ext cx="90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3062-46F4-D86E-960E-62F466F89575}"/>
              </a:ext>
            </a:extLst>
          </p:cNvPr>
          <p:cNvSpPr txBox="1"/>
          <p:nvPr/>
        </p:nvSpPr>
        <p:spPr>
          <a:xfrm>
            <a:off x="372670" y="319053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5-of-a-Kind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CB4F7-4655-772B-4E87-A1DE88768D34}"/>
              </a:ext>
            </a:extLst>
          </p:cNvPr>
          <p:cNvSpPr txBox="1"/>
          <p:nvPr/>
        </p:nvSpPr>
        <p:spPr>
          <a:xfrm>
            <a:off x="372670" y="965384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4-of-a-Kind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DDE9E-DB6F-C2CC-5396-901F0A550513}"/>
              </a:ext>
            </a:extLst>
          </p:cNvPr>
          <p:cNvSpPr txBox="1"/>
          <p:nvPr/>
        </p:nvSpPr>
        <p:spPr>
          <a:xfrm>
            <a:off x="372670" y="1611715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House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7D7C1-F501-D2C4-454B-B52B3A6D1E66}"/>
              </a:ext>
            </a:extLst>
          </p:cNvPr>
          <p:cNvSpPr txBox="1"/>
          <p:nvPr/>
        </p:nvSpPr>
        <p:spPr>
          <a:xfrm>
            <a:off x="372670" y="2258046"/>
            <a:ext cx="16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Straight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3ED51-2F1E-CE01-83DD-AE75C0E620E9}"/>
              </a:ext>
            </a:extLst>
          </p:cNvPr>
          <p:cNvSpPr txBox="1"/>
          <p:nvPr/>
        </p:nvSpPr>
        <p:spPr>
          <a:xfrm>
            <a:off x="372670" y="2904377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3-of-a-Kind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18972-6CE2-E25F-84EF-43E60154C7B5}"/>
              </a:ext>
            </a:extLst>
          </p:cNvPr>
          <p:cNvSpPr txBox="1"/>
          <p:nvPr/>
        </p:nvSpPr>
        <p:spPr>
          <a:xfrm>
            <a:off x="2907295" y="257497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BAF45-1F38-334F-A49B-7468C393AD81}"/>
              </a:ext>
            </a:extLst>
          </p:cNvPr>
          <p:cNvSpPr txBox="1"/>
          <p:nvPr/>
        </p:nvSpPr>
        <p:spPr>
          <a:xfrm>
            <a:off x="2907295" y="903828"/>
            <a:ext cx="2403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 ⚃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9C58-D965-FBF3-B61C-098E329F6CC0}"/>
              </a:ext>
            </a:extLst>
          </p:cNvPr>
          <p:cNvSpPr txBox="1"/>
          <p:nvPr/>
        </p:nvSpPr>
        <p:spPr>
          <a:xfrm>
            <a:off x="2907295" y="1550159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 </a:t>
            </a:r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E5E91-CF8C-2CA4-B079-CE77701E2F63}"/>
              </a:ext>
            </a:extLst>
          </p:cNvPr>
          <p:cNvSpPr txBox="1"/>
          <p:nvPr/>
        </p:nvSpPr>
        <p:spPr>
          <a:xfrm>
            <a:off x="2907295" y="2196490"/>
            <a:ext cx="2829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927FA0"/>
                </a:solidFill>
              </a:rPr>
              <a:t>⚃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86D4F0"/>
                </a:solidFill>
              </a:rPr>
              <a:t>⚄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69B089"/>
                </a:solidFill>
              </a:rPr>
              <a:t>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3F97D-E036-E3F0-23E0-E78AFF275360}"/>
              </a:ext>
            </a:extLst>
          </p:cNvPr>
          <p:cNvSpPr txBox="1"/>
          <p:nvPr/>
        </p:nvSpPr>
        <p:spPr>
          <a:xfrm>
            <a:off x="2907295" y="2842821"/>
            <a:ext cx="1720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7FA0"/>
                </a:solidFill>
              </a:rPr>
              <a:t>⚃ ⚃ 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F8CD7-8DC7-D0EF-E776-B4191E9BB4E2}"/>
              </a:ext>
            </a:extLst>
          </p:cNvPr>
          <p:cNvSpPr txBox="1"/>
          <p:nvPr/>
        </p:nvSpPr>
        <p:spPr>
          <a:xfrm>
            <a:off x="2907295" y="3489152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84"/>
                </a:solidFill>
              </a:rPr>
              <a:t>⚁ ⚁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1A7E2-B007-1F94-10E8-B980C9DB058A}"/>
              </a:ext>
            </a:extLst>
          </p:cNvPr>
          <p:cNvSpPr txBox="1"/>
          <p:nvPr/>
        </p:nvSpPr>
        <p:spPr>
          <a:xfrm>
            <a:off x="2891037" y="4140345"/>
            <a:ext cx="1165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5997C"/>
                </a:solidFill>
              </a:rPr>
              <a:t>⚂ ⚂</a:t>
            </a:r>
            <a:endParaRPr lang="en-US" sz="4400" dirty="0">
              <a:solidFill>
                <a:srgbClr val="69B0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B4-2E3F-FA26-3485-5D9B4A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9346"/>
            <a:ext cx="8520600" cy="841800"/>
          </a:xfrm>
        </p:spPr>
        <p:txBody>
          <a:bodyPr>
            <a:normAutofit/>
          </a:bodyPr>
          <a:lstStyle/>
          <a:p>
            <a:r>
              <a:rPr lang="en-US" sz="4400" dirty="0"/>
              <a:t>Dice Poker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A3D142-76CA-75DF-D359-DCB968788C71}"/>
              </a:ext>
            </a:extLst>
          </p:cNvPr>
          <p:cNvSpPr txBox="1">
            <a:spLocks/>
          </p:cNvSpPr>
          <p:nvPr/>
        </p:nvSpPr>
        <p:spPr>
          <a:xfrm>
            <a:off x="311700" y="1802355"/>
            <a:ext cx="8520600" cy="21469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85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l"/>
            <a:r>
              <a:rPr lang="en-US" dirty="0"/>
              <a:t>1. Python 3.7 </a:t>
            </a:r>
            <a:r>
              <a:rPr lang="en-US" sz="2400" dirty="0"/>
              <a:t>～ </a:t>
            </a:r>
            <a:r>
              <a:rPr lang="en-US" dirty="0"/>
              <a:t>3.11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Any Python IDE (or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github.com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 err="1">
                <a:latin typeface="Andale Mono" panose="020B0509000000000004" pitchFamily="49" charset="0"/>
              </a:rPr>
              <a:t>leechristie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ndale Mono" panose="020B0509000000000004" pitchFamily="49" charset="0"/>
              </a:rPr>
              <a:t>/</a:t>
            </a:r>
            <a:r>
              <a:rPr lang="en-US" b="1" dirty="0">
                <a:latin typeface="Andale Mono" panose="020B0509000000000004" pitchFamily="49" charset="0"/>
              </a:rPr>
              <a:t>dice-poker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1BF6C1-FEAC-FD5C-DBA3-9DD38A77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0" y="4447276"/>
            <a:ext cx="354927" cy="373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9B61F-7DDE-3BF3-B811-604919289E5B}"/>
              </a:ext>
            </a:extLst>
          </p:cNvPr>
          <p:cNvSpPr txBox="1"/>
          <p:nvPr/>
        </p:nvSpPr>
        <p:spPr>
          <a:xfrm>
            <a:off x="717435" y="4387445"/>
            <a:ext cx="72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</a:t>
            </a:r>
            <a:r>
              <a:rPr lang="en-US" sz="2400" noProof="1">
                <a:latin typeface="Andale Mono" panose="020B0509000000000004" pitchFamily="49" charset="0"/>
              </a:rPr>
              <a:t>0x1ac</a:t>
            </a:r>
            <a:r>
              <a:rPr lang="en-US" sz="2400" noProof="1">
                <a:solidFill>
                  <a:schemeClr val="tx1">
                    <a:lumMod val="75000"/>
                  </a:schemeClr>
                </a:solidFill>
                <a:latin typeface="Andale Mono" panose="020B0509000000000004" pitchFamily="49" charset="0"/>
              </a:rPr>
              <a:t>@techhub.social</a:t>
            </a:r>
          </a:p>
        </p:txBody>
      </p:sp>
    </p:spTree>
    <p:extLst>
      <p:ext uri="{BB962C8B-B14F-4D97-AF65-F5344CB8AC3E}">
        <p14:creationId xmlns:p14="http://schemas.microsoft.com/office/powerpoint/2010/main" val="18988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10475</TotalTime>
  <Words>374</Words>
  <Application>Microsoft Macintosh PowerPoint</Application>
  <PresentationFormat>On-screen Show (16:9)</PresentationFormat>
  <Paragraphs>81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Andale Mono</vt:lpstr>
      <vt:lpstr>Arial</vt:lpstr>
      <vt:lpstr>Calibri</vt:lpstr>
      <vt:lpstr>Calibri Light</vt:lpstr>
      <vt:lpstr>Office Theme</vt:lpstr>
      <vt:lpstr>Aberdeen Python User Group   </vt:lpstr>
      <vt:lpstr>Aberdeen Python User Group   Coming up …….</vt:lpstr>
      <vt:lpstr>PowerPoint Presentation</vt:lpstr>
      <vt:lpstr>Dr Lee A. Christie Feb 2023 APUG Workshop</vt:lpstr>
      <vt:lpstr>PowerPoint Presentation</vt:lpstr>
      <vt:lpstr>PowerPoint Presentation</vt:lpstr>
      <vt:lpstr>PowerPoint Presentation</vt:lpstr>
      <vt:lpstr>PowerPoint Presentation</vt:lpstr>
      <vt:lpstr>Dice Poker</vt:lpstr>
      <vt:lpstr>Dice Poker</vt:lpstr>
      <vt:lpstr>PowerPoint Presentation</vt:lpstr>
      <vt:lpstr>PowerPoint Presentation</vt:lpstr>
      <vt:lpstr>Aberdeen Python User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Lee Christie</cp:lastModifiedBy>
  <cp:revision>220</cp:revision>
  <cp:lastPrinted>2020-03-10T18:21:24Z</cp:lastPrinted>
  <dcterms:modified xsi:type="dcterms:W3CDTF">2023-02-07T22:11:11Z</dcterms:modified>
</cp:coreProperties>
</file>