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창헌" initials="창" lastIdx="1" clrIdx="0">
    <p:extLst>
      <p:ext uri="{19B8F6BF-5375-455C-9EA6-DF929625EA0E}">
        <p15:presenceInfo xmlns:p15="http://schemas.microsoft.com/office/powerpoint/2012/main" userId="창헌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57207-41BD-4FF2-B931-AEE661D1A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F63D7A-9FD8-4091-A550-84B8EC474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D373A-5784-4502-9422-1A37D0197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A978-6348-4A2F-AD03-6F19A4D8DEF2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8729BA-E5D6-4FC3-9235-C45B98F94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10EB7A-08B1-4A7E-A54D-61B7473C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7652-1E10-4241-A6CA-1CBFE0F63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95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B6C0A-C3B4-43A6-A2DA-59325F510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DE7FB0-85F5-4170-A7CC-D30BAC3DD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8FFB37-F1AE-4B9D-BEC3-19B5C8492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A978-6348-4A2F-AD03-6F19A4D8DEF2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8AA8C2-8AE3-454B-964D-5EC4FD9B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2DB293-E070-4AD3-A4EB-D4D831B4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7652-1E10-4241-A6CA-1CBFE0F63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64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33052E-6AF7-428D-9D8A-D52FB3357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ADEB9F-F2B0-45A8-BB39-06000210B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5925DA-9053-4B56-A482-E931B69D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A978-6348-4A2F-AD03-6F19A4D8DEF2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9764AC-0D53-401F-8F85-60579F0E9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4662CE-9FE9-4486-8AE3-2FEB18EE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7652-1E10-4241-A6CA-1CBFE0F63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42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0B6C8-D313-4B5C-9FAA-3963EEAF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006764-95A5-40B5-BCA4-50F76B06D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CA7FC-DC6B-47CA-921A-14A21C71D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A978-6348-4A2F-AD03-6F19A4D8DEF2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2712DC-B681-47DD-9902-672E025C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8D2779-F3B1-445E-A661-5464195B5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7652-1E10-4241-A6CA-1CBFE0F63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74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A0209-54A8-48E8-920E-FF575245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36E61A-1227-47AA-AD33-9B9CDEAB1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635F8D-D89D-4F95-A451-489ECC37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A978-6348-4A2F-AD03-6F19A4D8DEF2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D60F8-DE0E-4644-97C6-4386578C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8E8B3-E55A-4EFB-9CF8-E8462BC8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7652-1E10-4241-A6CA-1CBFE0F63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62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83872-8302-4571-82F6-12406835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7C42A8-C3D4-4B4F-94DE-532C77F43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B05405-4684-41AC-9B65-41F102C00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AAE800-1E23-4F57-AFE2-0E1C928F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A978-6348-4A2F-AD03-6F19A4D8DEF2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37FFC9-4593-4130-95D2-96479AD45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3A2683-E7F3-4943-AC5A-BC0908E3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7652-1E10-4241-A6CA-1CBFE0F63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8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FE875-E2EC-469C-B373-E05197714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94030D-8F63-40A4-87C5-FE510E008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37CBDB-BD37-45C5-8FCB-35199FEDB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0F4301-E4E5-43C6-B72E-B1A9E7B26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C96A84-C51A-4E75-96A8-68D384AFDA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B32B2D-7E30-475F-8D57-0EEAD42CE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A978-6348-4A2F-AD03-6F19A4D8DEF2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E84800-24FE-4BE5-8BCE-C4FF865EA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62522A-0686-49FE-B9EE-A8BF1B47A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7652-1E10-4241-A6CA-1CBFE0F63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24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D4FC4-61F2-46C0-997B-6043C5518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6E8A8A-326D-4C5A-8B8B-3E654C403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A978-6348-4A2F-AD03-6F19A4D8DEF2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848A77-35ED-4E05-AD3A-B5D1F305A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FB356B-D944-4DEE-AAA1-3D65929B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7652-1E10-4241-A6CA-1CBFE0F63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13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CEBAA4-D938-456A-B51C-387B9495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A978-6348-4A2F-AD03-6F19A4D8DEF2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9E50F3-24BC-4C4F-B0ED-E5BCD5382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E1CF62-BD21-43D3-B5CD-9278F22A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7652-1E10-4241-A6CA-1CBFE0F63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11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28D7A-DD96-44E4-B0DB-61B7FD8F3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A085AF-4CB3-479D-AC10-3368D1A5B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F0ECC2-46F4-4D4D-8FC2-C570784B8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40D81C-71FD-4715-897D-31D5E13B2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A978-6348-4A2F-AD03-6F19A4D8DEF2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495300-AA50-486C-922B-8862D8DE1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856F6C-B038-4BA5-8739-D09D9321D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7652-1E10-4241-A6CA-1CBFE0F63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90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A1C5F-9AD0-428F-891D-536C29524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742267-0862-4BF1-B1E9-C5D8DDE86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ADAE67-B9FF-410F-8F58-8B142C3F1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D4D70F-423F-4A93-8862-6416005C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A978-6348-4A2F-AD03-6F19A4D8DEF2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010631-CB9F-42BE-85AC-4F0676F7B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400DD7-512C-4F33-9429-613CD384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7652-1E10-4241-A6CA-1CBFE0F63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27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0C3AC2-6802-4546-98F9-7E2A3ECF6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E7FAE0-4DC2-49D5-87D5-A5419467B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2FA01C-A60D-4E17-9C0C-A45AAF7965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CA978-6348-4A2F-AD03-6F19A4D8DEF2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1CC2CC-BCAD-465C-AEFC-D6F456BBA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B80F8B-FC4C-4A98-A00D-EFBEA3263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E7652-1E10-4241-A6CA-1CBFE0F63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1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microsoft.com/office/2007/relationships/hdphoto" Target="../media/hdphoto6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image" Target="../media/image2.png"/><Relationship Id="rId16" Type="http://schemas.microsoft.com/office/2007/relationships/hdphoto" Target="../media/hdphoto7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hdphoto" Target="../media/hdphoto5.wdp"/><Relationship Id="rId5" Type="http://schemas.microsoft.com/office/2007/relationships/hdphoto" Target="../media/hdphoto3.wdp"/><Relationship Id="rId15" Type="http://schemas.openxmlformats.org/officeDocument/2006/relationships/image" Target="../media/image10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5773D71-F0B1-44AB-8E83-B233BC6D55ED}"/>
              </a:ext>
            </a:extLst>
          </p:cNvPr>
          <p:cNvSpPr/>
          <p:nvPr/>
        </p:nvSpPr>
        <p:spPr>
          <a:xfrm>
            <a:off x="2818614" y="2535810"/>
            <a:ext cx="7748833" cy="27350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F24FD4-84BB-4538-9615-DD2DCC8093AC}"/>
              </a:ext>
            </a:extLst>
          </p:cNvPr>
          <p:cNvSpPr/>
          <p:nvPr/>
        </p:nvSpPr>
        <p:spPr>
          <a:xfrm>
            <a:off x="4362007" y="2925987"/>
            <a:ext cx="5474665" cy="996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</a:p>
        </p:txBody>
      </p:sp>
      <p:sp>
        <p:nvSpPr>
          <p:cNvPr id="6" name="순서도: 지연 5">
            <a:extLst>
              <a:ext uri="{FF2B5EF4-FFF2-40B4-BE49-F238E27FC236}">
                <a16:creationId xmlns:a16="http://schemas.microsoft.com/office/drawing/2014/main" id="{BF26DF87-E7C2-465F-AB62-574B22C2CA5A}"/>
              </a:ext>
            </a:extLst>
          </p:cNvPr>
          <p:cNvSpPr/>
          <p:nvPr/>
        </p:nvSpPr>
        <p:spPr>
          <a:xfrm>
            <a:off x="9152945" y="2925987"/>
            <a:ext cx="1244004" cy="996693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F7FE19B-B3D8-4777-A5A4-F41BFEE34EFD}"/>
              </a:ext>
            </a:extLst>
          </p:cNvPr>
          <p:cNvSpPr/>
          <p:nvPr/>
        </p:nvSpPr>
        <p:spPr>
          <a:xfrm>
            <a:off x="3128321" y="2680818"/>
            <a:ext cx="1449708" cy="144970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9EBE70-CC73-4A00-AC48-2CA238DAC24E}"/>
              </a:ext>
            </a:extLst>
          </p:cNvPr>
          <p:cNvSpPr/>
          <p:nvPr/>
        </p:nvSpPr>
        <p:spPr>
          <a:xfrm>
            <a:off x="3128321" y="2680818"/>
            <a:ext cx="1449708" cy="146150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0046160-C146-4033-A7F2-47EF804754F9}"/>
              </a:ext>
            </a:extLst>
          </p:cNvPr>
          <p:cNvSpPr/>
          <p:nvPr/>
        </p:nvSpPr>
        <p:spPr>
          <a:xfrm>
            <a:off x="3273012" y="2825508"/>
            <a:ext cx="1160325" cy="11603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A481D4-C8D7-4A93-9322-27CF65263167}"/>
              </a:ext>
            </a:extLst>
          </p:cNvPr>
          <p:cNvSpPr/>
          <p:nvPr/>
        </p:nvSpPr>
        <p:spPr>
          <a:xfrm>
            <a:off x="4703992" y="3020951"/>
            <a:ext cx="553068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>
                <a:latin typeface="HY견고딕" panose="02030600000101010101" pitchFamily="18" charset="-127"/>
                <a:ea typeface="HY견고딕" panose="02030600000101010101" pitchFamily="18" charset="-127"/>
              </a:rPr>
              <a:t>화면을 터치해 </a:t>
            </a:r>
            <a:r>
              <a:rPr lang="ko-KR" altLang="en-US" sz="4000" b="1">
                <a:latin typeface="HY견고딕" panose="02030600000101010101" pitchFamily="18" charset="-127"/>
                <a:ea typeface="HY견고딕" panose="02030600000101010101" pitchFamily="18" charset="-127"/>
              </a:rPr>
              <a:t>주세요</a:t>
            </a:r>
            <a:endParaRPr lang="ko-KR" altLang="en-US" sz="400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6C11953-6B80-4D1F-B480-E3FACA74DF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09" b="98429" l="1770" r="95133">
                        <a14:foregroundMark x1="31416" y1="6283" x2="31416" y2="6283"/>
                        <a14:foregroundMark x1="32743" y1="4974" x2="32743" y2="5236"/>
                        <a14:foregroundMark x1="35398" y1="1309" x2="35398" y2="1309"/>
                        <a14:foregroundMark x1="92035" y1="49215" x2="92035" y2="49215"/>
                        <a14:foregroundMark x1="95133" y1="44764" x2="95133" y2="44764"/>
                        <a14:foregroundMark x1="7965" y1="42670" x2="7965" y2="42670"/>
                        <a14:foregroundMark x1="1770" y1="42408" x2="1770" y2="42408"/>
                        <a14:foregroundMark x1="48673" y1="93194" x2="48673" y2="93194"/>
                        <a14:foregroundMark x1="71239" y1="98429" x2="71239" y2="98429"/>
                      </a14:backgroundRemoval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3354734" y="2999648"/>
            <a:ext cx="1349258" cy="228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6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DA620C2-30F0-41CA-8155-4DD2C2D91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94" b="89796" l="8586" r="90404">
                        <a14:foregroundMark x1="49495" y1="11224" x2="49495" y2="11224"/>
                        <a14:foregroundMark x1="8586" y1="14796" x2="8586" y2="14796"/>
                        <a14:foregroundMark x1="90404" y1="14796" x2="90404" y2="147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0197" y="383945"/>
            <a:ext cx="1885950" cy="1866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F527206-AB66-4FEB-988F-AA5A205A87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290" b="90164" l="8081" r="89899">
                        <a14:foregroundMark x1="43939" y1="9290" x2="43939" y2="9290"/>
                        <a14:foregroundMark x1="8081" y1="13115" x2="8081" y2="13115"/>
                        <a14:foregroundMark x1="90404" y1="12568" x2="90404" y2="12568"/>
                        <a14:foregroundMark x1="48990" y1="90164" x2="48990" y2="90164"/>
                        <a14:foregroundMark x1="12121" y1="58470" x2="12121" y2="58470"/>
                        <a14:foregroundMark x1="14646" y1="65574" x2="14646" y2="65574"/>
                        <a14:foregroundMark x1="13636" y1="50820" x2="13636" y2="50820"/>
                        <a14:foregroundMark x1="19697" y1="40437" x2="19697" y2="40437"/>
                        <a14:foregroundMark x1="23232" y1="27322" x2="23232" y2="273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30336" y="383945"/>
            <a:ext cx="1885950" cy="17430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16678C-B720-41E3-9255-16CE1CE813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0475" y="383945"/>
            <a:ext cx="1809750" cy="17335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3B2A15D-300D-4E62-A5B2-90B1FBD1AB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551" b="95506" l="7447" r="95213">
                        <a14:foregroundMark x1="43617" y1="14607" x2="43617" y2="14607"/>
                        <a14:foregroundMark x1="47340" y1="15730" x2="47340" y2="15730"/>
                        <a14:foregroundMark x1="65426" y1="15169" x2="65426" y2="15169"/>
                        <a14:foregroundMark x1="65957" y1="15169" x2="65957" y2="15169"/>
                        <a14:foregroundMark x1="71809" y1="16854" x2="71809" y2="16854"/>
                        <a14:foregroundMark x1="86702" y1="19663" x2="86702" y2="19663"/>
                        <a14:foregroundMark x1="93085" y1="15169" x2="93085" y2="15169"/>
                        <a14:foregroundMark x1="7447" y1="14045" x2="7447" y2="14045"/>
                        <a14:foregroundMark x1="7979" y1="50562" x2="7979" y2="50562"/>
                        <a14:foregroundMark x1="52660" y1="91573" x2="52660" y2="91573"/>
                        <a14:foregroundMark x1="51596" y1="94382" x2="51596" y2="94382"/>
                        <a14:foregroundMark x1="51064" y1="95506" x2="51064" y2="95506"/>
                        <a14:foregroundMark x1="94149" y1="14045" x2="94149" y2="14045"/>
                        <a14:foregroundMark x1="95213" y1="12921" x2="95213" y2="129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54414" y="383945"/>
            <a:ext cx="1790700" cy="16954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1CDDB0C-D32B-4B11-8AC0-F37A6E22CA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57454" y="544128"/>
            <a:ext cx="2218315" cy="96279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08C90B6-3029-491E-8422-F5CC001735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8491" b="91038" l="4110" r="93607">
                        <a14:foregroundMark x1="48402" y1="11321" x2="48402" y2="11321"/>
                        <a14:foregroundMark x1="32420" y1="13208" x2="32420" y2="13208"/>
                        <a14:foregroundMark x1="26941" y1="13679" x2="26941" y2="13679"/>
                        <a14:foregroundMark x1="20091" y1="15094" x2="20091" y2="15094"/>
                        <a14:foregroundMark x1="21005" y1="17453" x2="21005" y2="17453"/>
                        <a14:foregroundMark x1="18721" y1="18868" x2="18721" y2="18868"/>
                        <a14:foregroundMark x1="14612" y1="18396" x2="14612" y2="18396"/>
                        <a14:foregroundMark x1="12329" y1="23113" x2="12329" y2="23113"/>
                        <a14:foregroundMark x1="13242" y1="15566" x2="13242" y2="15566"/>
                        <a14:foregroundMark x1="4566" y1="24528" x2="4566" y2="24528"/>
                        <a14:foregroundMark x1="5023" y1="12736" x2="5023" y2="12736"/>
                        <a14:foregroundMark x1="8219" y1="13208" x2="8219" y2="13208"/>
                        <a14:foregroundMark x1="24658" y1="8491" x2="24658" y2="8491"/>
                        <a14:foregroundMark x1="30594" y1="8491" x2="30594" y2="8491"/>
                        <a14:foregroundMark x1="92694" y1="11321" x2="92694" y2="11321"/>
                        <a14:foregroundMark x1="91781" y1="24528" x2="91781" y2="24528"/>
                        <a14:foregroundMark x1="93607" y1="24057" x2="93607" y2="24057"/>
                        <a14:foregroundMark x1="49315" y1="91038" x2="49315" y2="91038"/>
                        <a14:foregroundMark x1="63927" y1="89623" x2="63927" y2="89623"/>
                        <a14:foregroundMark x1="8219" y1="56132" x2="8219" y2="56132"/>
                        <a14:foregroundMark x1="9589" y1="58962" x2="9589" y2="58962"/>
                        <a14:foregroundMark x1="9132" y1="58962" x2="9132" y2="58962"/>
                        <a14:foregroundMark x1="8219" y1="56132" x2="8219" y2="56132"/>
                        <a14:foregroundMark x1="4566" y1="24528" x2="4566" y2="24528"/>
                        <a14:foregroundMark x1="5023" y1="11321" x2="5023" y2="11321"/>
                        <a14:foregroundMark x1="93607" y1="10849" x2="93607" y2="10849"/>
                        <a14:foregroundMark x1="93151" y1="24528" x2="93151" y2="24528"/>
                        <a14:foregroundMark x1="85388" y1="21226" x2="85388" y2="21226"/>
                        <a14:foregroundMark x1="80822" y1="21698" x2="80822" y2="21698"/>
                        <a14:foregroundMark x1="78995" y1="18868" x2="78995" y2="18868"/>
                        <a14:foregroundMark x1="66667" y1="16038" x2="64840" y2="16038"/>
                        <a14:foregroundMark x1="62100" y1="16038" x2="62100" y2="16038"/>
                        <a14:foregroundMark x1="48402" y1="17453" x2="48402" y2="17453"/>
                        <a14:foregroundMark x1="26027" y1="23113" x2="26027" y2="23113"/>
                        <a14:foregroundMark x1="75799" y1="40094" x2="75799" y2="40094"/>
                        <a14:foregroundMark x1="81279" y1="40566" x2="81279" y2="40566"/>
                        <a14:foregroundMark x1="84932" y1="72642" x2="84932" y2="72642"/>
                        <a14:foregroundMark x1="85845" y1="71226" x2="85845" y2="7122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6231" y="2587856"/>
            <a:ext cx="2085975" cy="20193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D63963F-D40B-4A29-AE16-91AF259D11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2475" b="93564" l="5854" r="91220">
                        <a14:foregroundMark x1="42927" y1="31188" x2="42927" y2="31188"/>
                        <a14:foregroundMark x1="34146" y1="36634" x2="34146" y2="36634"/>
                        <a14:foregroundMark x1="43902" y1="59406" x2="43902" y2="59406"/>
                        <a14:foregroundMark x1="26829" y1="56931" x2="26829" y2="56931"/>
                        <a14:foregroundMark x1="26829" y1="48515" x2="26829" y2="48515"/>
                        <a14:foregroundMark x1="23415" y1="31188" x2="23415" y2="31188"/>
                        <a14:foregroundMark x1="21463" y1="44059" x2="21463" y2="44059"/>
                        <a14:foregroundMark x1="13171" y1="48020" x2="13171" y2="48020"/>
                        <a14:foregroundMark x1="17073" y1="59901" x2="17073" y2="59901"/>
                        <a14:foregroundMark x1="13659" y1="66832" x2="13659" y2="66832"/>
                        <a14:foregroundMark x1="6341" y1="51980" x2="6341" y2="51980"/>
                        <a14:foregroundMark x1="43902" y1="7921" x2="43902" y2="7921"/>
                        <a14:foregroundMark x1="48293" y1="4950" x2="48293" y2="4950"/>
                        <a14:foregroundMark x1="89756" y1="45050" x2="89756" y2="45050"/>
                        <a14:foregroundMark x1="49268" y1="91584" x2="49268" y2="91584"/>
                        <a14:foregroundMark x1="91707" y1="49010" x2="91707" y2="49010"/>
                        <a14:foregroundMark x1="50244" y1="93564" x2="50244" y2="93564"/>
                        <a14:foregroundMark x1="47805" y1="93564" x2="47805" y2="9356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6998" y="2635481"/>
            <a:ext cx="1952625" cy="19240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72BB81C-A4C2-4BF9-BA79-998597B657A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30475" y="2635481"/>
            <a:ext cx="1905000" cy="18859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AED6A3F-D734-409D-A36D-4F6985B8B10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8416" b="96535" l="6075" r="93458">
                        <a14:foregroundMark x1="32710" y1="10396" x2="32710" y2="10396"/>
                        <a14:foregroundMark x1="24766" y1="12376" x2="24766" y2="12376"/>
                        <a14:foregroundMark x1="27103" y1="13366" x2="27103" y2="13366"/>
                        <a14:foregroundMark x1="37850" y1="13366" x2="37850" y2="13366"/>
                        <a14:foregroundMark x1="58411" y1="13366" x2="58411" y2="13366"/>
                        <a14:foregroundMark x1="52336" y1="14356" x2="52336" y2="14356"/>
                        <a14:foregroundMark x1="44860" y1="13861" x2="44860" y2="13861"/>
                        <a14:foregroundMark x1="31776" y1="13366" x2="31776" y2="13366"/>
                        <a14:foregroundMark x1="37383" y1="13861" x2="67757" y2="13861"/>
                        <a14:foregroundMark x1="67757" y1="13861" x2="65421" y2="14851"/>
                        <a14:foregroundMark x1="77103" y1="16832" x2="84579" y2="15842"/>
                        <a14:foregroundMark x1="75701" y1="16832" x2="23364" y2="16832"/>
                        <a14:foregroundMark x1="23364" y1="16832" x2="8879" y2="21287"/>
                        <a14:foregroundMark x1="15888" y1="22772" x2="15888" y2="22772"/>
                        <a14:foregroundMark x1="20093" y1="22277" x2="20093" y2="22277"/>
                        <a14:foregroundMark x1="15888" y1="22772" x2="15888" y2="22772"/>
                        <a14:foregroundMark x1="19626" y1="22772" x2="19626" y2="22772"/>
                        <a14:foregroundMark x1="14953" y1="22277" x2="14953" y2="22277"/>
                        <a14:foregroundMark x1="17290" y1="23762" x2="17290" y2="23762"/>
                        <a14:foregroundMark x1="15421" y1="9406" x2="15421" y2="9406"/>
                        <a14:foregroundMark x1="19159" y1="8416" x2="19159" y2="8416"/>
                        <a14:foregroundMark x1="88785" y1="21287" x2="88785" y2="21287"/>
                        <a14:foregroundMark x1="93925" y1="11881" x2="93925" y2="11881"/>
                        <a14:foregroundMark x1="7477" y1="51980" x2="7477" y2="51980"/>
                        <a14:foregroundMark x1="8411" y1="45545" x2="8411" y2="45545"/>
                        <a14:foregroundMark x1="8411" y1="42079" x2="8411" y2="42079"/>
                        <a14:foregroundMark x1="7477" y1="41584" x2="7477" y2="41584"/>
                        <a14:foregroundMark x1="7477" y1="46535" x2="7477" y2="46535"/>
                        <a14:foregroundMark x1="6075" y1="49505" x2="6075" y2="49505"/>
                        <a14:foregroundMark x1="12617" y1="67327" x2="12617" y2="67327"/>
                        <a14:foregroundMark x1="14486" y1="72772" x2="14486" y2="72772"/>
                        <a14:foregroundMark x1="20093" y1="77228" x2="20093" y2="77228"/>
                        <a14:foregroundMark x1="30374" y1="81188" x2="30374" y2="81188"/>
                        <a14:foregroundMark x1="31308" y1="77723" x2="31308" y2="77723"/>
                        <a14:foregroundMark x1="34112" y1="78713" x2="34112" y2="78713"/>
                        <a14:foregroundMark x1="28037" y1="79703" x2="28037" y2="79703"/>
                        <a14:foregroundMark x1="24299" y1="79703" x2="24299" y2="79703"/>
                        <a14:foregroundMark x1="21963" y1="78713" x2="17757" y2="74257"/>
                        <a14:foregroundMark x1="24766" y1="81683" x2="49533" y2="89109"/>
                        <a14:foregroundMark x1="49533" y1="89109" x2="70093" y2="85644"/>
                        <a14:foregroundMark x1="48598" y1="94554" x2="48598" y2="94554"/>
                        <a14:foregroundMark x1="51402" y1="95050" x2="51402" y2="95050"/>
                        <a14:foregroundMark x1="49533" y1="96040" x2="49533" y2="96040"/>
                        <a14:foregroundMark x1="45794" y1="95545" x2="45794" y2="95545"/>
                        <a14:foregroundMark x1="48598" y1="96535" x2="48598" y2="96535"/>
                        <a14:foregroundMark x1="71495" y1="89604" x2="71495" y2="89604"/>
                        <a14:foregroundMark x1="14019" y1="29208" x2="6542" y2="53465"/>
                        <a14:foregroundMark x1="6542" y1="53465" x2="14486" y2="77723"/>
                        <a14:foregroundMark x1="14486" y1="77723" x2="35047" y2="92079"/>
                        <a14:foregroundMark x1="35047" y1="92079" x2="59346" y2="96040"/>
                        <a14:foregroundMark x1="59346" y1="96040" x2="76233" y2="85927"/>
                        <a14:foregroundMark x1="69159" y1="69307" x2="69159" y2="69307"/>
                        <a14:backgroundMark x1="57009" y1="99010" x2="57009" y2="99010"/>
                        <a14:backgroundMark x1="49533" y1="98515" x2="49533" y2="98515"/>
                        <a14:backgroundMark x1="57944" y1="99010" x2="57944" y2="99010"/>
                        <a14:backgroundMark x1="59346" y1="98515" x2="59346" y2="98515"/>
                        <a14:backgroundMark x1="59813" y1="97525" x2="59813" y2="97525"/>
                        <a14:backgroundMark x1="48598" y1="98515" x2="48598" y2="98515"/>
                        <a14:backgroundMark x1="59813" y1="96535" x2="59813" y2="96535"/>
                        <a14:backgroundMark x1="84579" y1="82673" x2="84579" y2="82673"/>
                        <a14:backgroundMark x1="86449" y1="81188" x2="82710" y2="891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30589" y="2635481"/>
            <a:ext cx="20383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1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4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창헌</dc:creator>
  <cp:lastModifiedBy>창헌</cp:lastModifiedBy>
  <cp:revision>9</cp:revision>
  <dcterms:created xsi:type="dcterms:W3CDTF">2020-05-04T01:24:12Z</dcterms:created>
  <dcterms:modified xsi:type="dcterms:W3CDTF">2020-05-04T09:19:25Z</dcterms:modified>
</cp:coreProperties>
</file>