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79" r:id="rId7"/>
    <p:sldId id="280" r:id="rId8"/>
    <p:sldId id="281" r:id="rId9"/>
    <p:sldId id="273" r:id="rId10"/>
    <p:sldId id="284" r:id="rId11"/>
    <p:sldId id="285" r:id="rId12"/>
    <p:sldId id="290" r:id="rId13"/>
    <p:sldId id="289" r:id="rId14"/>
    <p:sldId id="288" r:id="rId15"/>
    <p:sldId id="287" r:id="rId16"/>
    <p:sldId id="286" r:id="rId17"/>
    <p:sldId id="282" r:id="rId18"/>
    <p:sldId id="283" r:id="rId19"/>
  </p:sldIdLst>
  <p:sldSz cx="18288000" cy="10287000"/>
  <p:notesSz cx="6858000" cy="9144000"/>
  <p:embeddedFontLst>
    <p:embeddedFont>
      <p:font typeface="Open Sauce Light" panose="02020500000000000000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Open Sauce Bold" panose="02020500000000000000" charset="0"/>
      <p:regular r:id="rId25"/>
    </p:embeddedFont>
    <p:embeddedFont>
      <p:font typeface="Open Sauce SemiBold" panose="02020500000000000000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5" d="100"/>
          <a:sy n="65" d="100"/>
        </p:scale>
        <p:origin x="82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388374" y="9206557"/>
            <a:ext cx="7192957" cy="215196"/>
            <a:chOff x="0" y="0"/>
            <a:chExt cx="9590610" cy="286927"/>
          </a:xfrm>
        </p:grpSpPr>
        <p:sp>
          <p:nvSpPr>
            <p:cNvPr id="4" name="AutoShape 4"/>
            <p:cNvSpPr/>
            <p:nvPr/>
          </p:nvSpPr>
          <p:spPr>
            <a:xfrm>
              <a:off x="0" y="128647"/>
              <a:ext cx="9590610" cy="29633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5" name="AutoShape 5"/>
            <p:cNvSpPr/>
            <p:nvPr/>
          </p:nvSpPr>
          <p:spPr>
            <a:xfrm>
              <a:off x="0" y="0"/>
              <a:ext cx="613239" cy="286927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5334000" y="4007438"/>
            <a:ext cx="10099821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000"/>
              </a:lnSpc>
            </a:pPr>
            <a:r>
              <a:rPr lang="en-US" altLang="zh-TW" sz="9600" dirty="0" err="1" smtClean="0">
                <a:solidFill>
                  <a:schemeClr val="bg1"/>
                </a:solidFill>
              </a:rPr>
              <a:t>Fishopee</a:t>
            </a:r>
            <a:r>
              <a:rPr lang="en-US" altLang="zh-TW" sz="9600" dirty="0" smtClean="0">
                <a:solidFill>
                  <a:schemeClr val="bg1"/>
                </a:solidFill>
              </a:rPr>
              <a:t> </a:t>
            </a:r>
            <a:r>
              <a:rPr lang="zh-TW" altLang="en-US" sz="9600" dirty="0" smtClean="0">
                <a:solidFill>
                  <a:schemeClr val="bg1"/>
                </a:solidFill>
              </a:rPr>
              <a:t>魚皮購物</a:t>
            </a:r>
            <a:endParaRPr lang="en-US" sz="12000" dirty="0">
              <a:solidFill>
                <a:schemeClr val="bg1"/>
              </a:solidFill>
              <a:latin typeface="Open Sauce Semi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3258800" y="6667500"/>
            <a:ext cx="6419502" cy="30521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zh-TW" altLang="en-US" sz="2800" dirty="0">
                <a:solidFill>
                  <a:srgbClr val="FFFFFF"/>
                </a:solidFill>
                <a:latin typeface="Open Sauce Light"/>
              </a:rPr>
              <a:t>人</a:t>
            </a:r>
            <a:r>
              <a:rPr lang="zh-TW" altLang="en-US" sz="2800" dirty="0" smtClean="0">
                <a:solidFill>
                  <a:srgbClr val="FFFFFF"/>
                </a:solidFill>
                <a:latin typeface="Open Sauce Light"/>
              </a:rPr>
              <a:t>員：</a:t>
            </a:r>
            <a:endParaRPr lang="en-US" altLang="zh-TW" sz="2800" dirty="0" smtClean="0">
              <a:solidFill>
                <a:srgbClr val="FFFFFF"/>
              </a:solidFill>
              <a:latin typeface="Open Sauce Light"/>
            </a:endParaRPr>
          </a:p>
          <a:p>
            <a:pPr>
              <a:lnSpc>
                <a:spcPts val="3359"/>
              </a:lnSpc>
            </a:pPr>
            <a:endParaRPr lang="en-US" altLang="zh-TW" sz="2800" dirty="0" smtClean="0">
              <a:solidFill>
                <a:srgbClr val="FFFFFF"/>
              </a:solidFill>
              <a:latin typeface="Open Sauce Light"/>
            </a:endParaRPr>
          </a:p>
          <a:p>
            <a:pPr>
              <a:lnSpc>
                <a:spcPts val="3359"/>
              </a:lnSpc>
            </a:pPr>
            <a:r>
              <a:rPr lang="zh-TW" altLang="en-US" sz="2800" dirty="0" smtClean="0">
                <a:solidFill>
                  <a:srgbClr val="FFFFFF"/>
                </a:solidFill>
                <a:latin typeface="Open Sauce Light"/>
              </a:rPr>
              <a:t>洪旭初 學號 </a:t>
            </a:r>
            <a:r>
              <a:rPr lang="en-US" altLang="zh-TW" sz="2800" dirty="0" smtClean="0">
                <a:solidFill>
                  <a:srgbClr val="FFFFFF"/>
                </a:solidFill>
                <a:latin typeface="Open Sauce Light"/>
              </a:rPr>
              <a:t>108650018</a:t>
            </a:r>
          </a:p>
          <a:p>
            <a:pPr>
              <a:lnSpc>
                <a:spcPts val="3359"/>
              </a:lnSpc>
            </a:pPr>
            <a:endParaRPr lang="en-US" altLang="zh-TW" sz="2800" dirty="0" smtClean="0">
              <a:solidFill>
                <a:srgbClr val="FFFFFF"/>
              </a:solidFill>
              <a:latin typeface="Open Sauce Light"/>
            </a:endParaRPr>
          </a:p>
          <a:p>
            <a:pPr>
              <a:lnSpc>
                <a:spcPts val="3359"/>
              </a:lnSpc>
            </a:pPr>
            <a:r>
              <a:rPr lang="zh-TW" altLang="en-US" sz="2800" dirty="0" smtClean="0">
                <a:solidFill>
                  <a:srgbClr val="FFFFFF"/>
                </a:solidFill>
                <a:latin typeface="Open Sauce Light"/>
              </a:rPr>
              <a:t>高培恩 學號 </a:t>
            </a:r>
            <a:r>
              <a:rPr lang="en-US" altLang="zh-TW" sz="2800" dirty="0" smtClean="0">
                <a:solidFill>
                  <a:srgbClr val="FFFFFF"/>
                </a:solidFill>
                <a:latin typeface="Open Sauce Light"/>
              </a:rPr>
              <a:t>108650031</a:t>
            </a:r>
          </a:p>
          <a:p>
            <a:pPr>
              <a:lnSpc>
                <a:spcPts val="3359"/>
              </a:lnSpc>
            </a:pPr>
            <a:endParaRPr lang="en-US" altLang="zh-TW" sz="2800" dirty="0" smtClean="0">
              <a:solidFill>
                <a:srgbClr val="FFFFFF"/>
              </a:solidFill>
              <a:latin typeface="Open Sauce Light"/>
            </a:endParaRPr>
          </a:p>
          <a:p>
            <a:pPr>
              <a:lnSpc>
                <a:spcPts val="3359"/>
              </a:lnSpc>
            </a:pPr>
            <a:r>
              <a:rPr lang="zh-TW" altLang="en-US" sz="2800" dirty="0" smtClean="0">
                <a:solidFill>
                  <a:srgbClr val="FFFFFF"/>
                </a:solidFill>
                <a:latin typeface="Open Sauce Light"/>
              </a:rPr>
              <a:t>李仲崴</a:t>
            </a:r>
            <a:r>
              <a:rPr lang="en-US" altLang="zh-TW" sz="2800" dirty="0" smtClean="0">
                <a:solidFill>
                  <a:srgbClr val="FFFFFF"/>
                </a:solidFill>
                <a:latin typeface="Open Sauce Light"/>
              </a:rPr>
              <a:t>108360133</a:t>
            </a:r>
            <a:endParaRPr lang="en-US" sz="2800" dirty="0">
              <a:solidFill>
                <a:srgbClr val="FFFFFF"/>
              </a:solidFill>
              <a:latin typeface="Open Sauce Light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4124068" y="952500"/>
            <a:ext cx="3135232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880"/>
              </a:lnSpc>
            </a:pPr>
            <a:r>
              <a:rPr lang="en-US" sz="4200" spc="84" dirty="0">
                <a:solidFill>
                  <a:srgbClr val="FFFFFF"/>
                </a:solidFill>
                <a:latin typeface="Open Sauce SemiBold"/>
              </a:rPr>
              <a:t>//01</a:t>
            </a:r>
          </a:p>
        </p:txBody>
      </p:sp>
      <p:sp>
        <p:nvSpPr>
          <p:cNvPr id="14" name="橢圓 13"/>
          <p:cNvSpPr/>
          <p:nvPr/>
        </p:nvSpPr>
        <p:spPr>
          <a:xfrm>
            <a:off x="3081053" y="3912223"/>
            <a:ext cx="1905000" cy="1900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6" t="-1151" r="366" b="-1321"/>
          <a:stretch/>
        </p:blipFill>
        <p:spPr>
          <a:xfrm>
            <a:off x="3089421" y="3805792"/>
            <a:ext cx="1790865" cy="1873502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0" t="-1151" r="65775" b="-1321"/>
          <a:stretch/>
        </p:blipFill>
        <p:spPr>
          <a:xfrm>
            <a:off x="2214485" y="3797000"/>
            <a:ext cx="951136" cy="1873502"/>
          </a:xfrm>
          <a:prstGeom prst="rect">
            <a:avLst/>
          </a:prstGeom>
        </p:spPr>
      </p:pic>
      <p:sp>
        <p:nvSpPr>
          <p:cNvPr id="17" name="TextBox 3"/>
          <p:cNvSpPr txBox="1"/>
          <p:nvPr/>
        </p:nvSpPr>
        <p:spPr>
          <a:xfrm>
            <a:off x="1028700" y="1181100"/>
            <a:ext cx="5387985" cy="320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520"/>
              </a:lnSpc>
              <a:spcBef>
                <a:spcPct val="0"/>
              </a:spcBef>
            </a:pPr>
            <a:r>
              <a:rPr lang="en-US" spc="270" dirty="0" err="1" smtClean="0">
                <a:solidFill>
                  <a:srgbClr val="FFFFFF"/>
                </a:solidFill>
                <a:latin typeface="Open Sauce Light"/>
              </a:rPr>
              <a:t>FIshopee</a:t>
            </a:r>
            <a:r>
              <a:rPr lang="en-US" sz="1800" u="none" spc="270" dirty="0" smtClean="0">
                <a:solidFill>
                  <a:srgbClr val="FFFFFF"/>
                </a:solidFill>
                <a:latin typeface="Open Sauce Light"/>
              </a:rPr>
              <a:t> </a:t>
            </a:r>
            <a:r>
              <a:rPr lang="en-US" sz="1800" u="none" spc="270" dirty="0">
                <a:solidFill>
                  <a:srgbClr val="FFFFFF"/>
                </a:solidFill>
                <a:latin typeface="Open Sauce Light"/>
              </a:rPr>
              <a:t>APP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4800" y="1576684"/>
            <a:ext cx="11844763" cy="8166773"/>
            <a:chOff x="0" y="0"/>
            <a:chExt cx="11766933" cy="69797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66933" cy="6979741"/>
            </a:xfrm>
            <a:custGeom>
              <a:avLst/>
              <a:gdLst/>
              <a:ahLst/>
              <a:cxnLst/>
              <a:rect l="l" t="t" r="r" b="b"/>
              <a:pathLst>
                <a:path w="11766933" h="6979741">
                  <a:moveTo>
                    <a:pt x="0" y="0"/>
                  </a:moveTo>
                  <a:lnTo>
                    <a:pt x="0" y="6979741"/>
                  </a:lnTo>
                  <a:lnTo>
                    <a:pt x="11766933" y="6979741"/>
                  </a:lnTo>
                  <a:lnTo>
                    <a:pt x="11766933" y="0"/>
                  </a:lnTo>
                  <a:lnTo>
                    <a:pt x="0" y="0"/>
                  </a:lnTo>
                  <a:close/>
                  <a:moveTo>
                    <a:pt x="11705972" y="6918781"/>
                  </a:moveTo>
                  <a:lnTo>
                    <a:pt x="59690" y="6918781"/>
                  </a:lnTo>
                  <a:lnTo>
                    <a:pt x="59690" y="59690"/>
                  </a:lnTo>
                  <a:lnTo>
                    <a:pt x="11705972" y="59690"/>
                  </a:lnTo>
                  <a:lnTo>
                    <a:pt x="11705972" y="691878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4572000" y="193504"/>
            <a:ext cx="1828800" cy="11285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</a:pPr>
            <a:r>
              <a:rPr lang="zh-TW" altLang="en-US" sz="4000" u="none" dirty="0" smtClean="0">
                <a:solidFill>
                  <a:srgbClr val="FFFFFF"/>
                </a:solidFill>
                <a:latin typeface="Open Sauce SemiBold"/>
              </a:rPr>
              <a:t>程式碼</a:t>
            </a:r>
            <a:endParaRPr lang="en-US" sz="4000" u="none" dirty="0">
              <a:solidFill>
                <a:srgbClr val="FFFFFF"/>
              </a:solidFill>
              <a:latin typeface="Open Sauce SemiBold"/>
            </a:endParaRPr>
          </a:p>
        </p:txBody>
      </p:sp>
      <p:sp>
        <p:nvSpPr>
          <p:cNvPr id="24" name="TextBox 5"/>
          <p:cNvSpPr txBox="1"/>
          <p:nvPr/>
        </p:nvSpPr>
        <p:spPr>
          <a:xfrm>
            <a:off x="14841509" y="-74610"/>
            <a:ext cx="1064090" cy="11285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</a:pPr>
            <a:r>
              <a:rPr lang="zh-TW" altLang="en-US" sz="4000" u="none" dirty="0" smtClean="0">
                <a:solidFill>
                  <a:srgbClr val="FFFFFF"/>
                </a:solidFill>
                <a:latin typeface="Open Sauce SemiBold"/>
              </a:rPr>
              <a:t>畫面</a:t>
            </a:r>
            <a:endParaRPr lang="en-US" sz="4000" u="none" dirty="0">
              <a:solidFill>
                <a:srgbClr val="FFFFFF"/>
              </a:solidFill>
              <a:latin typeface="Open Sauce SemiBold"/>
            </a:endParaRPr>
          </a:p>
        </p:txBody>
      </p:sp>
      <p:grpSp>
        <p:nvGrpSpPr>
          <p:cNvPr id="27" name="Group 17"/>
          <p:cNvGrpSpPr>
            <a:grpSpLocks noChangeAspect="1"/>
          </p:cNvGrpSpPr>
          <p:nvPr/>
        </p:nvGrpSpPr>
        <p:grpSpPr>
          <a:xfrm>
            <a:off x="13030200" y="1196002"/>
            <a:ext cx="4513291" cy="8928135"/>
            <a:chOff x="0" y="0"/>
            <a:chExt cx="2620010" cy="5182870"/>
          </a:xfrm>
        </p:grpSpPr>
        <p:sp>
          <p:nvSpPr>
            <p:cNvPr id="28" name="Freeform 18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1B1B1B"/>
            </a:solidFill>
          </p:spPr>
        </p:sp>
        <p:sp>
          <p:nvSpPr>
            <p:cNvPr id="29" name="Freeform 19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2076" r="-2076"/>
              </a:stretch>
            </a:blipFill>
          </p:spPr>
        </p:sp>
        <p:sp>
          <p:nvSpPr>
            <p:cNvPr id="30" name="Freeform 20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323232"/>
            </a:solidFill>
          </p:spPr>
        </p:sp>
        <p:sp>
          <p:nvSpPr>
            <p:cNvPr id="31" name="Freeform 21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323232"/>
            </a:solidFill>
          </p:spPr>
        </p:sp>
        <p:sp>
          <p:nvSpPr>
            <p:cNvPr id="32" name="Freeform 22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1B1B1B"/>
            </a:solidFill>
          </p:spPr>
        </p:sp>
        <p:sp>
          <p:nvSpPr>
            <p:cNvPr id="33" name="Freeform 23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1B1B1B"/>
            </a:solidFill>
          </p:spPr>
        </p:sp>
        <p:sp>
          <p:nvSpPr>
            <p:cNvPr id="34" name="Freeform 24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1B1B1B"/>
            </a:solidFill>
          </p:spPr>
        </p:sp>
        <p:sp>
          <p:nvSpPr>
            <p:cNvPr id="35" name="Freeform 25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1B1B1B"/>
            </a:solidFill>
          </p:spPr>
        </p:sp>
        <p:sp>
          <p:nvSpPr>
            <p:cNvPr id="36" name="Freeform 26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323232"/>
            </a:solidFill>
          </p:spPr>
        </p:sp>
      </p:grpSp>
    </p:spTree>
    <p:extLst>
      <p:ext uri="{BB962C8B-B14F-4D97-AF65-F5344CB8AC3E}">
        <p14:creationId xmlns:p14="http://schemas.microsoft.com/office/powerpoint/2010/main" val="175589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4800" y="1576684"/>
            <a:ext cx="11844763" cy="8166773"/>
            <a:chOff x="0" y="0"/>
            <a:chExt cx="11766933" cy="69797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66933" cy="6979741"/>
            </a:xfrm>
            <a:custGeom>
              <a:avLst/>
              <a:gdLst/>
              <a:ahLst/>
              <a:cxnLst/>
              <a:rect l="l" t="t" r="r" b="b"/>
              <a:pathLst>
                <a:path w="11766933" h="6979741">
                  <a:moveTo>
                    <a:pt x="0" y="0"/>
                  </a:moveTo>
                  <a:lnTo>
                    <a:pt x="0" y="6979741"/>
                  </a:lnTo>
                  <a:lnTo>
                    <a:pt x="11766933" y="6979741"/>
                  </a:lnTo>
                  <a:lnTo>
                    <a:pt x="11766933" y="0"/>
                  </a:lnTo>
                  <a:lnTo>
                    <a:pt x="0" y="0"/>
                  </a:lnTo>
                  <a:close/>
                  <a:moveTo>
                    <a:pt x="11705972" y="6918781"/>
                  </a:moveTo>
                  <a:lnTo>
                    <a:pt x="59690" y="6918781"/>
                  </a:lnTo>
                  <a:lnTo>
                    <a:pt x="59690" y="59690"/>
                  </a:lnTo>
                  <a:lnTo>
                    <a:pt x="11705972" y="59690"/>
                  </a:lnTo>
                  <a:lnTo>
                    <a:pt x="11705972" y="691878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4572000" y="193504"/>
            <a:ext cx="1828800" cy="11285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</a:pPr>
            <a:r>
              <a:rPr lang="zh-TW" altLang="en-US" sz="4000" u="none" dirty="0" smtClean="0">
                <a:solidFill>
                  <a:srgbClr val="FFFFFF"/>
                </a:solidFill>
                <a:latin typeface="Open Sauce SemiBold"/>
              </a:rPr>
              <a:t>程式碼</a:t>
            </a:r>
            <a:endParaRPr lang="en-US" sz="4000" u="none" dirty="0">
              <a:solidFill>
                <a:srgbClr val="FFFFFF"/>
              </a:solidFill>
              <a:latin typeface="Open Sauce SemiBold"/>
            </a:endParaRPr>
          </a:p>
        </p:txBody>
      </p:sp>
      <p:sp>
        <p:nvSpPr>
          <p:cNvPr id="24" name="TextBox 5"/>
          <p:cNvSpPr txBox="1"/>
          <p:nvPr/>
        </p:nvSpPr>
        <p:spPr>
          <a:xfrm>
            <a:off x="14841509" y="-74610"/>
            <a:ext cx="1064090" cy="11285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</a:pPr>
            <a:r>
              <a:rPr lang="zh-TW" altLang="en-US" sz="4000" u="none" dirty="0" smtClean="0">
                <a:solidFill>
                  <a:srgbClr val="FFFFFF"/>
                </a:solidFill>
                <a:latin typeface="Open Sauce SemiBold"/>
              </a:rPr>
              <a:t>畫面</a:t>
            </a:r>
            <a:endParaRPr lang="en-US" sz="4000" u="none" dirty="0">
              <a:solidFill>
                <a:srgbClr val="FFFFFF"/>
              </a:solidFill>
              <a:latin typeface="Open Sauce SemiBold"/>
            </a:endParaRPr>
          </a:p>
        </p:txBody>
      </p:sp>
      <p:grpSp>
        <p:nvGrpSpPr>
          <p:cNvPr id="27" name="Group 17"/>
          <p:cNvGrpSpPr>
            <a:grpSpLocks noChangeAspect="1"/>
          </p:cNvGrpSpPr>
          <p:nvPr/>
        </p:nvGrpSpPr>
        <p:grpSpPr>
          <a:xfrm>
            <a:off x="13030200" y="1196002"/>
            <a:ext cx="4513291" cy="8928135"/>
            <a:chOff x="0" y="0"/>
            <a:chExt cx="2620010" cy="5182870"/>
          </a:xfrm>
        </p:grpSpPr>
        <p:sp>
          <p:nvSpPr>
            <p:cNvPr id="28" name="Freeform 18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1B1B1B"/>
            </a:solidFill>
          </p:spPr>
        </p:sp>
        <p:sp>
          <p:nvSpPr>
            <p:cNvPr id="29" name="Freeform 19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2076" r="-2076"/>
              </a:stretch>
            </a:blipFill>
          </p:spPr>
        </p:sp>
        <p:sp>
          <p:nvSpPr>
            <p:cNvPr id="30" name="Freeform 20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323232"/>
            </a:solidFill>
          </p:spPr>
        </p:sp>
        <p:sp>
          <p:nvSpPr>
            <p:cNvPr id="31" name="Freeform 21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323232"/>
            </a:solidFill>
          </p:spPr>
        </p:sp>
        <p:sp>
          <p:nvSpPr>
            <p:cNvPr id="32" name="Freeform 22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1B1B1B"/>
            </a:solidFill>
          </p:spPr>
        </p:sp>
        <p:sp>
          <p:nvSpPr>
            <p:cNvPr id="33" name="Freeform 23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1B1B1B"/>
            </a:solidFill>
          </p:spPr>
        </p:sp>
        <p:sp>
          <p:nvSpPr>
            <p:cNvPr id="34" name="Freeform 24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1B1B1B"/>
            </a:solidFill>
          </p:spPr>
        </p:sp>
        <p:sp>
          <p:nvSpPr>
            <p:cNvPr id="35" name="Freeform 25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1B1B1B"/>
            </a:solidFill>
          </p:spPr>
        </p:sp>
        <p:sp>
          <p:nvSpPr>
            <p:cNvPr id="36" name="Freeform 26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323232"/>
            </a:solidFill>
          </p:spPr>
        </p:sp>
      </p:grpSp>
    </p:spTree>
    <p:extLst>
      <p:ext uri="{BB962C8B-B14F-4D97-AF65-F5344CB8AC3E}">
        <p14:creationId xmlns:p14="http://schemas.microsoft.com/office/powerpoint/2010/main" val="318998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4800" y="1576684"/>
            <a:ext cx="11844763" cy="8166773"/>
            <a:chOff x="0" y="0"/>
            <a:chExt cx="11766933" cy="69797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66933" cy="6979741"/>
            </a:xfrm>
            <a:custGeom>
              <a:avLst/>
              <a:gdLst/>
              <a:ahLst/>
              <a:cxnLst/>
              <a:rect l="l" t="t" r="r" b="b"/>
              <a:pathLst>
                <a:path w="11766933" h="6979741">
                  <a:moveTo>
                    <a:pt x="0" y="0"/>
                  </a:moveTo>
                  <a:lnTo>
                    <a:pt x="0" y="6979741"/>
                  </a:lnTo>
                  <a:lnTo>
                    <a:pt x="11766933" y="6979741"/>
                  </a:lnTo>
                  <a:lnTo>
                    <a:pt x="11766933" y="0"/>
                  </a:lnTo>
                  <a:lnTo>
                    <a:pt x="0" y="0"/>
                  </a:lnTo>
                  <a:close/>
                  <a:moveTo>
                    <a:pt x="11705972" y="6918781"/>
                  </a:moveTo>
                  <a:lnTo>
                    <a:pt x="59690" y="6918781"/>
                  </a:lnTo>
                  <a:lnTo>
                    <a:pt x="59690" y="59690"/>
                  </a:lnTo>
                  <a:lnTo>
                    <a:pt x="11705972" y="59690"/>
                  </a:lnTo>
                  <a:lnTo>
                    <a:pt x="11705972" y="691878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4572000" y="193504"/>
            <a:ext cx="1828800" cy="11285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</a:pPr>
            <a:r>
              <a:rPr lang="zh-TW" altLang="en-US" sz="4000" u="none" dirty="0" smtClean="0">
                <a:solidFill>
                  <a:srgbClr val="FFFFFF"/>
                </a:solidFill>
                <a:latin typeface="Open Sauce SemiBold"/>
              </a:rPr>
              <a:t>程式碼</a:t>
            </a:r>
            <a:endParaRPr lang="en-US" sz="4000" u="none" dirty="0">
              <a:solidFill>
                <a:srgbClr val="FFFFFF"/>
              </a:solidFill>
              <a:latin typeface="Open Sauce SemiBold"/>
            </a:endParaRPr>
          </a:p>
        </p:txBody>
      </p:sp>
      <p:sp>
        <p:nvSpPr>
          <p:cNvPr id="24" name="TextBox 5"/>
          <p:cNvSpPr txBox="1"/>
          <p:nvPr/>
        </p:nvSpPr>
        <p:spPr>
          <a:xfrm>
            <a:off x="14841509" y="-74610"/>
            <a:ext cx="1064090" cy="11285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</a:pPr>
            <a:r>
              <a:rPr lang="zh-TW" altLang="en-US" sz="4000" u="none" dirty="0" smtClean="0">
                <a:solidFill>
                  <a:srgbClr val="FFFFFF"/>
                </a:solidFill>
                <a:latin typeface="Open Sauce SemiBold"/>
              </a:rPr>
              <a:t>畫面</a:t>
            </a:r>
            <a:endParaRPr lang="en-US" sz="4000" u="none" dirty="0">
              <a:solidFill>
                <a:srgbClr val="FFFFFF"/>
              </a:solidFill>
              <a:latin typeface="Open Sauce SemiBold"/>
            </a:endParaRPr>
          </a:p>
        </p:txBody>
      </p:sp>
      <p:grpSp>
        <p:nvGrpSpPr>
          <p:cNvPr id="27" name="Group 17"/>
          <p:cNvGrpSpPr>
            <a:grpSpLocks noChangeAspect="1"/>
          </p:cNvGrpSpPr>
          <p:nvPr/>
        </p:nvGrpSpPr>
        <p:grpSpPr>
          <a:xfrm>
            <a:off x="13030200" y="1196002"/>
            <a:ext cx="4513291" cy="8928135"/>
            <a:chOff x="0" y="0"/>
            <a:chExt cx="2620010" cy="5182870"/>
          </a:xfrm>
        </p:grpSpPr>
        <p:sp>
          <p:nvSpPr>
            <p:cNvPr id="28" name="Freeform 18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1B1B1B"/>
            </a:solidFill>
          </p:spPr>
        </p:sp>
        <p:sp>
          <p:nvSpPr>
            <p:cNvPr id="29" name="Freeform 19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2076" r="-2076"/>
              </a:stretch>
            </a:blipFill>
          </p:spPr>
        </p:sp>
        <p:sp>
          <p:nvSpPr>
            <p:cNvPr id="30" name="Freeform 20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323232"/>
            </a:solidFill>
          </p:spPr>
        </p:sp>
        <p:sp>
          <p:nvSpPr>
            <p:cNvPr id="31" name="Freeform 21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323232"/>
            </a:solidFill>
          </p:spPr>
        </p:sp>
        <p:sp>
          <p:nvSpPr>
            <p:cNvPr id="32" name="Freeform 22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1B1B1B"/>
            </a:solidFill>
          </p:spPr>
        </p:sp>
        <p:sp>
          <p:nvSpPr>
            <p:cNvPr id="33" name="Freeform 23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1B1B1B"/>
            </a:solidFill>
          </p:spPr>
        </p:sp>
        <p:sp>
          <p:nvSpPr>
            <p:cNvPr id="34" name="Freeform 24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1B1B1B"/>
            </a:solidFill>
          </p:spPr>
        </p:sp>
        <p:sp>
          <p:nvSpPr>
            <p:cNvPr id="35" name="Freeform 25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1B1B1B"/>
            </a:solidFill>
          </p:spPr>
        </p:sp>
        <p:sp>
          <p:nvSpPr>
            <p:cNvPr id="36" name="Freeform 26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323232"/>
            </a:solidFill>
          </p:spPr>
        </p:sp>
      </p:grpSp>
    </p:spTree>
    <p:extLst>
      <p:ext uri="{BB962C8B-B14F-4D97-AF65-F5344CB8AC3E}">
        <p14:creationId xmlns:p14="http://schemas.microsoft.com/office/powerpoint/2010/main" val="145202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4800" y="1576684"/>
            <a:ext cx="11844763" cy="8166773"/>
            <a:chOff x="0" y="0"/>
            <a:chExt cx="11766933" cy="69797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66933" cy="6979741"/>
            </a:xfrm>
            <a:custGeom>
              <a:avLst/>
              <a:gdLst/>
              <a:ahLst/>
              <a:cxnLst/>
              <a:rect l="l" t="t" r="r" b="b"/>
              <a:pathLst>
                <a:path w="11766933" h="6979741">
                  <a:moveTo>
                    <a:pt x="0" y="0"/>
                  </a:moveTo>
                  <a:lnTo>
                    <a:pt x="0" y="6979741"/>
                  </a:lnTo>
                  <a:lnTo>
                    <a:pt x="11766933" y="6979741"/>
                  </a:lnTo>
                  <a:lnTo>
                    <a:pt x="11766933" y="0"/>
                  </a:lnTo>
                  <a:lnTo>
                    <a:pt x="0" y="0"/>
                  </a:lnTo>
                  <a:close/>
                  <a:moveTo>
                    <a:pt x="11705972" y="6918781"/>
                  </a:moveTo>
                  <a:lnTo>
                    <a:pt x="59690" y="6918781"/>
                  </a:lnTo>
                  <a:lnTo>
                    <a:pt x="59690" y="59690"/>
                  </a:lnTo>
                  <a:lnTo>
                    <a:pt x="11705972" y="59690"/>
                  </a:lnTo>
                  <a:lnTo>
                    <a:pt x="11705972" y="691878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4572000" y="193504"/>
            <a:ext cx="1828800" cy="11285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</a:pPr>
            <a:r>
              <a:rPr lang="zh-TW" altLang="en-US" sz="4000" u="none" dirty="0" smtClean="0">
                <a:solidFill>
                  <a:srgbClr val="FFFFFF"/>
                </a:solidFill>
                <a:latin typeface="Open Sauce SemiBold"/>
              </a:rPr>
              <a:t>程式碼</a:t>
            </a:r>
            <a:endParaRPr lang="en-US" sz="4000" u="none" dirty="0">
              <a:solidFill>
                <a:srgbClr val="FFFFFF"/>
              </a:solidFill>
              <a:latin typeface="Open Sauce SemiBold"/>
            </a:endParaRPr>
          </a:p>
        </p:txBody>
      </p:sp>
      <p:sp>
        <p:nvSpPr>
          <p:cNvPr id="24" name="TextBox 5"/>
          <p:cNvSpPr txBox="1"/>
          <p:nvPr/>
        </p:nvSpPr>
        <p:spPr>
          <a:xfrm>
            <a:off x="14841509" y="-74610"/>
            <a:ext cx="1064090" cy="11285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</a:pPr>
            <a:r>
              <a:rPr lang="zh-TW" altLang="en-US" sz="4000" u="none" dirty="0" smtClean="0">
                <a:solidFill>
                  <a:srgbClr val="FFFFFF"/>
                </a:solidFill>
                <a:latin typeface="Open Sauce SemiBold"/>
              </a:rPr>
              <a:t>畫面</a:t>
            </a:r>
            <a:endParaRPr lang="en-US" sz="4000" u="none" dirty="0">
              <a:solidFill>
                <a:srgbClr val="FFFFFF"/>
              </a:solidFill>
              <a:latin typeface="Open Sauce SemiBold"/>
            </a:endParaRPr>
          </a:p>
        </p:txBody>
      </p:sp>
      <p:grpSp>
        <p:nvGrpSpPr>
          <p:cNvPr id="27" name="Group 17"/>
          <p:cNvGrpSpPr>
            <a:grpSpLocks noChangeAspect="1"/>
          </p:cNvGrpSpPr>
          <p:nvPr/>
        </p:nvGrpSpPr>
        <p:grpSpPr>
          <a:xfrm>
            <a:off x="13030200" y="1196002"/>
            <a:ext cx="4513291" cy="8928135"/>
            <a:chOff x="0" y="0"/>
            <a:chExt cx="2620010" cy="5182870"/>
          </a:xfrm>
        </p:grpSpPr>
        <p:sp>
          <p:nvSpPr>
            <p:cNvPr id="28" name="Freeform 18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1B1B1B"/>
            </a:solidFill>
          </p:spPr>
        </p:sp>
        <p:sp>
          <p:nvSpPr>
            <p:cNvPr id="29" name="Freeform 19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2076" r="-2076"/>
              </a:stretch>
            </a:blipFill>
          </p:spPr>
        </p:sp>
        <p:sp>
          <p:nvSpPr>
            <p:cNvPr id="30" name="Freeform 20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323232"/>
            </a:solidFill>
          </p:spPr>
        </p:sp>
        <p:sp>
          <p:nvSpPr>
            <p:cNvPr id="31" name="Freeform 21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323232"/>
            </a:solidFill>
          </p:spPr>
        </p:sp>
        <p:sp>
          <p:nvSpPr>
            <p:cNvPr id="32" name="Freeform 22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1B1B1B"/>
            </a:solidFill>
          </p:spPr>
        </p:sp>
        <p:sp>
          <p:nvSpPr>
            <p:cNvPr id="33" name="Freeform 23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1B1B1B"/>
            </a:solidFill>
          </p:spPr>
        </p:sp>
        <p:sp>
          <p:nvSpPr>
            <p:cNvPr id="34" name="Freeform 24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1B1B1B"/>
            </a:solidFill>
          </p:spPr>
        </p:sp>
        <p:sp>
          <p:nvSpPr>
            <p:cNvPr id="35" name="Freeform 25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1B1B1B"/>
            </a:solidFill>
          </p:spPr>
        </p:sp>
        <p:sp>
          <p:nvSpPr>
            <p:cNvPr id="36" name="Freeform 26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323232"/>
            </a:solidFill>
          </p:spPr>
        </p:sp>
      </p:grpSp>
    </p:spTree>
    <p:extLst>
      <p:ext uri="{BB962C8B-B14F-4D97-AF65-F5344CB8AC3E}">
        <p14:creationId xmlns:p14="http://schemas.microsoft.com/office/powerpoint/2010/main" val="56031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4800" y="1576684"/>
            <a:ext cx="11844763" cy="8166773"/>
            <a:chOff x="0" y="0"/>
            <a:chExt cx="11766933" cy="69797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66933" cy="6979741"/>
            </a:xfrm>
            <a:custGeom>
              <a:avLst/>
              <a:gdLst/>
              <a:ahLst/>
              <a:cxnLst/>
              <a:rect l="l" t="t" r="r" b="b"/>
              <a:pathLst>
                <a:path w="11766933" h="6979741">
                  <a:moveTo>
                    <a:pt x="0" y="0"/>
                  </a:moveTo>
                  <a:lnTo>
                    <a:pt x="0" y="6979741"/>
                  </a:lnTo>
                  <a:lnTo>
                    <a:pt x="11766933" y="6979741"/>
                  </a:lnTo>
                  <a:lnTo>
                    <a:pt x="11766933" y="0"/>
                  </a:lnTo>
                  <a:lnTo>
                    <a:pt x="0" y="0"/>
                  </a:lnTo>
                  <a:close/>
                  <a:moveTo>
                    <a:pt x="11705972" y="6918781"/>
                  </a:moveTo>
                  <a:lnTo>
                    <a:pt x="59690" y="6918781"/>
                  </a:lnTo>
                  <a:lnTo>
                    <a:pt x="59690" y="59690"/>
                  </a:lnTo>
                  <a:lnTo>
                    <a:pt x="11705972" y="59690"/>
                  </a:lnTo>
                  <a:lnTo>
                    <a:pt x="11705972" y="691878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4572000" y="193504"/>
            <a:ext cx="1828800" cy="11285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</a:pPr>
            <a:r>
              <a:rPr lang="zh-TW" altLang="en-US" sz="4000" u="none" dirty="0" smtClean="0">
                <a:solidFill>
                  <a:srgbClr val="FFFFFF"/>
                </a:solidFill>
                <a:latin typeface="Open Sauce SemiBold"/>
              </a:rPr>
              <a:t>程式碼</a:t>
            </a:r>
            <a:endParaRPr lang="en-US" sz="4000" u="none" dirty="0">
              <a:solidFill>
                <a:srgbClr val="FFFFFF"/>
              </a:solidFill>
              <a:latin typeface="Open Sauce SemiBold"/>
            </a:endParaRPr>
          </a:p>
        </p:txBody>
      </p:sp>
      <p:sp>
        <p:nvSpPr>
          <p:cNvPr id="24" name="TextBox 5"/>
          <p:cNvSpPr txBox="1"/>
          <p:nvPr/>
        </p:nvSpPr>
        <p:spPr>
          <a:xfrm>
            <a:off x="14841509" y="-74610"/>
            <a:ext cx="1064090" cy="11285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</a:pPr>
            <a:r>
              <a:rPr lang="zh-TW" altLang="en-US" sz="4000" u="none" dirty="0" smtClean="0">
                <a:solidFill>
                  <a:srgbClr val="FFFFFF"/>
                </a:solidFill>
                <a:latin typeface="Open Sauce SemiBold"/>
              </a:rPr>
              <a:t>畫面</a:t>
            </a:r>
            <a:endParaRPr lang="en-US" sz="4000" u="none" dirty="0">
              <a:solidFill>
                <a:srgbClr val="FFFFFF"/>
              </a:solidFill>
              <a:latin typeface="Open Sauce SemiBold"/>
            </a:endParaRPr>
          </a:p>
        </p:txBody>
      </p:sp>
      <p:grpSp>
        <p:nvGrpSpPr>
          <p:cNvPr id="27" name="Group 17"/>
          <p:cNvGrpSpPr>
            <a:grpSpLocks noChangeAspect="1"/>
          </p:cNvGrpSpPr>
          <p:nvPr/>
        </p:nvGrpSpPr>
        <p:grpSpPr>
          <a:xfrm>
            <a:off x="13030200" y="1196002"/>
            <a:ext cx="4513291" cy="8928135"/>
            <a:chOff x="0" y="0"/>
            <a:chExt cx="2620010" cy="5182870"/>
          </a:xfrm>
        </p:grpSpPr>
        <p:sp>
          <p:nvSpPr>
            <p:cNvPr id="28" name="Freeform 18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1B1B1B"/>
            </a:solidFill>
          </p:spPr>
        </p:sp>
        <p:sp>
          <p:nvSpPr>
            <p:cNvPr id="29" name="Freeform 19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2076" r="-2076"/>
              </a:stretch>
            </a:blipFill>
          </p:spPr>
        </p:sp>
        <p:sp>
          <p:nvSpPr>
            <p:cNvPr id="30" name="Freeform 20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323232"/>
            </a:solidFill>
          </p:spPr>
        </p:sp>
        <p:sp>
          <p:nvSpPr>
            <p:cNvPr id="31" name="Freeform 21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323232"/>
            </a:solidFill>
          </p:spPr>
        </p:sp>
        <p:sp>
          <p:nvSpPr>
            <p:cNvPr id="32" name="Freeform 22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1B1B1B"/>
            </a:solidFill>
          </p:spPr>
        </p:sp>
        <p:sp>
          <p:nvSpPr>
            <p:cNvPr id="33" name="Freeform 23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1B1B1B"/>
            </a:solidFill>
          </p:spPr>
        </p:sp>
        <p:sp>
          <p:nvSpPr>
            <p:cNvPr id="34" name="Freeform 24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1B1B1B"/>
            </a:solidFill>
          </p:spPr>
        </p:sp>
        <p:sp>
          <p:nvSpPr>
            <p:cNvPr id="35" name="Freeform 25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1B1B1B"/>
            </a:solidFill>
          </p:spPr>
        </p:sp>
        <p:sp>
          <p:nvSpPr>
            <p:cNvPr id="36" name="Freeform 26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323232"/>
            </a:solidFill>
          </p:spPr>
        </p:sp>
      </p:grpSp>
    </p:spTree>
    <p:extLst>
      <p:ext uri="{BB962C8B-B14F-4D97-AF65-F5344CB8AC3E}">
        <p14:creationId xmlns:p14="http://schemas.microsoft.com/office/powerpoint/2010/main" val="39236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4800" y="1576684"/>
            <a:ext cx="11844763" cy="8166773"/>
            <a:chOff x="0" y="0"/>
            <a:chExt cx="11766933" cy="69797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66933" cy="6979741"/>
            </a:xfrm>
            <a:custGeom>
              <a:avLst/>
              <a:gdLst/>
              <a:ahLst/>
              <a:cxnLst/>
              <a:rect l="l" t="t" r="r" b="b"/>
              <a:pathLst>
                <a:path w="11766933" h="6979741">
                  <a:moveTo>
                    <a:pt x="0" y="0"/>
                  </a:moveTo>
                  <a:lnTo>
                    <a:pt x="0" y="6979741"/>
                  </a:lnTo>
                  <a:lnTo>
                    <a:pt x="11766933" y="6979741"/>
                  </a:lnTo>
                  <a:lnTo>
                    <a:pt x="11766933" y="0"/>
                  </a:lnTo>
                  <a:lnTo>
                    <a:pt x="0" y="0"/>
                  </a:lnTo>
                  <a:close/>
                  <a:moveTo>
                    <a:pt x="11705972" y="6918781"/>
                  </a:moveTo>
                  <a:lnTo>
                    <a:pt x="59690" y="6918781"/>
                  </a:lnTo>
                  <a:lnTo>
                    <a:pt x="59690" y="59690"/>
                  </a:lnTo>
                  <a:lnTo>
                    <a:pt x="11705972" y="59690"/>
                  </a:lnTo>
                  <a:lnTo>
                    <a:pt x="11705972" y="691878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4572000" y="193504"/>
            <a:ext cx="1828800" cy="11285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</a:pPr>
            <a:r>
              <a:rPr lang="zh-TW" altLang="en-US" sz="4000" u="none" dirty="0" smtClean="0">
                <a:solidFill>
                  <a:srgbClr val="FFFFFF"/>
                </a:solidFill>
                <a:latin typeface="Open Sauce SemiBold"/>
              </a:rPr>
              <a:t>程式碼</a:t>
            </a:r>
            <a:endParaRPr lang="en-US" sz="4000" u="none" dirty="0">
              <a:solidFill>
                <a:srgbClr val="FFFFFF"/>
              </a:solidFill>
              <a:latin typeface="Open Sauce SemiBold"/>
            </a:endParaRPr>
          </a:p>
        </p:txBody>
      </p:sp>
      <p:sp>
        <p:nvSpPr>
          <p:cNvPr id="24" name="TextBox 5"/>
          <p:cNvSpPr txBox="1"/>
          <p:nvPr/>
        </p:nvSpPr>
        <p:spPr>
          <a:xfrm>
            <a:off x="14841509" y="-74610"/>
            <a:ext cx="1064090" cy="11285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</a:pPr>
            <a:r>
              <a:rPr lang="zh-TW" altLang="en-US" sz="4000" u="none" dirty="0" smtClean="0">
                <a:solidFill>
                  <a:srgbClr val="FFFFFF"/>
                </a:solidFill>
                <a:latin typeface="Open Sauce SemiBold"/>
              </a:rPr>
              <a:t>畫面</a:t>
            </a:r>
            <a:endParaRPr lang="en-US" sz="4000" u="none" dirty="0">
              <a:solidFill>
                <a:srgbClr val="FFFFFF"/>
              </a:solidFill>
              <a:latin typeface="Open Sauce SemiBold"/>
            </a:endParaRPr>
          </a:p>
        </p:txBody>
      </p:sp>
      <p:grpSp>
        <p:nvGrpSpPr>
          <p:cNvPr id="27" name="Group 17"/>
          <p:cNvGrpSpPr>
            <a:grpSpLocks noChangeAspect="1"/>
          </p:cNvGrpSpPr>
          <p:nvPr/>
        </p:nvGrpSpPr>
        <p:grpSpPr>
          <a:xfrm>
            <a:off x="13030200" y="1196002"/>
            <a:ext cx="4513291" cy="8928135"/>
            <a:chOff x="0" y="0"/>
            <a:chExt cx="2620010" cy="5182870"/>
          </a:xfrm>
        </p:grpSpPr>
        <p:sp>
          <p:nvSpPr>
            <p:cNvPr id="28" name="Freeform 18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1B1B1B"/>
            </a:solidFill>
          </p:spPr>
        </p:sp>
        <p:sp>
          <p:nvSpPr>
            <p:cNvPr id="29" name="Freeform 19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2076" r="-2076"/>
              </a:stretch>
            </a:blipFill>
          </p:spPr>
        </p:sp>
        <p:sp>
          <p:nvSpPr>
            <p:cNvPr id="30" name="Freeform 20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323232"/>
            </a:solidFill>
          </p:spPr>
        </p:sp>
        <p:sp>
          <p:nvSpPr>
            <p:cNvPr id="31" name="Freeform 21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323232"/>
            </a:solidFill>
          </p:spPr>
        </p:sp>
        <p:sp>
          <p:nvSpPr>
            <p:cNvPr id="32" name="Freeform 22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1B1B1B"/>
            </a:solidFill>
          </p:spPr>
        </p:sp>
        <p:sp>
          <p:nvSpPr>
            <p:cNvPr id="33" name="Freeform 23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1B1B1B"/>
            </a:solidFill>
          </p:spPr>
        </p:sp>
        <p:sp>
          <p:nvSpPr>
            <p:cNvPr id="34" name="Freeform 24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1B1B1B"/>
            </a:solidFill>
          </p:spPr>
        </p:sp>
        <p:sp>
          <p:nvSpPr>
            <p:cNvPr id="35" name="Freeform 25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1B1B1B"/>
            </a:solidFill>
          </p:spPr>
        </p:sp>
        <p:sp>
          <p:nvSpPr>
            <p:cNvPr id="36" name="Freeform 26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323232"/>
            </a:solidFill>
          </p:spPr>
        </p:sp>
      </p:grpSp>
    </p:spTree>
    <p:extLst>
      <p:ext uri="{BB962C8B-B14F-4D97-AF65-F5344CB8AC3E}">
        <p14:creationId xmlns:p14="http://schemas.microsoft.com/office/powerpoint/2010/main" val="126246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4800" y="1576684"/>
            <a:ext cx="11844763" cy="8166773"/>
            <a:chOff x="0" y="0"/>
            <a:chExt cx="11766933" cy="69797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66933" cy="6979741"/>
            </a:xfrm>
            <a:custGeom>
              <a:avLst/>
              <a:gdLst/>
              <a:ahLst/>
              <a:cxnLst/>
              <a:rect l="l" t="t" r="r" b="b"/>
              <a:pathLst>
                <a:path w="11766933" h="6979741">
                  <a:moveTo>
                    <a:pt x="0" y="0"/>
                  </a:moveTo>
                  <a:lnTo>
                    <a:pt x="0" y="6979741"/>
                  </a:lnTo>
                  <a:lnTo>
                    <a:pt x="11766933" y="6979741"/>
                  </a:lnTo>
                  <a:lnTo>
                    <a:pt x="11766933" y="0"/>
                  </a:lnTo>
                  <a:lnTo>
                    <a:pt x="0" y="0"/>
                  </a:lnTo>
                  <a:close/>
                  <a:moveTo>
                    <a:pt x="11705972" y="6918781"/>
                  </a:moveTo>
                  <a:lnTo>
                    <a:pt x="59690" y="6918781"/>
                  </a:lnTo>
                  <a:lnTo>
                    <a:pt x="59690" y="59690"/>
                  </a:lnTo>
                  <a:lnTo>
                    <a:pt x="11705972" y="59690"/>
                  </a:lnTo>
                  <a:lnTo>
                    <a:pt x="11705972" y="691878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4572000" y="193504"/>
            <a:ext cx="1828800" cy="11285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</a:pPr>
            <a:r>
              <a:rPr lang="zh-TW" altLang="en-US" sz="4000" u="none" dirty="0" smtClean="0">
                <a:solidFill>
                  <a:srgbClr val="FFFFFF"/>
                </a:solidFill>
                <a:latin typeface="Open Sauce SemiBold"/>
              </a:rPr>
              <a:t>程式碼</a:t>
            </a:r>
            <a:endParaRPr lang="en-US" sz="4000" u="none" dirty="0">
              <a:solidFill>
                <a:srgbClr val="FFFFFF"/>
              </a:solidFill>
              <a:latin typeface="Open Sauce SemiBold"/>
            </a:endParaRPr>
          </a:p>
        </p:txBody>
      </p:sp>
      <p:sp>
        <p:nvSpPr>
          <p:cNvPr id="24" name="TextBox 5"/>
          <p:cNvSpPr txBox="1"/>
          <p:nvPr/>
        </p:nvSpPr>
        <p:spPr>
          <a:xfrm>
            <a:off x="14841509" y="-74610"/>
            <a:ext cx="1064090" cy="11285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</a:pPr>
            <a:r>
              <a:rPr lang="zh-TW" altLang="en-US" sz="4000" u="none" dirty="0" smtClean="0">
                <a:solidFill>
                  <a:srgbClr val="FFFFFF"/>
                </a:solidFill>
                <a:latin typeface="Open Sauce SemiBold"/>
              </a:rPr>
              <a:t>畫面</a:t>
            </a:r>
            <a:endParaRPr lang="en-US" sz="4000" u="none" dirty="0">
              <a:solidFill>
                <a:srgbClr val="FFFFFF"/>
              </a:solidFill>
              <a:latin typeface="Open Sauce SemiBold"/>
            </a:endParaRPr>
          </a:p>
        </p:txBody>
      </p:sp>
      <p:grpSp>
        <p:nvGrpSpPr>
          <p:cNvPr id="27" name="Group 17"/>
          <p:cNvGrpSpPr>
            <a:grpSpLocks noChangeAspect="1"/>
          </p:cNvGrpSpPr>
          <p:nvPr/>
        </p:nvGrpSpPr>
        <p:grpSpPr>
          <a:xfrm>
            <a:off x="13030200" y="1196002"/>
            <a:ext cx="4513291" cy="8928135"/>
            <a:chOff x="0" y="0"/>
            <a:chExt cx="2620010" cy="5182870"/>
          </a:xfrm>
        </p:grpSpPr>
        <p:sp>
          <p:nvSpPr>
            <p:cNvPr id="28" name="Freeform 18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1B1B1B"/>
            </a:solidFill>
          </p:spPr>
        </p:sp>
        <p:sp>
          <p:nvSpPr>
            <p:cNvPr id="29" name="Freeform 19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2076" r="-2076"/>
              </a:stretch>
            </a:blipFill>
          </p:spPr>
        </p:sp>
        <p:sp>
          <p:nvSpPr>
            <p:cNvPr id="30" name="Freeform 20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323232"/>
            </a:solidFill>
          </p:spPr>
        </p:sp>
        <p:sp>
          <p:nvSpPr>
            <p:cNvPr id="31" name="Freeform 21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323232"/>
            </a:solidFill>
          </p:spPr>
        </p:sp>
        <p:sp>
          <p:nvSpPr>
            <p:cNvPr id="32" name="Freeform 22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1B1B1B"/>
            </a:solidFill>
          </p:spPr>
        </p:sp>
        <p:sp>
          <p:nvSpPr>
            <p:cNvPr id="33" name="Freeform 23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1B1B1B"/>
            </a:solidFill>
          </p:spPr>
        </p:sp>
        <p:sp>
          <p:nvSpPr>
            <p:cNvPr id="34" name="Freeform 24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1B1B1B"/>
            </a:solidFill>
          </p:spPr>
        </p:sp>
        <p:sp>
          <p:nvSpPr>
            <p:cNvPr id="35" name="Freeform 25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1B1B1B"/>
            </a:solidFill>
          </p:spPr>
        </p:sp>
        <p:sp>
          <p:nvSpPr>
            <p:cNvPr id="36" name="Freeform 26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323232"/>
            </a:solidFill>
          </p:spPr>
        </p:sp>
      </p:grpSp>
    </p:spTree>
    <p:extLst>
      <p:ext uri="{BB962C8B-B14F-4D97-AF65-F5344CB8AC3E}">
        <p14:creationId xmlns:p14="http://schemas.microsoft.com/office/powerpoint/2010/main" val="3400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1181100"/>
            <a:ext cx="5387985" cy="320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520"/>
              </a:lnSpc>
              <a:spcBef>
                <a:spcPct val="0"/>
              </a:spcBef>
            </a:pPr>
            <a:r>
              <a:rPr lang="en-US" spc="270" dirty="0" err="1" smtClean="0">
                <a:solidFill>
                  <a:srgbClr val="FFFFFF"/>
                </a:solidFill>
                <a:latin typeface="Open Sauce Light"/>
              </a:rPr>
              <a:t>Fishopee</a:t>
            </a:r>
            <a:r>
              <a:rPr lang="en-US" sz="1800" u="none" spc="270" dirty="0" smtClean="0">
                <a:solidFill>
                  <a:srgbClr val="FFFFFF"/>
                </a:solidFill>
                <a:latin typeface="Open Sauce Light"/>
              </a:rPr>
              <a:t> </a:t>
            </a:r>
            <a:r>
              <a:rPr lang="en-US" sz="1800" u="none" spc="270" dirty="0">
                <a:solidFill>
                  <a:srgbClr val="FFFFFF"/>
                </a:solidFill>
                <a:latin typeface="Open Sauce Light"/>
              </a:rPr>
              <a:t>APP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28700" y="9043104"/>
            <a:ext cx="7192957" cy="215196"/>
            <a:chOff x="0" y="0"/>
            <a:chExt cx="9590610" cy="286927"/>
          </a:xfrm>
        </p:grpSpPr>
        <p:sp>
          <p:nvSpPr>
            <p:cNvPr id="8" name="AutoShape 8"/>
            <p:cNvSpPr/>
            <p:nvPr/>
          </p:nvSpPr>
          <p:spPr>
            <a:xfrm>
              <a:off x="0" y="128647"/>
              <a:ext cx="9590610" cy="29633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9" name="AutoShape 9"/>
            <p:cNvSpPr/>
            <p:nvPr/>
          </p:nvSpPr>
          <p:spPr>
            <a:xfrm>
              <a:off x="0" y="0"/>
              <a:ext cx="613239" cy="286927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028700" y="3930015"/>
            <a:ext cx="9353108" cy="3385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</a:pPr>
            <a:r>
              <a:rPr lang="zh-TW" altLang="en-US" sz="8000" u="none" dirty="0" smtClean="0">
                <a:solidFill>
                  <a:srgbClr val="FFFFFF"/>
                </a:solidFill>
                <a:latin typeface="Open Sauce SemiBold"/>
              </a:rPr>
              <a:t>展示結果</a:t>
            </a:r>
            <a:r>
              <a:rPr lang="en-US" altLang="zh-TW" sz="8000" u="none" dirty="0" smtClean="0">
                <a:solidFill>
                  <a:srgbClr val="FFFFFF"/>
                </a:solidFill>
                <a:latin typeface="Open Sauce SemiBold"/>
              </a:rPr>
              <a:t>(demo)</a:t>
            </a:r>
          </a:p>
          <a:p>
            <a:pPr marL="0" lvl="0" indent="0">
              <a:lnSpc>
                <a:spcPts val="8800"/>
              </a:lnSpc>
            </a:pPr>
            <a:endParaRPr lang="en-US" sz="8000" u="none" dirty="0" smtClean="0">
              <a:solidFill>
                <a:srgbClr val="FFFFFF"/>
              </a:solidFill>
              <a:latin typeface="Open Sauce SemiBold"/>
            </a:endParaRPr>
          </a:p>
          <a:p>
            <a:pPr marL="0" lvl="0" indent="0">
              <a:lnSpc>
                <a:spcPts val="8800"/>
              </a:lnSpc>
            </a:pPr>
            <a:r>
              <a:rPr lang="zh-TW" altLang="en-US" sz="8000" dirty="0">
                <a:solidFill>
                  <a:srgbClr val="FFFFFF"/>
                </a:solidFill>
                <a:latin typeface="Open Sauce SemiBold"/>
              </a:rPr>
              <a:t>連結：</a:t>
            </a:r>
            <a:endParaRPr lang="en-US" sz="8000" u="none" dirty="0">
              <a:solidFill>
                <a:srgbClr val="FFFFFF"/>
              </a:solidFill>
              <a:latin typeface="Open Sauce SemiBold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14817430" y="612351"/>
            <a:ext cx="2445220" cy="1778699"/>
            <a:chOff x="14269671" y="1096108"/>
            <a:chExt cx="2771568" cy="2016091"/>
          </a:xfrm>
        </p:grpSpPr>
        <p:sp>
          <p:nvSpPr>
            <p:cNvPr id="18" name="橢圓 17"/>
            <p:cNvSpPr/>
            <p:nvPr/>
          </p:nvSpPr>
          <p:spPr>
            <a:xfrm>
              <a:off x="15136239" y="1211331"/>
              <a:ext cx="1905000" cy="19008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9" name="圖片 1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56" t="-1151" r="366" b="-1321"/>
            <a:stretch/>
          </p:blipFill>
          <p:spPr>
            <a:xfrm>
              <a:off x="15144607" y="1104900"/>
              <a:ext cx="1790865" cy="1873502"/>
            </a:xfrm>
            <a:prstGeom prst="rect">
              <a:avLst/>
            </a:prstGeom>
          </p:spPr>
        </p:pic>
        <p:pic>
          <p:nvPicPr>
            <p:cNvPr id="20" name="圖片 19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30" t="-1151" r="65775" b="-1321"/>
            <a:stretch/>
          </p:blipFill>
          <p:spPr>
            <a:xfrm>
              <a:off x="14269671" y="1096108"/>
              <a:ext cx="951136" cy="1873502"/>
            </a:xfrm>
            <a:prstGeom prst="rect">
              <a:avLst/>
            </a:prstGeom>
          </p:spPr>
        </p:pic>
      </p:grpSp>
      <p:sp>
        <p:nvSpPr>
          <p:cNvPr id="22" name="TextBox 12"/>
          <p:cNvSpPr txBox="1"/>
          <p:nvPr/>
        </p:nvSpPr>
        <p:spPr>
          <a:xfrm>
            <a:off x="14249400" y="8686869"/>
            <a:ext cx="3135232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880"/>
              </a:lnSpc>
            </a:pPr>
            <a:r>
              <a:rPr lang="en-US" sz="4200" spc="84" dirty="0" smtClean="0">
                <a:solidFill>
                  <a:srgbClr val="FFFFFF"/>
                </a:solidFill>
                <a:latin typeface="Open Sauce SemiBold"/>
              </a:rPr>
              <a:t>//</a:t>
            </a:r>
            <a:r>
              <a:rPr lang="en-US" altLang="zh-TW" sz="4200" spc="84" dirty="0" smtClean="0">
                <a:solidFill>
                  <a:srgbClr val="FFFFFF"/>
                </a:solidFill>
                <a:latin typeface="Open Sauce SemiBold"/>
              </a:rPr>
              <a:t>10</a:t>
            </a:r>
            <a:endParaRPr lang="en-US" sz="4200" spc="84" dirty="0">
              <a:solidFill>
                <a:srgbClr val="FFFFFF"/>
              </a:solidFill>
              <a:latin typeface="Open Sauce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44109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1181100"/>
            <a:ext cx="5387985" cy="320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520"/>
              </a:lnSpc>
              <a:spcBef>
                <a:spcPct val="0"/>
              </a:spcBef>
            </a:pPr>
            <a:r>
              <a:rPr lang="en-US" spc="270" dirty="0" err="1" smtClean="0">
                <a:solidFill>
                  <a:srgbClr val="FFFFFF"/>
                </a:solidFill>
                <a:latin typeface="Open Sauce Light"/>
              </a:rPr>
              <a:t>FIshopee</a:t>
            </a:r>
            <a:r>
              <a:rPr lang="en-US" sz="1800" u="none" spc="270" dirty="0" smtClean="0">
                <a:solidFill>
                  <a:srgbClr val="FFFFFF"/>
                </a:solidFill>
                <a:latin typeface="Open Sauce Light"/>
              </a:rPr>
              <a:t> </a:t>
            </a:r>
            <a:r>
              <a:rPr lang="en-US" sz="1800" u="none" spc="270" dirty="0">
                <a:solidFill>
                  <a:srgbClr val="FFFFFF"/>
                </a:solidFill>
                <a:latin typeface="Open Sauce Light"/>
              </a:rPr>
              <a:t>APP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28700" y="9043104"/>
            <a:ext cx="7192957" cy="215196"/>
            <a:chOff x="0" y="0"/>
            <a:chExt cx="9590610" cy="286927"/>
          </a:xfrm>
        </p:grpSpPr>
        <p:sp>
          <p:nvSpPr>
            <p:cNvPr id="8" name="AutoShape 8"/>
            <p:cNvSpPr/>
            <p:nvPr/>
          </p:nvSpPr>
          <p:spPr>
            <a:xfrm>
              <a:off x="0" y="128647"/>
              <a:ext cx="9590610" cy="29633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9" name="AutoShape 9"/>
            <p:cNvSpPr/>
            <p:nvPr/>
          </p:nvSpPr>
          <p:spPr>
            <a:xfrm>
              <a:off x="0" y="0"/>
              <a:ext cx="613239" cy="286927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028700" y="3930015"/>
            <a:ext cx="9353108" cy="1128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</a:pPr>
            <a:r>
              <a:rPr lang="zh-TW" altLang="en-US" sz="8000" u="none" dirty="0" smtClean="0">
                <a:solidFill>
                  <a:srgbClr val="FFFFFF"/>
                </a:solidFill>
                <a:latin typeface="Open Sauce SemiBold"/>
              </a:rPr>
              <a:t>            謝謝大家</a:t>
            </a:r>
            <a:endParaRPr lang="en-US" sz="8000" u="none" dirty="0">
              <a:solidFill>
                <a:srgbClr val="FFFFFF"/>
              </a:solidFill>
              <a:latin typeface="Open Sauce SemiBold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14817430" y="612351"/>
            <a:ext cx="2445220" cy="1778699"/>
            <a:chOff x="14269671" y="1096108"/>
            <a:chExt cx="2771568" cy="2016091"/>
          </a:xfrm>
        </p:grpSpPr>
        <p:sp>
          <p:nvSpPr>
            <p:cNvPr id="11" name="橢圓 10"/>
            <p:cNvSpPr/>
            <p:nvPr/>
          </p:nvSpPr>
          <p:spPr>
            <a:xfrm>
              <a:off x="15136239" y="1211331"/>
              <a:ext cx="1905000" cy="19008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2" name="圖片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56" t="-1151" r="366" b="-1321"/>
            <a:stretch/>
          </p:blipFill>
          <p:spPr>
            <a:xfrm>
              <a:off x="15144607" y="1104900"/>
              <a:ext cx="1790865" cy="1873502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30" t="-1151" r="65775" b="-1321"/>
            <a:stretch/>
          </p:blipFill>
          <p:spPr>
            <a:xfrm>
              <a:off x="14269671" y="1096108"/>
              <a:ext cx="951136" cy="1873502"/>
            </a:xfrm>
            <a:prstGeom prst="rect">
              <a:avLst/>
            </a:prstGeom>
          </p:spPr>
        </p:pic>
      </p:grpSp>
      <p:sp>
        <p:nvSpPr>
          <p:cNvPr id="16" name="TextBox 12"/>
          <p:cNvSpPr txBox="1"/>
          <p:nvPr/>
        </p:nvSpPr>
        <p:spPr>
          <a:xfrm>
            <a:off x="14249400" y="8686869"/>
            <a:ext cx="3135232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880"/>
              </a:lnSpc>
            </a:pPr>
            <a:r>
              <a:rPr lang="en-US" sz="4200" spc="84" dirty="0">
                <a:solidFill>
                  <a:srgbClr val="FFFFFF"/>
                </a:solidFill>
                <a:latin typeface="Open Sauce SemiBold"/>
              </a:rPr>
              <a:t>//</a:t>
            </a:r>
            <a:r>
              <a:rPr lang="en-US" sz="4200" spc="84" dirty="0" smtClean="0">
                <a:solidFill>
                  <a:srgbClr val="FFFFFF"/>
                </a:solidFill>
                <a:latin typeface="Open Sauce SemiBold"/>
              </a:rPr>
              <a:t>03</a:t>
            </a:r>
            <a:endParaRPr lang="en-US" sz="4200" spc="84" dirty="0">
              <a:solidFill>
                <a:srgbClr val="FFFFFF"/>
              </a:solidFill>
              <a:latin typeface="Open Sauce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15147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047186" y="7658100"/>
            <a:ext cx="12097042" cy="11294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</a:pPr>
            <a:r>
              <a:rPr lang="en-US" sz="9600" u="none" dirty="0">
                <a:solidFill>
                  <a:srgbClr val="FFFFFF"/>
                </a:solidFill>
                <a:latin typeface="Open Sauce SemiBold"/>
              </a:rPr>
              <a:t>Contents</a:t>
            </a:r>
          </a:p>
        </p:txBody>
      </p:sp>
      <p:sp>
        <p:nvSpPr>
          <p:cNvPr id="7" name="AutoShape 7"/>
          <p:cNvSpPr/>
          <p:nvPr/>
        </p:nvSpPr>
        <p:spPr>
          <a:xfrm>
            <a:off x="11178986" y="1387093"/>
            <a:ext cx="5318533" cy="22354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8" name="AutoShape 8"/>
          <p:cNvSpPr/>
          <p:nvPr/>
        </p:nvSpPr>
        <p:spPr>
          <a:xfrm>
            <a:off x="11178986" y="1965070"/>
            <a:ext cx="5318533" cy="22354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9" name="AutoShape 9"/>
          <p:cNvSpPr/>
          <p:nvPr/>
        </p:nvSpPr>
        <p:spPr>
          <a:xfrm>
            <a:off x="11178986" y="2543047"/>
            <a:ext cx="5318533" cy="22354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" name="AutoShape 10"/>
          <p:cNvSpPr/>
          <p:nvPr/>
        </p:nvSpPr>
        <p:spPr>
          <a:xfrm>
            <a:off x="11178986" y="3121024"/>
            <a:ext cx="5318533" cy="22354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" name="AutoShape 11"/>
          <p:cNvSpPr/>
          <p:nvPr/>
        </p:nvSpPr>
        <p:spPr>
          <a:xfrm>
            <a:off x="11178986" y="3699001"/>
            <a:ext cx="5318533" cy="22354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3" name="Group 13"/>
          <p:cNvGrpSpPr/>
          <p:nvPr/>
        </p:nvGrpSpPr>
        <p:grpSpPr>
          <a:xfrm>
            <a:off x="6599680" y="1192054"/>
            <a:ext cx="4243133" cy="3217136"/>
            <a:chOff x="0" y="-66675"/>
            <a:chExt cx="5657510" cy="4289515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66675"/>
              <a:ext cx="5657510" cy="4426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80"/>
                </a:lnSpc>
              </a:pPr>
              <a:r>
                <a:rPr lang="zh-TW" altLang="en-US" dirty="0">
                  <a:solidFill>
                    <a:srgbClr val="FFFFFF"/>
                  </a:solidFill>
                  <a:latin typeface="Open Sauce Light"/>
                </a:rPr>
                <a:t>功能介紹</a:t>
              </a:r>
              <a:endParaRPr lang="en-US" sz="1800" dirty="0">
                <a:solidFill>
                  <a:srgbClr val="FFFFFF"/>
                </a:solidFill>
                <a:latin typeface="Open Sauce Light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703961"/>
              <a:ext cx="5657510" cy="4426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80"/>
                </a:lnSpc>
              </a:pPr>
              <a:r>
                <a:rPr lang="zh-TW" altLang="en-US" dirty="0">
                  <a:solidFill>
                    <a:srgbClr val="FFFFFF"/>
                  </a:solidFill>
                  <a:latin typeface="Open Sauce Light"/>
                </a:rPr>
                <a:t>系統架構</a:t>
              </a:r>
              <a:endParaRPr lang="en-US" sz="1800" dirty="0">
                <a:solidFill>
                  <a:srgbClr val="FFFFFF"/>
                </a:solidFill>
                <a:latin typeface="Open Sauce Light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1474597"/>
              <a:ext cx="5657510" cy="4426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80"/>
                </a:lnSpc>
              </a:pPr>
              <a:r>
                <a:rPr lang="zh-TW" altLang="en-US" dirty="0" smtClean="0">
                  <a:solidFill>
                    <a:srgbClr val="FFFFFF"/>
                  </a:solidFill>
                  <a:latin typeface="Open Sauce Light"/>
                </a:rPr>
                <a:t>流程圖、分工</a:t>
              </a:r>
              <a:endParaRPr lang="en-US" sz="1800" dirty="0">
                <a:solidFill>
                  <a:srgbClr val="FFFFFF"/>
                </a:solidFill>
                <a:latin typeface="Open Sauce Light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2245233"/>
              <a:ext cx="5657510" cy="4426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80"/>
                </a:lnSpc>
              </a:pPr>
              <a:r>
                <a:rPr lang="zh-TW" altLang="en-US" dirty="0">
                  <a:solidFill>
                    <a:srgbClr val="FFFFFF"/>
                  </a:solidFill>
                  <a:latin typeface="Open Sauce Light"/>
                </a:rPr>
                <a:t>程式介紹</a:t>
              </a:r>
              <a:endParaRPr lang="en-US" sz="1800" dirty="0">
                <a:solidFill>
                  <a:srgbClr val="FFFFFF"/>
                </a:solidFill>
                <a:latin typeface="Open Sauce Light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3009519"/>
              <a:ext cx="5657510" cy="4426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80"/>
                </a:lnSpc>
              </a:pPr>
              <a:r>
                <a:rPr lang="zh-TW" altLang="en-US" sz="1800" dirty="0" smtClean="0">
                  <a:solidFill>
                    <a:srgbClr val="FFFFFF"/>
                  </a:solidFill>
                  <a:latin typeface="Open Sauce Light"/>
                </a:rPr>
                <a:t>展示結果</a:t>
              </a:r>
              <a:endParaRPr lang="en-US" sz="1800" dirty="0">
                <a:solidFill>
                  <a:srgbClr val="FFFFFF"/>
                </a:solidFill>
                <a:latin typeface="Open Sauce Light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3780155"/>
              <a:ext cx="5657510" cy="4426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80"/>
                </a:lnSpc>
              </a:pPr>
              <a:endParaRPr lang="en-US" sz="1800" dirty="0">
                <a:solidFill>
                  <a:srgbClr val="FFFFFF"/>
                </a:solidFill>
                <a:latin typeface="Open Sauce Light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6592987" y="1219200"/>
            <a:ext cx="666313" cy="3208020"/>
            <a:chOff x="0" y="0"/>
            <a:chExt cx="888417" cy="4277360"/>
          </a:xfrm>
        </p:grpSpPr>
        <p:sp>
          <p:nvSpPr>
            <p:cNvPr id="21" name="TextBox 21"/>
            <p:cNvSpPr txBox="1"/>
            <p:nvPr/>
          </p:nvSpPr>
          <p:spPr>
            <a:xfrm>
              <a:off x="0" y="-47625"/>
              <a:ext cx="888417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Open Sauce Bold"/>
                </a:rPr>
                <a:t>05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723011"/>
              <a:ext cx="888417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Open Sauce Bold"/>
                </a:rPr>
                <a:t>07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1493647"/>
              <a:ext cx="888417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Open Sauce Bold"/>
                </a:rPr>
                <a:t>09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2264283"/>
              <a:ext cx="888417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FFFFFF"/>
                  </a:solidFill>
                  <a:latin typeface="Open Sauce SemiBold"/>
                </a:rPr>
                <a:t>11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3034919"/>
              <a:ext cx="888417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Open Sauce Bold"/>
                </a:rPr>
                <a:t>17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3805555"/>
              <a:ext cx="888417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40"/>
                </a:lnSpc>
              </a:pPr>
              <a:endParaRPr lang="en-US" sz="2100" dirty="0">
                <a:solidFill>
                  <a:srgbClr val="FFFFFF"/>
                </a:solidFill>
                <a:latin typeface="Open Sauce Bold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849506" y="787184"/>
            <a:ext cx="2445220" cy="1778699"/>
            <a:chOff x="14269671" y="1096108"/>
            <a:chExt cx="2771568" cy="2016091"/>
          </a:xfrm>
        </p:grpSpPr>
        <p:sp>
          <p:nvSpPr>
            <p:cNvPr id="31" name="橢圓 30"/>
            <p:cNvSpPr/>
            <p:nvPr/>
          </p:nvSpPr>
          <p:spPr>
            <a:xfrm>
              <a:off x="15136239" y="1211331"/>
              <a:ext cx="1905000" cy="19008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2" name="圖片 3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56" t="-1151" r="366" b="-1321"/>
            <a:stretch/>
          </p:blipFill>
          <p:spPr>
            <a:xfrm>
              <a:off x="15144607" y="1104900"/>
              <a:ext cx="1790865" cy="1873502"/>
            </a:xfrm>
            <a:prstGeom prst="rect">
              <a:avLst/>
            </a:prstGeom>
          </p:spPr>
        </p:pic>
        <p:pic>
          <p:nvPicPr>
            <p:cNvPr id="33" name="圖片 32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30" t="-1151" r="65775" b="-1321"/>
            <a:stretch/>
          </p:blipFill>
          <p:spPr>
            <a:xfrm>
              <a:off x="14269671" y="1096108"/>
              <a:ext cx="951136" cy="1873502"/>
            </a:xfrm>
            <a:prstGeom prst="rect">
              <a:avLst/>
            </a:prstGeom>
          </p:spPr>
        </p:pic>
      </p:grpSp>
      <p:sp>
        <p:nvSpPr>
          <p:cNvPr id="34" name="TextBox 12"/>
          <p:cNvSpPr txBox="1"/>
          <p:nvPr/>
        </p:nvSpPr>
        <p:spPr>
          <a:xfrm>
            <a:off x="14249400" y="8686869"/>
            <a:ext cx="3135232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880"/>
              </a:lnSpc>
            </a:pPr>
            <a:r>
              <a:rPr lang="en-US" sz="4200" spc="84" dirty="0">
                <a:solidFill>
                  <a:srgbClr val="FFFFFF"/>
                </a:solidFill>
                <a:latin typeface="Open Sauce SemiBold"/>
              </a:rPr>
              <a:t>//</a:t>
            </a:r>
            <a:r>
              <a:rPr lang="en-US" sz="4200" spc="84" dirty="0" smtClean="0">
                <a:solidFill>
                  <a:srgbClr val="FFFFFF"/>
                </a:solidFill>
                <a:latin typeface="Open Sauce SemiBold"/>
              </a:rPr>
              <a:t>02</a:t>
            </a:r>
            <a:endParaRPr lang="en-US" sz="4200" spc="84" dirty="0">
              <a:solidFill>
                <a:srgbClr val="FFFFFF"/>
              </a:solidFill>
              <a:latin typeface="Open Sauce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1181100"/>
            <a:ext cx="5387985" cy="320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520"/>
              </a:lnSpc>
              <a:spcBef>
                <a:spcPct val="0"/>
              </a:spcBef>
            </a:pPr>
            <a:r>
              <a:rPr lang="en-US" spc="270" dirty="0" err="1" smtClean="0">
                <a:solidFill>
                  <a:srgbClr val="FFFFFF"/>
                </a:solidFill>
                <a:latin typeface="Open Sauce Light"/>
              </a:rPr>
              <a:t>Fishopee</a:t>
            </a:r>
            <a:r>
              <a:rPr lang="en-US" sz="1800" u="none" spc="270" dirty="0" smtClean="0">
                <a:solidFill>
                  <a:srgbClr val="FFFFFF"/>
                </a:solidFill>
                <a:latin typeface="Open Sauce Light"/>
              </a:rPr>
              <a:t> </a:t>
            </a:r>
            <a:r>
              <a:rPr lang="en-US" sz="1800" u="none" spc="270" dirty="0">
                <a:solidFill>
                  <a:srgbClr val="FFFFFF"/>
                </a:solidFill>
                <a:latin typeface="Open Sauce Light"/>
              </a:rPr>
              <a:t>APP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28700" y="9043104"/>
            <a:ext cx="7192957" cy="215196"/>
            <a:chOff x="0" y="0"/>
            <a:chExt cx="9590610" cy="286927"/>
          </a:xfrm>
        </p:grpSpPr>
        <p:sp>
          <p:nvSpPr>
            <p:cNvPr id="8" name="AutoShape 8"/>
            <p:cNvSpPr/>
            <p:nvPr/>
          </p:nvSpPr>
          <p:spPr>
            <a:xfrm>
              <a:off x="0" y="128647"/>
              <a:ext cx="9590610" cy="29633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9" name="AutoShape 9"/>
            <p:cNvSpPr/>
            <p:nvPr/>
          </p:nvSpPr>
          <p:spPr>
            <a:xfrm>
              <a:off x="0" y="0"/>
              <a:ext cx="613239" cy="286927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028700" y="3930015"/>
            <a:ext cx="9353108" cy="2257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</a:pPr>
            <a:r>
              <a:rPr lang="zh-TW" altLang="en-US" sz="8000" dirty="0">
                <a:solidFill>
                  <a:srgbClr val="FFFFFF"/>
                </a:solidFill>
                <a:latin typeface="Open Sauce SemiBold"/>
              </a:rPr>
              <a:t>功能介紹</a:t>
            </a:r>
            <a:endParaRPr lang="zh-TW" altLang="en-US" sz="8000" u="none" dirty="0" smtClean="0">
              <a:solidFill>
                <a:srgbClr val="FFFFFF"/>
              </a:solidFill>
              <a:latin typeface="Open Sauce SemiBold"/>
            </a:endParaRPr>
          </a:p>
          <a:p>
            <a:pPr marL="0" lvl="0" indent="0">
              <a:lnSpc>
                <a:spcPts val="8800"/>
              </a:lnSpc>
            </a:pPr>
            <a:endParaRPr lang="en-US" sz="8000" u="none" dirty="0">
              <a:solidFill>
                <a:srgbClr val="FFFFFF"/>
              </a:solidFill>
              <a:latin typeface="Open Sauce SemiBold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14817430" y="612351"/>
            <a:ext cx="2445220" cy="1778699"/>
            <a:chOff x="14269671" y="1096108"/>
            <a:chExt cx="2771568" cy="2016091"/>
          </a:xfrm>
        </p:grpSpPr>
        <p:sp>
          <p:nvSpPr>
            <p:cNvPr id="15" name="橢圓 14"/>
            <p:cNvSpPr/>
            <p:nvPr/>
          </p:nvSpPr>
          <p:spPr>
            <a:xfrm>
              <a:off x="15136239" y="1211331"/>
              <a:ext cx="1905000" cy="19008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6" name="圖片 1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56" t="-1151" r="366" b="-1321"/>
            <a:stretch/>
          </p:blipFill>
          <p:spPr>
            <a:xfrm>
              <a:off x="15144607" y="1104900"/>
              <a:ext cx="1790865" cy="1873502"/>
            </a:xfrm>
            <a:prstGeom prst="rect">
              <a:avLst/>
            </a:prstGeom>
          </p:spPr>
        </p:pic>
        <p:pic>
          <p:nvPicPr>
            <p:cNvPr id="17" name="圖片 16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30" t="-1151" r="65775" b="-1321"/>
            <a:stretch/>
          </p:blipFill>
          <p:spPr>
            <a:xfrm>
              <a:off x="14269671" y="1096108"/>
              <a:ext cx="951136" cy="1873502"/>
            </a:xfrm>
            <a:prstGeom prst="rect">
              <a:avLst/>
            </a:prstGeom>
          </p:spPr>
        </p:pic>
      </p:grpSp>
      <p:sp>
        <p:nvSpPr>
          <p:cNvPr id="19" name="TextBox 12"/>
          <p:cNvSpPr txBox="1"/>
          <p:nvPr/>
        </p:nvSpPr>
        <p:spPr>
          <a:xfrm>
            <a:off x="14249400" y="8686869"/>
            <a:ext cx="3135232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880"/>
              </a:lnSpc>
            </a:pPr>
            <a:r>
              <a:rPr lang="en-US" sz="4200" spc="84" dirty="0">
                <a:solidFill>
                  <a:srgbClr val="FFFFFF"/>
                </a:solidFill>
                <a:latin typeface="Open Sauce SemiBold"/>
              </a:rPr>
              <a:t>//</a:t>
            </a:r>
            <a:r>
              <a:rPr lang="en-US" sz="4200" spc="84" dirty="0" smtClean="0">
                <a:solidFill>
                  <a:srgbClr val="FFFFFF"/>
                </a:solidFill>
                <a:latin typeface="Open Sauce SemiBold"/>
              </a:rPr>
              <a:t>03</a:t>
            </a:r>
            <a:endParaRPr lang="en-US" sz="4200" spc="84" dirty="0">
              <a:solidFill>
                <a:srgbClr val="FFFFFF"/>
              </a:solidFill>
              <a:latin typeface="Open Sauce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2286000" y="4579243"/>
            <a:ext cx="13716000" cy="11285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8800"/>
              </a:lnSpc>
            </a:pPr>
            <a:r>
              <a:rPr lang="zh-TW" altLang="en-US" sz="10000" u="none" dirty="0" smtClean="0">
                <a:solidFill>
                  <a:srgbClr val="FFFFFF"/>
                </a:solidFill>
                <a:latin typeface="Open Sauce SemiBold"/>
              </a:rPr>
              <a:t>登入</a:t>
            </a:r>
            <a:r>
              <a:rPr lang="en-US" sz="10000" u="none" dirty="0" smtClean="0">
                <a:solidFill>
                  <a:srgbClr val="FFFFFF"/>
                </a:solidFill>
                <a:latin typeface="Open Sauce SemiBold"/>
              </a:rPr>
              <a:t> | </a:t>
            </a:r>
            <a:r>
              <a:rPr lang="zh-TW" altLang="en-US" sz="10000" u="none" dirty="0" smtClean="0">
                <a:solidFill>
                  <a:srgbClr val="FFFFFF"/>
                </a:solidFill>
                <a:latin typeface="Open Sauce SemiBold"/>
              </a:rPr>
              <a:t>選購</a:t>
            </a:r>
            <a:r>
              <a:rPr lang="en-US" sz="10000" u="none" dirty="0" smtClean="0">
                <a:solidFill>
                  <a:srgbClr val="FFFFFF"/>
                </a:solidFill>
                <a:latin typeface="Open Sauce SemiBold"/>
              </a:rPr>
              <a:t> | </a:t>
            </a:r>
            <a:r>
              <a:rPr lang="zh-TW" altLang="en-US" sz="10000" dirty="0">
                <a:solidFill>
                  <a:srgbClr val="FFFFFF"/>
                </a:solidFill>
                <a:latin typeface="Open Sauce SemiBold"/>
              </a:rPr>
              <a:t>下訂</a:t>
            </a:r>
            <a:r>
              <a:rPr lang="en-US" sz="10000" u="none" dirty="0" smtClean="0">
                <a:solidFill>
                  <a:srgbClr val="FFFFFF"/>
                </a:solidFill>
                <a:latin typeface="Open Sauce SemiBold"/>
              </a:rPr>
              <a:t> | </a:t>
            </a:r>
            <a:r>
              <a:rPr lang="zh-TW" altLang="en-US" sz="10000" u="none" dirty="0" smtClean="0">
                <a:solidFill>
                  <a:srgbClr val="FFFFFF"/>
                </a:solidFill>
                <a:latin typeface="Open Sauce SemiBold"/>
              </a:rPr>
              <a:t>結帳</a:t>
            </a:r>
            <a:endParaRPr lang="en-US" sz="10000" u="none" dirty="0">
              <a:solidFill>
                <a:srgbClr val="FFFFFF"/>
              </a:solidFill>
              <a:latin typeface="Open Sauce Semi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38200" y="8801100"/>
            <a:ext cx="3420611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spc="84" dirty="0">
                <a:solidFill>
                  <a:srgbClr val="FFFFFF"/>
                </a:solidFill>
                <a:latin typeface="Open Sauce SemiBold"/>
              </a:rPr>
              <a:t>//</a:t>
            </a:r>
            <a:r>
              <a:rPr lang="en-US" sz="4200" spc="84" dirty="0" smtClean="0">
                <a:solidFill>
                  <a:srgbClr val="FFFFFF"/>
                </a:solidFill>
                <a:latin typeface="Open Sauce SemiBold"/>
              </a:rPr>
              <a:t>04</a:t>
            </a:r>
            <a:endParaRPr lang="en-US" sz="4200" spc="84" dirty="0">
              <a:solidFill>
                <a:srgbClr val="FFFFFF"/>
              </a:solidFill>
              <a:latin typeface="Open Sauce SemiBold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14817430" y="612351"/>
            <a:ext cx="2445220" cy="1778699"/>
            <a:chOff x="14269671" y="1096108"/>
            <a:chExt cx="2771568" cy="2016091"/>
          </a:xfrm>
        </p:grpSpPr>
        <p:sp>
          <p:nvSpPr>
            <p:cNvPr id="15" name="橢圓 14"/>
            <p:cNvSpPr/>
            <p:nvPr/>
          </p:nvSpPr>
          <p:spPr>
            <a:xfrm>
              <a:off x="15136239" y="1211331"/>
              <a:ext cx="1905000" cy="19008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6" name="圖片 1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56" t="-1151" r="366" b="-1321"/>
            <a:stretch/>
          </p:blipFill>
          <p:spPr>
            <a:xfrm>
              <a:off x="15144607" y="1104900"/>
              <a:ext cx="1790865" cy="1873502"/>
            </a:xfrm>
            <a:prstGeom prst="rect">
              <a:avLst/>
            </a:prstGeom>
          </p:spPr>
        </p:pic>
        <p:pic>
          <p:nvPicPr>
            <p:cNvPr id="17" name="圖片 16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30" t="-1151" r="65775" b="-1321"/>
            <a:stretch/>
          </p:blipFill>
          <p:spPr>
            <a:xfrm>
              <a:off x="14269671" y="1096108"/>
              <a:ext cx="951136" cy="187350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043104"/>
            <a:ext cx="3192457" cy="215196"/>
            <a:chOff x="0" y="0"/>
            <a:chExt cx="4256610" cy="286927"/>
          </a:xfrm>
        </p:grpSpPr>
        <p:sp>
          <p:nvSpPr>
            <p:cNvPr id="3" name="AutoShape 3"/>
            <p:cNvSpPr/>
            <p:nvPr/>
          </p:nvSpPr>
          <p:spPr>
            <a:xfrm>
              <a:off x="0" y="129705"/>
              <a:ext cx="4256610" cy="27517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0" y="0"/>
              <a:ext cx="613239" cy="286927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5374748" y="9043104"/>
            <a:ext cx="3192457" cy="215196"/>
            <a:chOff x="0" y="0"/>
            <a:chExt cx="4256610" cy="286927"/>
          </a:xfrm>
        </p:grpSpPr>
        <p:sp>
          <p:nvSpPr>
            <p:cNvPr id="6" name="AutoShape 6"/>
            <p:cNvSpPr/>
            <p:nvPr/>
          </p:nvSpPr>
          <p:spPr>
            <a:xfrm>
              <a:off x="0" y="129705"/>
              <a:ext cx="4256610" cy="27517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7" name="AutoShape 7"/>
            <p:cNvSpPr/>
            <p:nvPr/>
          </p:nvSpPr>
          <p:spPr>
            <a:xfrm>
              <a:off x="0" y="0"/>
              <a:ext cx="613239" cy="286927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9720795" y="9043104"/>
            <a:ext cx="3192457" cy="215196"/>
            <a:chOff x="0" y="0"/>
            <a:chExt cx="4256610" cy="286927"/>
          </a:xfrm>
        </p:grpSpPr>
        <p:sp>
          <p:nvSpPr>
            <p:cNvPr id="9" name="AutoShape 9"/>
            <p:cNvSpPr/>
            <p:nvPr/>
          </p:nvSpPr>
          <p:spPr>
            <a:xfrm>
              <a:off x="0" y="129705"/>
              <a:ext cx="4256610" cy="27517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10" name="AutoShape 10"/>
            <p:cNvSpPr/>
            <p:nvPr/>
          </p:nvSpPr>
          <p:spPr>
            <a:xfrm>
              <a:off x="0" y="0"/>
              <a:ext cx="613239" cy="286927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4066843" y="9043104"/>
            <a:ext cx="3192457" cy="215196"/>
            <a:chOff x="0" y="0"/>
            <a:chExt cx="4256610" cy="286927"/>
          </a:xfrm>
        </p:grpSpPr>
        <p:sp>
          <p:nvSpPr>
            <p:cNvPr id="12" name="AutoShape 12"/>
            <p:cNvSpPr/>
            <p:nvPr/>
          </p:nvSpPr>
          <p:spPr>
            <a:xfrm>
              <a:off x="0" y="129705"/>
              <a:ext cx="4256610" cy="27517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13" name="AutoShape 13"/>
            <p:cNvSpPr/>
            <p:nvPr/>
          </p:nvSpPr>
          <p:spPr>
            <a:xfrm>
              <a:off x="0" y="0"/>
              <a:ext cx="613239" cy="286927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028700" y="3948906"/>
            <a:ext cx="3192457" cy="1318320"/>
            <a:chOff x="0" y="-47625"/>
            <a:chExt cx="4256610" cy="1757759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47625"/>
              <a:ext cx="4256610" cy="469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zh-TW" altLang="en-US" sz="2400" dirty="0" smtClean="0">
                  <a:solidFill>
                    <a:srgbClr val="FFFFFF"/>
                  </a:solidFill>
                  <a:latin typeface="Open Sauce SemiBold"/>
                </a:rPr>
                <a:t>登入、註冊</a:t>
              </a:r>
              <a:endParaRPr lang="en-US" sz="2100" dirty="0">
                <a:solidFill>
                  <a:srgbClr val="FFFFFF"/>
                </a:solidFill>
                <a:latin typeface="Open Sauce Bold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957792"/>
              <a:ext cx="4256610" cy="7523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240"/>
                </a:lnSpc>
              </a:pPr>
              <a:r>
                <a:rPr lang="zh-TW" altLang="en-US" sz="1600" dirty="0" smtClean="0">
                  <a:solidFill>
                    <a:srgbClr val="FFFFFF"/>
                  </a:solidFill>
                  <a:latin typeface="Open Sauce Light"/>
                </a:rPr>
                <a:t>判斷登</a:t>
              </a:r>
              <a:r>
                <a:rPr lang="zh-TW" altLang="en-US" sz="1600" dirty="0">
                  <a:solidFill>
                    <a:srgbClr val="FFFFFF"/>
                  </a:solidFill>
                  <a:latin typeface="Open Sauce Light"/>
                </a:rPr>
                <a:t>入帳</a:t>
              </a:r>
              <a:r>
                <a:rPr lang="zh-TW" altLang="en-US" sz="1600" dirty="0" smtClean="0">
                  <a:solidFill>
                    <a:srgbClr val="FFFFFF"/>
                  </a:solidFill>
                  <a:latin typeface="Open Sauce Light"/>
                </a:rPr>
                <a:t>密是否正確</a:t>
              </a:r>
              <a:endParaRPr lang="en-US" altLang="zh-TW" sz="1600" dirty="0" smtClean="0">
                <a:solidFill>
                  <a:srgbClr val="FFFFFF"/>
                </a:solidFill>
                <a:latin typeface="Open Sauce Light"/>
              </a:endParaRPr>
            </a:p>
            <a:p>
              <a:pPr marL="0" lvl="0" indent="0">
                <a:lnSpc>
                  <a:spcPts val="2240"/>
                </a:lnSpc>
              </a:pPr>
              <a:r>
                <a:rPr lang="zh-TW" altLang="en-US" sz="1600" u="none" dirty="0" smtClean="0">
                  <a:solidFill>
                    <a:srgbClr val="FFFFFF"/>
                  </a:solidFill>
                  <a:latin typeface="Open Sauce Light"/>
                </a:rPr>
                <a:t>註冊帳密</a:t>
              </a:r>
              <a:endParaRPr lang="en-US" sz="1600" u="none" dirty="0">
                <a:solidFill>
                  <a:srgbClr val="FFFFFF"/>
                </a:solidFill>
                <a:latin typeface="Open Sauce Light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5374748" y="3948906"/>
            <a:ext cx="3192457" cy="3220879"/>
            <a:chOff x="0" y="-47626"/>
            <a:chExt cx="4256610" cy="4294506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47626"/>
              <a:ext cx="4256610" cy="469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zh-TW" altLang="en-US" sz="2400" dirty="0">
                  <a:solidFill>
                    <a:srgbClr val="FFFFFF"/>
                  </a:solidFill>
                  <a:latin typeface="Open Sauce SemiBold"/>
                </a:rPr>
                <a:t>選購</a:t>
              </a:r>
              <a:endParaRPr lang="en-US" sz="2100" dirty="0">
                <a:solidFill>
                  <a:srgbClr val="FFFFFF"/>
                </a:solidFill>
                <a:latin typeface="Open Sauce Bold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957792"/>
              <a:ext cx="4256610" cy="32890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240"/>
                </a:lnSpc>
              </a:pPr>
              <a:r>
                <a:rPr lang="en-US" sz="1600" u="none" dirty="0">
                  <a:solidFill>
                    <a:srgbClr val="FFFFFF"/>
                  </a:solidFill>
                  <a:latin typeface="Open Sauce Light"/>
                </a:rPr>
                <a:t>Presentations are communication tools that can be used as demonstrations, lectures, speeches, reports, and more. It is mostly presented before an audience. It serves a variety of purposes, making presentations powerful tools for convincing and teaching.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720795" y="3948906"/>
            <a:ext cx="3192457" cy="3220879"/>
            <a:chOff x="0" y="-47625"/>
            <a:chExt cx="4256610" cy="4294505"/>
          </a:xfrm>
        </p:grpSpPr>
        <p:sp>
          <p:nvSpPr>
            <p:cNvPr id="21" name="TextBox 21"/>
            <p:cNvSpPr txBox="1"/>
            <p:nvPr/>
          </p:nvSpPr>
          <p:spPr>
            <a:xfrm>
              <a:off x="0" y="-47625"/>
              <a:ext cx="4256610" cy="469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zh-TW" altLang="en-US" sz="2400" dirty="0">
                  <a:solidFill>
                    <a:srgbClr val="FFFFFF"/>
                  </a:solidFill>
                  <a:latin typeface="Open Sauce SemiBold"/>
                </a:rPr>
                <a:t>下訂</a:t>
              </a:r>
              <a:endParaRPr lang="en-US" sz="2100" dirty="0">
                <a:solidFill>
                  <a:srgbClr val="FFFFFF"/>
                </a:solidFill>
                <a:latin typeface="Open Sauce Bold"/>
              </a:endParaRP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957792"/>
              <a:ext cx="4256610" cy="32890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240"/>
                </a:lnSpc>
              </a:pPr>
              <a:r>
                <a:rPr lang="en-US" sz="1600" u="none">
                  <a:solidFill>
                    <a:srgbClr val="FFFFFF"/>
                  </a:solidFill>
                  <a:latin typeface="Open Sauce Light"/>
                </a:rPr>
                <a:t>Presentations are communication tools that can be used as demonstrations, lectures, speeches, reports, and more. It is mostly presented before an audience. It serves a variety of purposes, making presentations powerful tools for convincing and teaching.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4066843" y="3948906"/>
            <a:ext cx="3192457" cy="3220879"/>
            <a:chOff x="0" y="-47625"/>
            <a:chExt cx="4256610" cy="4294505"/>
          </a:xfrm>
        </p:grpSpPr>
        <p:sp>
          <p:nvSpPr>
            <p:cNvPr id="24" name="TextBox 24"/>
            <p:cNvSpPr txBox="1"/>
            <p:nvPr/>
          </p:nvSpPr>
          <p:spPr>
            <a:xfrm>
              <a:off x="0" y="-47625"/>
              <a:ext cx="4256610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zh-TW" altLang="en-US" sz="2100" dirty="0" smtClean="0">
                  <a:solidFill>
                    <a:srgbClr val="FFFFFF"/>
                  </a:solidFill>
                  <a:latin typeface="Open Sauce Bold"/>
                </a:rPr>
                <a:t>結帳</a:t>
              </a:r>
              <a:endParaRPr lang="en-US" sz="2100" dirty="0">
                <a:solidFill>
                  <a:srgbClr val="FFFFFF"/>
                </a:solidFill>
                <a:latin typeface="Open Sauce Bold"/>
              </a:endParaRP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957792"/>
              <a:ext cx="4256610" cy="32890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240"/>
                </a:lnSpc>
              </a:pPr>
              <a:r>
                <a:rPr lang="en-US" sz="1600" u="none">
                  <a:solidFill>
                    <a:srgbClr val="FFFFFF"/>
                  </a:solidFill>
                  <a:latin typeface="Open Sauce Light"/>
                </a:rPr>
                <a:t>Presentations are communication tools that can be used as demonstrations, lectures, speeches, reports, and more. It is mostly presented before an audience. It serves a variety of purposes, making presentations powerful tools for convincing and teaching.</a:t>
              </a:r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1028700" y="952500"/>
            <a:ext cx="3420611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spc="84" dirty="0">
                <a:solidFill>
                  <a:srgbClr val="FFFFFF"/>
                </a:solidFill>
                <a:latin typeface="Open Sauce SemiBold"/>
              </a:rPr>
              <a:t>//</a:t>
            </a:r>
            <a:r>
              <a:rPr lang="en-US" sz="4200" spc="84" dirty="0" smtClean="0">
                <a:solidFill>
                  <a:srgbClr val="FFFFFF"/>
                </a:solidFill>
                <a:latin typeface="Open Sauce SemiBold"/>
              </a:rPr>
              <a:t>05</a:t>
            </a:r>
            <a:endParaRPr lang="en-US" sz="4200" spc="84" dirty="0">
              <a:solidFill>
                <a:srgbClr val="FFFFFF"/>
              </a:solidFill>
              <a:latin typeface="Open Sauce SemiBold"/>
            </a:endParaRPr>
          </a:p>
        </p:txBody>
      </p:sp>
      <p:grpSp>
        <p:nvGrpSpPr>
          <p:cNvPr id="33" name="群組 32"/>
          <p:cNvGrpSpPr/>
          <p:nvPr/>
        </p:nvGrpSpPr>
        <p:grpSpPr>
          <a:xfrm>
            <a:off x="14817430" y="612351"/>
            <a:ext cx="2445220" cy="1778699"/>
            <a:chOff x="14269671" y="1096108"/>
            <a:chExt cx="2771568" cy="2016091"/>
          </a:xfrm>
        </p:grpSpPr>
        <p:sp>
          <p:nvSpPr>
            <p:cNvPr id="34" name="橢圓 33"/>
            <p:cNvSpPr/>
            <p:nvPr/>
          </p:nvSpPr>
          <p:spPr>
            <a:xfrm>
              <a:off x="15136239" y="1211331"/>
              <a:ext cx="1905000" cy="19008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5" name="圖片 3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56" t="-1151" r="366" b="-1321"/>
            <a:stretch/>
          </p:blipFill>
          <p:spPr>
            <a:xfrm>
              <a:off x="15144607" y="1104900"/>
              <a:ext cx="1790865" cy="1873502"/>
            </a:xfrm>
            <a:prstGeom prst="rect">
              <a:avLst/>
            </a:prstGeom>
          </p:spPr>
        </p:pic>
        <p:pic>
          <p:nvPicPr>
            <p:cNvPr id="36" name="圖片 35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30" t="-1151" r="65775" b="-1321"/>
            <a:stretch/>
          </p:blipFill>
          <p:spPr>
            <a:xfrm>
              <a:off x="14269671" y="1096108"/>
              <a:ext cx="951136" cy="187350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1181100"/>
            <a:ext cx="5387985" cy="320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520"/>
              </a:lnSpc>
              <a:spcBef>
                <a:spcPct val="0"/>
              </a:spcBef>
            </a:pPr>
            <a:r>
              <a:rPr lang="en-US" spc="270" dirty="0" err="1" smtClean="0">
                <a:solidFill>
                  <a:srgbClr val="FFFFFF"/>
                </a:solidFill>
                <a:latin typeface="Open Sauce Light"/>
              </a:rPr>
              <a:t>Fishopee</a:t>
            </a:r>
            <a:r>
              <a:rPr lang="en-US" sz="1800" u="none" spc="270" dirty="0" smtClean="0">
                <a:solidFill>
                  <a:srgbClr val="FFFFFF"/>
                </a:solidFill>
                <a:latin typeface="Open Sauce Light"/>
              </a:rPr>
              <a:t> </a:t>
            </a:r>
            <a:r>
              <a:rPr lang="en-US" sz="1800" u="none" spc="270" dirty="0">
                <a:solidFill>
                  <a:srgbClr val="FFFFFF"/>
                </a:solidFill>
                <a:latin typeface="Open Sauce Light"/>
              </a:rPr>
              <a:t>APP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28700" y="9043104"/>
            <a:ext cx="7192957" cy="215196"/>
            <a:chOff x="0" y="0"/>
            <a:chExt cx="9590610" cy="286927"/>
          </a:xfrm>
        </p:grpSpPr>
        <p:sp>
          <p:nvSpPr>
            <p:cNvPr id="8" name="AutoShape 8"/>
            <p:cNvSpPr/>
            <p:nvPr/>
          </p:nvSpPr>
          <p:spPr>
            <a:xfrm>
              <a:off x="0" y="128647"/>
              <a:ext cx="9590610" cy="29633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9" name="AutoShape 9"/>
            <p:cNvSpPr/>
            <p:nvPr/>
          </p:nvSpPr>
          <p:spPr>
            <a:xfrm>
              <a:off x="0" y="0"/>
              <a:ext cx="613239" cy="286927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028700" y="3930015"/>
            <a:ext cx="9353108" cy="1128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</a:pPr>
            <a:r>
              <a:rPr lang="zh-TW" altLang="en-US" sz="8000" u="none" dirty="0" smtClean="0">
                <a:solidFill>
                  <a:srgbClr val="FFFFFF"/>
                </a:solidFill>
                <a:latin typeface="Open Sauce SemiBold"/>
              </a:rPr>
              <a:t>系統架構</a:t>
            </a:r>
            <a:endParaRPr lang="en-US" sz="8000" u="none" dirty="0">
              <a:solidFill>
                <a:srgbClr val="FFFFFF"/>
              </a:solidFill>
              <a:latin typeface="Open Sauce SemiBold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14817430" y="612351"/>
            <a:ext cx="2445220" cy="1778699"/>
            <a:chOff x="14269671" y="1096108"/>
            <a:chExt cx="2771568" cy="2016091"/>
          </a:xfrm>
        </p:grpSpPr>
        <p:sp>
          <p:nvSpPr>
            <p:cNvPr id="15" name="橢圓 14"/>
            <p:cNvSpPr/>
            <p:nvPr/>
          </p:nvSpPr>
          <p:spPr>
            <a:xfrm>
              <a:off x="15136239" y="1211331"/>
              <a:ext cx="1905000" cy="19008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6" name="圖片 1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56" t="-1151" r="366" b="-1321"/>
            <a:stretch/>
          </p:blipFill>
          <p:spPr>
            <a:xfrm>
              <a:off x="15144607" y="1104900"/>
              <a:ext cx="1790865" cy="1873502"/>
            </a:xfrm>
            <a:prstGeom prst="rect">
              <a:avLst/>
            </a:prstGeom>
          </p:spPr>
        </p:pic>
        <p:pic>
          <p:nvPicPr>
            <p:cNvPr id="17" name="圖片 16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30" t="-1151" r="65775" b="-1321"/>
            <a:stretch/>
          </p:blipFill>
          <p:spPr>
            <a:xfrm>
              <a:off x="14269671" y="1096108"/>
              <a:ext cx="951136" cy="1873502"/>
            </a:xfrm>
            <a:prstGeom prst="rect">
              <a:avLst/>
            </a:prstGeom>
          </p:spPr>
        </p:pic>
      </p:grpSp>
      <p:sp>
        <p:nvSpPr>
          <p:cNvPr id="18" name="TextBox 12"/>
          <p:cNvSpPr txBox="1"/>
          <p:nvPr/>
        </p:nvSpPr>
        <p:spPr>
          <a:xfrm>
            <a:off x="14249400" y="8686869"/>
            <a:ext cx="3135232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880"/>
              </a:lnSpc>
            </a:pPr>
            <a:r>
              <a:rPr lang="en-US" sz="4200" spc="84" dirty="0">
                <a:solidFill>
                  <a:srgbClr val="FFFFFF"/>
                </a:solidFill>
                <a:latin typeface="Open Sauce SemiBold"/>
              </a:rPr>
              <a:t>//</a:t>
            </a:r>
            <a:r>
              <a:rPr lang="en-US" sz="4200" spc="84" dirty="0" smtClean="0">
                <a:solidFill>
                  <a:srgbClr val="FFFFFF"/>
                </a:solidFill>
                <a:latin typeface="Open Sauce SemiBold"/>
              </a:rPr>
              <a:t>06</a:t>
            </a:r>
            <a:endParaRPr lang="en-US" sz="4200" spc="84" dirty="0">
              <a:solidFill>
                <a:srgbClr val="FFFFFF"/>
              </a:solidFill>
              <a:latin typeface="Open Sauce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89808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1028700" y="9043104"/>
            <a:ext cx="7192957" cy="215196"/>
            <a:chOff x="0" y="0"/>
            <a:chExt cx="9590610" cy="286927"/>
          </a:xfrm>
        </p:grpSpPr>
        <p:sp>
          <p:nvSpPr>
            <p:cNvPr id="8" name="AutoShape 8"/>
            <p:cNvSpPr/>
            <p:nvPr/>
          </p:nvSpPr>
          <p:spPr>
            <a:xfrm>
              <a:off x="0" y="128647"/>
              <a:ext cx="9590610" cy="29633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9" name="AutoShape 9"/>
            <p:cNvSpPr/>
            <p:nvPr/>
          </p:nvSpPr>
          <p:spPr>
            <a:xfrm>
              <a:off x="0" y="0"/>
              <a:ext cx="613239" cy="286927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028700" y="3930015"/>
            <a:ext cx="9353108" cy="2257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</a:pPr>
            <a:r>
              <a:rPr lang="zh-TW" altLang="en-US" sz="8000" u="none" dirty="0" smtClean="0">
                <a:solidFill>
                  <a:srgbClr val="FFFFFF"/>
                </a:solidFill>
                <a:latin typeface="Open Sauce SemiBold"/>
              </a:rPr>
              <a:t>流程圖、分工</a:t>
            </a:r>
            <a:r>
              <a:rPr lang="en-US" altLang="zh-TW" sz="8000" u="none" dirty="0" smtClean="0">
                <a:solidFill>
                  <a:srgbClr val="FFFFFF"/>
                </a:solidFill>
                <a:latin typeface="Open Sauce SemiBold"/>
              </a:rPr>
              <a:t>(</a:t>
            </a:r>
            <a:r>
              <a:rPr lang="zh-TW" altLang="en-US" sz="8000" u="none" dirty="0" smtClean="0">
                <a:solidFill>
                  <a:srgbClr val="FFFFFF"/>
                </a:solidFill>
                <a:latin typeface="Open Sauce SemiBold"/>
              </a:rPr>
              <a:t>依據功能附上分支圖</a:t>
            </a:r>
            <a:r>
              <a:rPr lang="en-US" altLang="zh-TW" sz="8000" u="none" dirty="0" smtClean="0">
                <a:solidFill>
                  <a:srgbClr val="FFFFFF"/>
                </a:solidFill>
                <a:latin typeface="Open Sauce SemiBold"/>
              </a:rPr>
              <a:t>)</a:t>
            </a:r>
            <a:endParaRPr lang="en-US" sz="8000" u="none" dirty="0">
              <a:solidFill>
                <a:srgbClr val="FFFFFF"/>
              </a:solidFill>
              <a:latin typeface="Open Sauce SemiBold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14817430" y="612351"/>
            <a:ext cx="2445220" cy="1778699"/>
            <a:chOff x="14269671" y="1096108"/>
            <a:chExt cx="2771568" cy="2016091"/>
          </a:xfrm>
        </p:grpSpPr>
        <p:sp>
          <p:nvSpPr>
            <p:cNvPr id="15" name="橢圓 14"/>
            <p:cNvSpPr/>
            <p:nvPr/>
          </p:nvSpPr>
          <p:spPr>
            <a:xfrm>
              <a:off x="15136239" y="1211331"/>
              <a:ext cx="1905000" cy="19008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6" name="圖片 1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56" t="-1151" r="366" b="-1321"/>
            <a:stretch/>
          </p:blipFill>
          <p:spPr>
            <a:xfrm>
              <a:off x="15144607" y="1104900"/>
              <a:ext cx="1790865" cy="1873502"/>
            </a:xfrm>
            <a:prstGeom prst="rect">
              <a:avLst/>
            </a:prstGeom>
          </p:spPr>
        </p:pic>
        <p:pic>
          <p:nvPicPr>
            <p:cNvPr id="17" name="圖片 16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30" t="-1151" r="65775" b="-1321"/>
            <a:stretch/>
          </p:blipFill>
          <p:spPr>
            <a:xfrm>
              <a:off x="14269671" y="1096108"/>
              <a:ext cx="951136" cy="1873502"/>
            </a:xfrm>
            <a:prstGeom prst="rect">
              <a:avLst/>
            </a:prstGeom>
          </p:spPr>
        </p:pic>
      </p:grpSp>
      <p:sp>
        <p:nvSpPr>
          <p:cNvPr id="18" name="TextBox 12"/>
          <p:cNvSpPr txBox="1"/>
          <p:nvPr/>
        </p:nvSpPr>
        <p:spPr>
          <a:xfrm>
            <a:off x="14249400" y="8686869"/>
            <a:ext cx="3135232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880"/>
              </a:lnSpc>
            </a:pPr>
            <a:r>
              <a:rPr lang="en-US" sz="4200" spc="84" dirty="0">
                <a:solidFill>
                  <a:srgbClr val="FFFFFF"/>
                </a:solidFill>
                <a:latin typeface="Open Sauce SemiBold"/>
              </a:rPr>
              <a:t>//</a:t>
            </a:r>
            <a:r>
              <a:rPr lang="en-US" sz="4200" spc="84" dirty="0" smtClean="0">
                <a:solidFill>
                  <a:srgbClr val="FFFFFF"/>
                </a:solidFill>
                <a:latin typeface="Open Sauce SemiBold"/>
              </a:rPr>
              <a:t>07</a:t>
            </a:r>
            <a:endParaRPr lang="en-US" sz="4200" spc="84" dirty="0">
              <a:solidFill>
                <a:srgbClr val="FFFFFF"/>
              </a:solidFill>
              <a:latin typeface="Open Sauce SemiBold"/>
            </a:endParaRPr>
          </a:p>
        </p:txBody>
      </p:sp>
      <p:sp>
        <p:nvSpPr>
          <p:cNvPr id="19" name="TextBox 3"/>
          <p:cNvSpPr txBox="1"/>
          <p:nvPr/>
        </p:nvSpPr>
        <p:spPr>
          <a:xfrm>
            <a:off x="1028700" y="1181100"/>
            <a:ext cx="5387985" cy="320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520"/>
              </a:lnSpc>
              <a:spcBef>
                <a:spcPct val="0"/>
              </a:spcBef>
            </a:pPr>
            <a:r>
              <a:rPr lang="en-US" spc="270" dirty="0" err="1" smtClean="0">
                <a:solidFill>
                  <a:srgbClr val="FFFFFF"/>
                </a:solidFill>
                <a:latin typeface="Open Sauce Light"/>
              </a:rPr>
              <a:t>FIshopee</a:t>
            </a:r>
            <a:r>
              <a:rPr lang="en-US" sz="1800" u="none" spc="270" dirty="0" smtClean="0">
                <a:solidFill>
                  <a:srgbClr val="FFFFFF"/>
                </a:solidFill>
                <a:latin typeface="Open Sauce Light"/>
              </a:rPr>
              <a:t> </a:t>
            </a:r>
            <a:r>
              <a:rPr lang="en-US" sz="1800" u="none" spc="270" dirty="0">
                <a:solidFill>
                  <a:srgbClr val="FFFFFF"/>
                </a:solidFill>
                <a:latin typeface="Open Sauce Light"/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310882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1181100"/>
            <a:ext cx="5387985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520"/>
              </a:lnSpc>
              <a:spcBef>
                <a:spcPct val="0"/>
              </a:spcBef>
            </a:pPr>
            <a:r>
              <a:rPr lang="en-US" sz="1800" u="none" spc="270">
                <a:solidFill>
                  <a:srgbClr val="FFFFFF"/>
                </a:solidFill>
                <a:latin typeface="Open Sauce Light"/>
              </a:rPr>
              <a:t>ASTRASTRONG APP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28700" y="9043104"/>
            <a:ext cx="7192957" cy="215196"/>
            <a:chOff x="0" y="0"/>
            <a:chExt cx="9590610" cy="286927"/>
          </a:xfrm>
        </p:grpSpPr>
        <p:sp>
          <p:nvSpPr>
            <p:cNvPr id="8" name="AutoShape 8"/>
            <p:cNvSpPr/>
            <p:nvPr/>
          </p:nvSpPr>
          <p:spPr>
            <a:xfrm>
              <a:off x="0" y="128647"/>
              <a:ext cx="9590610" cy="29633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9" name="AutoShape 9"/>
            <p:cNvSpPr/>
            <p:nvPr/>
          </p:nvSpPr>
          <p:spPr>
            <a:xfrm>
              <a:off x="0" y="0"/>
              <a:ext cx="613239" cy="286927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028700" y="3930015"/>
            <a:ext cx="9353108" cy="1128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</a:pPr>
            <a:r>
              <a:rPr lang="zh-TW" altLang="en-US" sz="8000" u="none" dirty="0" smtClean="0">
                <a:solidFill>
                  <a:srgbClr val="FFFFFF"/>
                </a:solidFill>
                <a:latin typeface="Open Sauce SemiBold"/>
              </a:rPr>
              <a:t>程式介紹</a:t>
            </a:r>
            <a:endParaRPr lang="en-US" sz="8000" u="none" dirty="0">
              <a:solidFill>
                <a:srgbClr val="FFFFFF"/>
              </a:solidFill>
              <a:latin typeface="Open Sauce SemiBold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813005"/>
            <a:ext cx="9593014" cy="2572109"/>
          </a:xfrm>
          <a:prstGeom prst="rect">
            <a:avLst/>
          </a:prstGeom>
        </p:spPr>
      </p:pic>
      <p:grpSp>
        <p:nvGrpSpPr>
          <p:cNvPr id="15" name="群組 14"/>
          <p:cNvGrpSpPr/>
          <p:nvPr/>
        </p:nvGrpSpPr>
        <p:grpSpPr>
          <a:xfrm>
            <a:off x="14817430" y="612351"/>
            <a:ext cx="2445220" cy="1778699"/>
            <a:chOff x="14269671" y="1096108"/>
            <a:chExt cx="2771568" cy="2016091"/>
          </a:xfrm>
        </p:grpSpPr>
        <p:sp>
          <p:nvSpPr>
            <p:cNvPr id="16" name="橢圓 15"/>
            <p:cNvSpPr/>
            <p:nvPr/>
          </p:nvSpPr>
          <p:spPr>
            <a:xfrm>
              <a:off x="15136239" y="1211331"/>
              <a:ext cx="1905000" cy="19008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7" name="圖片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56" t="-1151" r="366" b="-1321"/>
            <a:stretch/>
          </p:blipFill>
          <p:spPr>
            <a:xfrm>
              <a:off x="15144607" y="1104900"/>
              <a:ext cx="1790865" cy="1873502"/>
            </a:xfrm>
            <a:prstGeom prst="rect">
              <a:avLst/>
            </a:prstGeom>
          </p:spPr>
        </p:pic>
        <p:pic>
          <p:nvPicPr>
            <p:cNvPr id="18" name="圖片 17"/>
            <p:cNvPicPr>
              <a:picLocks noChangeAspect="1"/>
            </p:cNvPicPr>
            <p:nvPr/>
          </p:nvPicPr>
          <p:blipFill rotWithShape="1"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30" t="-1151" r="65775" b="-1321"/>
            <a:stretch/>
          </p:blipFill>
          <p:spPr>
            <a:xfrm>
              <a:off x="14269671" y="1096108"/>
              <a:ext cx="951136" cy="1873502"/>
            </a:xfrm>
            <a:prstGeom prst="rect">
              <a:avLst/>
            </a:prstGeom>
          </p:spPr>
        </p:pic>
      </p:grpSp>
      <p:sp>
        <p:nvSpPr>
          <p:cNvPr id="19" name="TextBox 12"/>
          <p:cNvSpPr txBox="1"/>
          <p:nvPr/>
        </p:nvSpPr>
        <p:spPr>
          <a:xfrm>
            <a:off x="14249400" y="8686869"/>
            <a:ext cx="3135232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880"/>
              </a:lnSpc>
            </a:pPr>
            <a:r>
              <a:rPr lang="en-US" sz="4200" spc="84" dirty="0">
                <a:solidFill>
                  <a:srgbClr val="FFFFFF"/>
                </a:solidFill>
                <a:latin typeface="Open Sauce SemiBold"/>
              </a:rPr>
              <a:t>//</a:t>
            </a:r>
            <a:r>
              <a:rPr lang="en-US" sz="4200" spc="84" dirty="0" smtClean="0">
                <a:solidFill>
                  <a:srgbClr val="FFFFFF"/>
                </a:solidFill>
                <a:latin typeface="Open Sauce SemiBold"/>
              </a:rPr>
              <a:t>08</a:t>
            </a:r>
            <a:endParaRPr lang="en-US" sz="4200" spc="84" dirty="0">
              <a:solidFill>
                <a:srgbClr val="FFFFFF"/>
              </a:solidFill>
              <a:latin typeface="Open Sauce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29031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4800" y="1576684"/>
            <a:ext cx="11844763" cy="8166773"/>
            <a:chOff x="0" y="0"/>
            <a:chExt cx="11766933" cy="69797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66933" cy="6979741"/>
            </a:xfrm>
            <a:custGeom>
              <a:avLst/>
              <a:gdLst/>
              <a:ahLst/>
              <a:cxnLst/>
              <a:rect l="l" t="t" r="r" b="b"/>
              <a:pathLst>
                <a:path w="11766933" h="6979741">
                  <a:moveTo>
                    <a:pt x="0" y="0"/>
                  </a:moveTo>
                  <a:lnTo>
                    <a:pt x="0" y="6979741"/>
                  </a:lnTo>
                  <a:lnTo>
                    <a:pt x="11766933" y="6979741"/>
                  </a:lnTo>
                  <a:lnTo>
                    <a:pt x="11766933" y="0"/>
                  </a:lnTo>
                  <a:lnTo>
                    <a:pt x="0" y="0"/>
                  </a:lnTo>
                  <a:close/>
                  <a:moveTo>
                    <a:pt x="11705972" y="6918781"/>
                  </a:moveTo>
                  <a:lnTo>
                    <a:pt x="59690" y="6918781"/>
                  </a:lnTo>
                  <a:lnTo>
                    <a:pt x="59690" y="59690"/>
                  </a:lnTo>
                  <a:lnTo>
                    <a:pt x="11705972" y="59690"/>
                  </a:lnTo>
                  <a:lnTo>
                    <a:pt x="11705972" y="691878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4572000" y="193504"/>
            <a:ext cx="1828800" cy="11285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</a:pPr>
            <a:r>
              <a:rPr lang="zh-TW" altLang="en-US" sz="4000" u="none" dirty="0" smtClean="0">
                <a:solidFill>
                  <a:srgbClr val="FFFFFF"/>
                </a:solidFill>
                <a:latin typeface="Open Sauce SemiBold"/>
              </a:rPr>
              <a:t>程式碼</a:t>
            </a:r>
            <a:endParaRPr lang="en-US" sz="4000" u="none" dirty="0">
              <a:solidFill>
                <a:srgbClr val="FFFFFF"/>
              </a:solidFill>
              <a:latin typeface="Open Sauce SemiBold"/>
            </a:endParaRPr>
          </a:p>
        </p:txBody>
      </p:sp>
      <p:sp>
        <p:nvSpPr>
          <p:cNvPr id="24" name="TextBox 5"/>
          <p:cNvSpPr txBox="1"/>
          <p:nvPr/>
        </p:nvSpPr>
        <p:spPr>
          <a:xfrm>
            <a:off x="14841509" y="-74610"/>
            <a:ext cx="1064090" cy="11285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</a:pPr>
            <a:r>
              <a:rPr lang="zh-TW" altLang="en-US" sz="4000" u="none" dirty="0" smtClean="0">
                <a:solidFill>
                  <a:srgbClr val="FFFFFF"/>
                </a:solidFill>
                <a:latin typeface="Open Sauce SemiBold"/>
              </a:rPr>
              <a:t>畫面</a:t>
            </a:r>
            <a:endParaRPr lang="en-US" sz="4000" u="none" dirty="0">
              <a:solidFill>
                <a:srgbClr val="FFFFFF"/>
              </a:solidFill>
              <a:latin typeface="Open Sauce SemiBold"/>
            </a:endParaRPr>
          </a:p>
        </p:txBody>
      </p:sp>
      <p:grpSp>
        <p:nvGrpSpPr>
          <p:cNvPr id="27" name="Group 17"/>
          <p:cNvGrpSpPr>
            <a:grpSpLocks noChangeAspect="1"/>
          </p:cNvGrpSpPr>
          <p:nvPr/>
        </p:nvGrpSpPr>
        <p:grpSpPr>
          <a:xfrm>
            <a:off x="13030200" y="1196002"/>
            <a:ext cx="4513291" cy="8928135"/>
            <a:chOff x="0" y="0"/>
            <a:chExt cx="2620010" cy="5182870"/>
          </a:xfrm>
        </p:grpSpPr>
        <p:sp>
          <p:nvSpPr>
            <p:cNvPr id="28" name="Freeform 18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1B1B1B"/>
            </a:solidFill>
          </p:spPr>
        </p:sp>
        <p:sp>
          <p:nvSpPr>
            <p:cNvPr id="29" name="Freeform 19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2076" r="-2076"/>
              </a:stretch>
            </a:blipFill>
          </p:spPr>
        </p:sp>
        <p:sp>
          <p:nvSpPr>
            <p:cNvPr id="30" name="Freeform 20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323232"/>
            </a:solidFill>
          </p:spPr>
        </p:sp>
        <p:sp>
          <p:nvSpPr>
            <p:cNvPr id="31" name="Freeform 21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323232"/>
            </a:solidFill>
          </p:spPr>
        </p:sp>
        <p:sp>
          <p:nvSpPr>
            <p:cNvPr id="32" name="Freeform 22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1B1B1B"/>
            </a:solidFill>
          </p:spPr>
        </p:sp>
        <p:sp>
          <p:nvSpPr>
            <p:cNvPr id="33" name="Freeform 23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1B1B1B"/>
            </a:solidFill>
          </p:spPr>
        </p:sp>
        <p:sp>
          <p:nvSpPr>
            <p:cNvPr id="34" name="Freeform 24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1B1B1B"/>
            </a:solidFill>
          </p:spPr>
        </p:sp>
        <p:sp>
          <p:nvSpPr>
            <p:cNvPr id="35" name="Freeform 25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1B1B1B"/>
            </a:solidFill>
          </p:spPr>
        </p:sp>
        <p:sp>
          <p:nvSpPr>
            <p:cNvPr id="36" name="Freeform 26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323232"/>
            </a:solidFill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269</Words>
  <Application>Microsoft Office PowerPoint</Application>
  <PresentationFormat>自訂</PresentationFormat>
  <Paragraphs>70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新細明體</vt:lpstr>
      <vt:lpstr>Open Sauce Light</vt:lpstr>
      <vt:lpstr>Arial</vt:lpstr>
      <vt:lpstr>Calibri</vt:lpstr>
      <vt:lpstr>Open Sauce Bold</vt:lpstr>
      <vt:lpstr>Open Sauce SemiBold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hxuchu</cp:lastModifiedBy>
  <cp:revision>22</cp:revision>
  <dcterms:created xsi:type="dcterms:W3CDTF">2006-08-16T00:00:00Z</dcterms:created>
  <dcterms:modified xsi:type="dcterms:W3CDTF">2022-01-08T11:37:35Z</dcterms:modified>
  <dc:identifier>DAE02Nu7IUQ</dc:identifier>
</cp:coreProperties>
</file>