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6" r:id="rId8"/>
    <p:sldId id="261" r:id="rId9"/>
    <p:sldId id="267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5OHnEkX-W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razymaker.com.tw/arduino-how-to-use-servo/" TargetMode="External"/><Relationship Id="rId3" Type="http://schemas.openxmlformats.org/officeDocument/2006/relationships/hyperlink" Target="file:///C:\Users\user\Desktop\arduino\06.Ultrasonic%20Sensor.pdf" TargetMode="External"/><Relationship Id="rId7" Type="http://schemas.openxmlformats.org/officeDocument/2006/relationships/hyperlink" Target="file:///C:\Users\user\Desktop\arduino\02_IO%20setting%20and%20LED%20Blink.pdf" TargetMode="External"/><Relationship Id="rId2" Type="http://schemas.openxmlformats.org/officeDocument/2006/relationships/hyperlink" Target="file:///C:\Users\user\Desktop\arduino\07_LCD%20Modul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user\Desktop\arduino\09_RFID%20ModuleA.pdf" TargetMode="External"/><Relationship Id="rId5" Type="http://schemas.openxmlformats.org/officeDocument/2006/relationships/hyperlink" Target="file:///C:\Users\user\Desktop\arduino\03_Serial%20Monitor%20&amp;Analog.pdf" TargetMode="External"/><Relationship Id="rId4" Type="http://schemas.openxmlformats.org/officeDocument/2006/relationships/hyperlink" Target="file:///C:\Users\user\Desktop\arduino\05_Buzzer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572857"/>
            <a:ext cx="8825658" cy="2677648"/>
          </a:xfrm>
        </p:spPr>
        <p:txBody>
          <a:bodyPr/>
          <a:lstStyle/>
          <a:p>
            <a:r>
              <a:rPr lang="zh-TW" altLang="zh-TW" dirty="0"/>
              <a:t>智慧停車柵欄機系統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3890513"/>
            <a:ext cx="4486720" cy="174828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組員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/>
              <a:t>	</a:t>
            </a:r>
            <a:r>
              <a:rPr lang="zh-TW" altLang="en-US" sz="2400" dirty="0" smtClean="0"/>
              <a:t>電子三甲</a:t>
            </a:r>
            <a:r>
              <a:rPr lang="en-US" altLang="zh-TW" sz="2400" dirty="0" smtClean="0"/>
              <a:t>108360133</a:t>
            </a:r>
            <a:r>
              <a:rPr lang="zh-TW" altLang="en-US" sz="2400" dirty="0" smtClean="0"/>
              <a:t>李仲崴</a:t>
            </a:r>
            <a:endParaRPr lang="en-US" altLang="zh-TW" sz="2400" dirty="0" smtClean="0"/>
          </a:p>
          <a:p>
            <a:r>
              <a:rPr lang="en-US" altLang="zh-TW" sz="2400" dirty="0" smtClean="0"/>
              <a:t>	</a:t>
            </a:r>
            <a:r>
              <a:rPr lang="zh-TW" altLang="en-US" sz="2400" dirty="0" smtClean="0"/>
              <a:t>電子</a:t>
            </a:r>
            <a:r>
              <a:rPr lang="zh-TW" altLang="en-US" sz="2400" dirty="0"/>
              <a:t>三甲</a:t>
            </a:r>
            <a:r>
              <a:rPr lang="en-US" altLang="zh-TW" sz="2400" dirty="0" smtClean="0"/>
              <a:t>108360109</a:t>
            </a:r>
            <a:r>
              <a:rPr lang="zh-TW" altLang="en-US" sz="2400" dirty="0"/>
              <a:t>陳彥廷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1" b="43396"/>
          <a:stretch/>
        </p:blipFill>
        <p:spPr>
          <a:xfrm>
            <a:off x="6298773" y="3172561"/>
            <a:ext cx="5418380" cy="32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529" y="2384367"/>
            <a:ext cx="4982471" cy="447363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61048" y="3281515"/>
            <a:ext cx="459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當掃不合法的卡時，</a:t>
            </a:r>
            <a:r>
              <a:rPr lang="en-US" altLang="zh-TW" dirty="0" smtClean="0"/>
              <a:t>LCD</a:t>
            </a:r>
            <a:r>
              <a:rPr lang="zh-TW" altLang="en-US" dirty="0" smtClean="0"/>
              <a:t>會顯示此為不合法的卡並且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紅燈會閃爍，蜂鳴器也會鳴叫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3" idx="3"/>
          </p:cNvCxnSpPr>
          <p:nvPr/>
        </p:nvCxnSpPr>
        <p:spPr>
          <a:xfrm flipH="1" flipV="1">
            <a:off x="5658927" y="3604681"/>
            <a:ext cx="1915065" cy="699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3612789"/>
            <a:ext cx="6807227" cy="70904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https://www.youtube.com/watch?v=45OHnEkX-Wg&amp;ab_channel=%E9%99%B3%E5%BD%A5%E5%BB%B7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一開始修這門課時，我還以為這門課應該是們玄學，沒想到實際接觸下來很有趣也很容易上手，而且老師沒堂課都會有課堂作業讓我們練習熟悉老師上課的內容，讓我們更容易把知識吸收。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 smtClean="0"/>
              <a:t>沒想到</a:t>
            </a:r>
            <a:r>
              <a:rPr lang="zh-TW" altLang="zh-TW" dirty="0"/>
              <a:t>時間過的那麼快，一下子就到了學期末了，謝謝老師跟學長教</a:t>
            </a:r>
            <a:r>
              <a:rPr lang="zh-TW" altLang="zh-TW" dirty="0" smtClean="0"/>
              <a:t>我們</a:t>
            </a:r>
            <a:r>
              <a:rPr lang="zh-TW" altLang="en-US" dirty="0" smtClean="0"/>
              <a:t>微處理機</a:t>
            </a:r>
            <a:r>
              <a:rPr lang="zh-TW" altLang="en-US" dirty="0" smtClean="0"/>
              <a:t>及自動控制實習</a:t>
            </a:r>
            <a:r>
              <a:rPr lang="zh-TW" altLang="zh-TW" dirty="0" smtClean="0"/>
              <a:t>。這</a:t>
            </a:r>
            <a:r>
              <a:rPr lang="zh-TW" altLang="zh-TW" dirty="0"/>
              <a:t>學期雖然事情很多，但過得很充實，讓我感覺時間</a:t>
            </a:r>
            <a:r>
              <a:rPr lang="zh-TW" altLang="zh-TW" dirty="0" smtClean="0"/>
              <a:t>過得</a:t>
            </a:r>
            <a:r>
              <a:rPr lang="zh-TW" altLang="zh-TW" dirty="0"/>
              <a:t>特別快</a:t>
            </a:r>
            <a:r>
              <a:rPr lang="zh-TW" altLang="zh-TW" dirty="0" smtClean="0"/>
              <a:t>。</a:t>
            </a:r>
            <a:r>
              <a:rPr lang="zh-TW" altLang="en-US" dirty="0" smtClean="0"/>
              <a:t>另外</a:t>
            </a:r>
            <a:r>
              <a:rPr lang="zh-TW" altLang="zh-TW" dirty="0" smtClean="0"/>
              <a:t>我</a:t>
            </a:r>
            <a:r>
              <a:rPr lang="zh-TW" altLang="zh-TW" dirty="0"/>
              <a:t>覺得我應該提升自己</a:t>
            </a:r>
            <a:r>
              <a:rPr lang="zh-TW" altLang="zh-TW" dirty="0" smtClean="0"/>
              <a:t>的</a:t>
            </a:r>
            <a:r>
              <a:rPr lang="zh-TW" altLang="en-US" dirty="0" smtClean="0"/>
              <a:t>除</a:t>
            </a:r>
            <a:r>
              <a:rPr lang="zh-TW" altLang="zh-TW" dirty="0" smtClean="0"/>
              <a:t>錯</a:t>
            </a:r>
            <a:r>
              <a:rPr lang="zh-TW" altLang="zh-TW" dirty="0"/>
              <a:t>能力和改善粗心，因為我太容易</a:t>
            </a:r>
            <a:r>
              <a:rPr lang="zh-TW" altLang="zh-TW" dirty="0" smtClean="0"/>
              <a:t>出</a:t>
            </a:r>
            <a:r>
              <a:rPr lang="zh-TW" altLang="en-US" dirty="0" smtClean="0"/>
              <a:t>了</a:t>
            </a:r>
            <a:r>
              <a:rPr lang="zh-TW" altLang="zh-TW" dirty="0" smtClean="0"/>
              <a:t>點錯找半天</a:t>
            </a:r>
            <a:r>
              <a:rPr lang="zh-TW" altLang="en-US" dirty="0" smtClean="0"/>
              <a:t>卻</a:t>
            </a:r>
            <a:r>
              <a:rPr lang="zh-TW" altLang="zh-TW" dirty="0" smtClean="0"/>
              <a:t>不知道</a:t>
            </a:r>
            <a:r>
              <a:rPr lang="zh-TW" altLang="zh-TW" dirty="0"/>
              <a:t>自己錯哪。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5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07_LCD </a:t>
            </a:r>
            <a:r>
              <a:rPr lang="en-US" altLang="zh-TW" dirty="0" smtClean="0">
                <a:hlinkClick r:id="rId2"/>
              </a:rPr>
              <a:t>Module.pdf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06.Ultrasonic </a:t>
            </a:r>
            <a:r>
              <a:rPr lang="en-US" altLang="zh-TW" dirty="0" smtClean="0">
                <a:hlinkClick r:id="rId3"/>
              </a:rPr>
              <a:t>Sensor.pdf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05_Buzzer.pdf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03_Serial Monitor &amp;</a:t>
            </a:r>
            <a:r>
              <a:rPr lang="en-US" altLang="zh-TW" dirty="0" smtClean="0">
                <a:hlinkClick r:id="rId5"/>
              </a:rPr>
              <a:t>Analog.pdf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09_RFID </a:t>
            </a:r>
            <a:r>
              <a:rPr lang="en-US" altLang="zh-TW" dirty="0" smtClean="0">
                <a:hlinkClick r:id="rId6"/>
              </a:rPr>
              <a:t>ModuleA.pdf</a:t>
            </a:r>
            <a:endParaRPr lang="en-US" altLang="zh-TW" dirty="0" smtClean="0"/>
          </a:p>
          <a:p>
            <a:r>
              <a:rPr lang="en-US" altLang="zh-TW" dirty="0">
                <a:hlinkClick r:id="rId7"/>
              </a:rPr>
              <a:t>02_IO setting and LED </a:t>
            </a:r>
            <a:r>
              <a:rPr lang="en-US" altLang="zh-TW" dirty="0" smtClean="0">
                <a:hlinkClick r:id="rId7"/>
              </a:rPr>
              <a:t>Blink.pdf</a:t>
            </a:r>
            <a:endParaRPr lang="en-US" altLang="zh-TW" dirty="0" smtClean="0"/>
          </a:p>
          <a:p>
            <a:r>
              <a:rPr lang="en-US" altLang="zh-TW" dirty="0">
                <a:hlinkClick r:id="rId8"/>
              </a:rPr>
              <a:t>https://crazymaker.com.tw/arduino-how-to-use-servo</a:t>
            </a:r>
            <a:r>
              <a:rPr lang="en-US" altLang="zh-TW" dirty="0" smtClean="0">
                <a:hlinkClick r:id="rId8"/>
              </a:rPr>
              <a:t>/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2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故事背景</a:t>
            </a:r>
            <a:r>
              <a:rPr lang="en-US" altLang="zh-TW" b="1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</a:t>
            </a:r>
            <a:r>
              <a:rPr lang="zh-TW" altLang="en-US" dirty="0"/>
              <a:t>一開始在決定題目時，很糾結不知道</a:t>
            </a:r>
            <a:r>
              <a:rPr lang="en-US" altLang="zh-TW" dirty="0" err="1"/>
              <a:t>ardunio</a:t>
            </a:r>
            <a:r>
              <a:rPr lang="zh-TW" altLang="en-US" dirty="0"/>
              <a:t>能夠應用在哪裡，直到某一天陳彥廷碰巧路過停車場時，突然靈光乍現於是陳彥廷就把我們的主題訂為</a:t>
            </a:r>
            <a:r>
              <a:rPr lang="zh-TW" altLang="zh-TW" dirty="0"/>
              <a:t>智慧停車柵欄機系統</a:t>
            </a:r>
            <a:r>
              <a:rPr lang="zh-TW" altLang="en-US" dirty="0"/>
              <a:t>了。</a:t>
            </a:r>
            <a:endParaRPr lang="zh-TW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7477"/>
            <a:ext cx="4049987" cy="28005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75" y="3751859"/>
            <a:ext cx="3037263" cy="2455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586" y="3570218"/>
            <a:ext cx="3207414" cy="32877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0" y="3751859"/>
            <a:ext cx="2534576" cy="20493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53" y="4976134"/>
            <a:ext cx="2040909" cy="16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組員分工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陳彥廷</a:t>
            </a:r>
            <a:r>
              <a:rPr lang="en-US" altLang="zh-TW" dirty="0" smtClean="0"/>
              <a:t>:</a:t>
            </a:r>
            <a:r>
              <a:rPr lang="zh-TW" altLang="en-US" dirty="0" smtClean="0"/>
              <a:t>程式編碼、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、設計電路架構</a:t>
            </a:r>
            <a:endParaRPr lang="en-US" altLang="zh-TW" dirty="0" smtClean="0"/>
          </a:p>
          <a:p>
            <a:r>
              <a:rPr lang="zh-TW" altLang="en-US" dirty="0"/>
              <a:t>李仲崴</a:t>
            </a:r>
            <a:r>
              <a:rPr lang="en-US" altLang="zh-TW" dirty="0" smtClean="0"/>
              <a:t>:</a:t>
            </a:r>
            <a:r>
              <a:rPr lang="zh-TW" altLang="en-US" dirty="0"/>
              <a:t>程式</a:t>
            </a:r>
            <a:r>
              <a:rPr lang="zh-TW" altLang="en-US" dirty="0" smtClean="0"/>
              <a:t>編碼、</a:t>
            </a:r>
            <a:r>
              <a:rPr lang="en-US" altLang="zh-TW" dirty="0" smtClean="0"/>
              <a:t>PPT</a:t>
            </a:r>
            <a:r>
              <a:rPr lang="zh-TW" altLang="en-US" dirty="0" smtClean="0"/>
              <a:t>、接線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95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</a:t>
            </a:r>
            <a:r>
              <a:rPr lang="zh-TW" altLang="zh-TW" dirty="0"/>
              <a:t>電路架構</a:t>
            </a:r>
            <a:r>
              <a:rPr lang="zh-TW" altLang="zh-TW" dirty="0" smtClean="0"/>
              <a:t>設計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使用元件</a:t>
            </a:r>
            <a:r>
              <a:rPr lang="en-US" altLang="zh-TW" dirty="0" smtClean="0"/>
              <a:t>):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5" y="2603500"/>
            <a:ext cx="3782806" cy="3416300"/>
          </a:xfrm>
        </p:spPr>
        <p:txBody>
          <a:bodyPr/>
          <a:lstStyle/>
          <a:p>
            <a:r>
              <a:rPr lang="zh-TW" altLang="zh-TW" dirty="0"/>
              <a:t>超音波測距儀</a:t>
            </a:r>
            <a:r>
              <a:rPr lang="en-US" altLang="zh-TW" dirty="0"/>
              <a:t>*1</a:t>
            </a:r>
            <a:r>
              <a:rPr lang="zh-TW" altLang="zh-TW" dirty="0"/>
              <a:t>、</a:t>
            </a:r>
            <a:r>
              <a:rPr lang="en-US" altLang="zh-TW" dirty="0"/>
              <a:t>8X8 LED</a:t>
            </a:r>
            <a:r>
              <a:rPr lang="zh-TW" altLang="zh-TW" dirty="0"/>
              <a:t>矩陣</a:t>
            </a:r>
            <a:r>
              <a:rPr lang="en-US" altLang="zh-TW" dirty="0"/>
              <a:t>*1</a:t>
            </a:r>
            <a:r>
              <a:rPr lang="zh-TW" altLang="zh-TW" dirty="0"/>
              <a:t>、</a:t>
            </a:r>
            <a:r>
              <a:rPr lang="en-US" altLang="zh-TW" dirty="0"/>
              <a:t>RFID</a:t>
            </a:r>
            <a:r>
              <a:rPr lang="zh-TW" altLang="zh-TW" dirty="0"/>
              <a:t>無線射頻辨識</a:t>
            </a:r>
            <a:r>
              <a:rPr lang="en-US" altLang="zh-TW" dirty="0"/>
              <a:t>*1</a:t>
            </a:r>
            <a:r>
              <a:rPr lang="zh-TW" altLang="zh-TW" dirty="0"/>
              <a:t>、</a:t>
            </a:r>
            <a:r>
              <a:rPr lang="en-US" altLang="zh-TW" dirty="0"/>
              <a:t>LED*2</a:t>
            </a:r>
            <a:r>
              <a:rPr lang="zh-TW" altLang="zh-TW" dirty="0"/>
              <a:t>、</a:t>
            </a:r>
            <a:r>
              <a:rPr lang="en-US" altLang="zh-TW" dirty="0"/>
              <a:t>LCD</a:t>
            </a:r>
            <a:r>
              <a:rPr lang="zh-TW" altLang="zh-TW" dirty="0"/>
              <a:t>顯示器</a:t>
            </a:r>
            <a:r>
              <a:rPr lang="en-US" altLang="zh-TW" dirty="0"/>
              <a:t>*1</a:t>
            </a:r>
            <a:r>
              <a:rPr lang="zh-TW" altLang="zh-TW" dirty="0"/>
              <a:t>、</a:t>
            </a:r>
            <a:r>
              <a:rPr lang="en-US" altLang="zh-TW" dirty="0"/>
              <a:t>Buzzer</a:t>
            </a:r>
            <a:r>
              <a:rPr lang="zh-TW" altLang="zh-TW" dirty="0"/>
              <a:t>蜂鳴器</a:t>
            </a:r>
            <a:r>
              <a:rPr lang="en-US" altLang="zh-TW" dirty="0"/>
              <a:t>*1</a:t>
            </a:r>
            <a:r>
              <a:rPr lang="zh-TW" altLang="zh-TW" dirty="0"/>
              <a:t>、</a:t>
            </a:r>
            <a:r>
              <a:rPr lang="en-US" altLang="zh-TW" dirty="0" err="1"/>
              <a:t>arduino</a:t>
            </a:r>
            <a:r>
              <a:rPr lang="en-US" altLang="zh-TW" dirty="0"/>
              <a:t> </a:t>
            </a:r>
            <a:r>
              <a:rPr lang="en-US" altLang="zh-TW" dirty="0" err="1"/>
              <a:t>uno</a:t>
            </a:r>
            <a:r>
              <a:rPr lang="zh-TW" altLang="zh-TW" dirty="0"/>
              <a:t>版</a:t>
            </a:r>
            <a:r>
              <a:rPr lang="en-US" altLang="zh-TW" dirty="0"/>
              <a:t>*1</a:t>
            </a:r>
            <a:r>
              <a:rPr lang="zh-TW" altLang="zh-TW" dirty="0"/>
              <a:t>、電阻</a:t>
            </a:r>
            <a:r>
              <a:rPr lang="en-US" altLang="zh-TW" dirty="0"/>
              <a:t>(330)*2</a:t>
            </a:r>
            <a:r>
              <a:rPr lang="zh-TW" altLang="zh-TW" dirty="0"/>
              <a:t>、麵包版</a:t>
            </a:r>
            <a:r>
              <a:rPr lang="en-US" altLang="zh-TW" dirty="0"/>
              <a:t>*</a:t>
            </a:r>
            <a:r>
              <a:rPr lang="en-US" altLang="zh-TW" dirty="0" smtClean="0"/>
              <a:t>1</a:t>
            </a:r>
            <a:r>
              <a:rPr lang="zh-TW" altLang="en-US" dirty="0"/>
              <a:t>、伺服</a:t>
            </a:r>
            <a:r>
              <a:rPr lang="zh-TW" altLang="en-US" dirty="0" smtClean="0"/>
              <a:t>馬達*</a:t>
            </a:r>
            <a:r>
              <a:rPr lang="en-US" altLang="zh-TW" dirty="0" smtClean="0"/>
              <a:t>1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109" y="2338689"/>
            <a:ext cx="3029896" cy="22648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284" y="4626119"/>
            <a:ext cx="3743325" cy="21050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48" y="2338689"/>
            <a:ext cx="2766555" cy="24775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074" y="4626119"/>
            <a:ext cx="2705100" cy="1762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301" y="4879570"/>
            <a:ext cx="3888202" cy="18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1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</a:t>
            </a:r>
            <a:r>
              <a:rPr lang="zh-TW" altLang="zh-TW" dirty="0"/>
              <a:t>電路架構設計</a:t>
            </a:r>
            <a:r>
              <a:rPr lang="en-US" altLang="zh-TW" dirty="0"/>
              <a:t>(</a:t>
            </a:r>
            <a:r>
              <a:rPr lang="zh-TW" altLang="en-US" dirty="0" smtClean="0"/>
              <a:t>使用</a:t>
            </a:r>
            <a:r>
              <a:rPr lang="zh-TW" altLang="en-US" dirty="0"/>
              <a:t>說明</a:t>
            </a:r>
            <a:r>
              <a:rPr lang="en-US" altLang="zh-TW" dirty="0" smtClean="0"/>
              <a:t>):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1.</a:t>
            </a:r>
            <a:r>
              <a:rPr lang="zh-TW" altLang="zh-TW" dirty="0"/>
              <a:t>當超音波感測器在面前沒有障礙物時，在</a:t>
            </a:r>
            <a:r>
              <a:rPr lang="en-US" altLang="zh-TW" dirty="0"/>
              <a:t>Serial Monitor</a:t>
            </a:r>
            <a:r>
              <a:rPr lang="zh-TW" altLang="zh-TW" dirty="0"/>
              <a:t>上顯示當前距離及前方無車，而</a:t>
            </a:r>
            <a:r>
              <a:rPr lang="en-US" altLang="zh-TW" dirty="0"/>
              <a:t>LCD</a:t>
            </a:r>
            <a:r>
              <a:rPr lang="zh-TW" altLang="zh-TW" dirty="0"/>
              <a:t>上顯示</a:t>
            </a:r>
            <a:r>
              <a:rPr lang="en-US" altLang="zh-TW" dirty="0"/>
              <a:t>clear</a:t>
            </a:r>
            <a:r>
              <a:rPr lang="zh-TW" altLang="zh-TW" dirty="0"/>
              <a:t>。</a:t>
            </a:r>
          </a:p>
          <a:p>
            <a:r>
              <a:rPr lang="en-US" altLang="zh-TW" dirty="0"/>
              <a:t>2.</a:t>
            </a:r>
            <a:r>
              <a:rPr lang="zh-TW" altLang="zh-TW" dirty="0"/>
              <a:t>當超音波感測器面前有</a:t>
            </a:r>
            <a:r>
              <a:rPr lang="en-US" altLang="zh-TW" dirty="0"/>
              <a:t>5cm</a:t>
            </a:r>
            <a:r>
              <a:rPr lang="zh-TW" altLang="zh-TW" dirty="0"/>
              <a:t>內的障礙物時，</a:t>
            </a:r>
            <a:r>
              <a:rPr lang="en-US" altLang="zh-TW" dirty="0"/>
              <a:t>LCD</a:t>
            </a:r>
            <a:r>
              <a:rPr lang="zh-TW" altLang="zh-TW" dirty="0"/>
              <a:t>顯示</a:t>
            </a:r>
            <a:r>
              <a:rPr lang="en-US" altLang="zh-TW" dirty="0"/>
              <a:t>show your card</a:t>
            </a:r>
            <a:r>
              <a:rPr lang="zh-TW" altLang="zh-TW" dirty="0"/>
              <a:t>，蜂鳴器叫兩聲並亮起紅色</a:t>
            </a:r>
            <a:r>
              <a:rPr lang="en-US" altLang="zh-TW" dirty="0"/>
              <a:t>LED</a:t>
            </a:r>
            <a:r>
              <a:rPr lang="zh-TW" altLang="zh-TW" dirty="0"/>
              <a:t>，</a:t>
            </a:r>
            <a:r>
              <a:rPr lang="en-US" altLang="zh-TW" dirty="0"/>
              <a:t>8X8LED</a:t>
            </a:r>
            <a:r>
              <a:rPr lang="zh-TW" altLang="zh-TW" dirty="0"/>
              <a:t>矩陣顯示箭頭指向</a:t>
            </a:r>
            <a:r>
              <a:rPr lang="en-US" altLang="zh-TW" dirty="0"/>
              <a:t>RFID</a:t>
            </a:r>
            <a:r>
              <a:rPr lang="zh-TW" altLang="zh-TW" dirty="0"/>
              <a:t>，並要在</a:t>
            </a:r>
            <a:r>
              <a:rPr lang="en-US" altLang="zh-TW" dirty="0"/>
              <a:t>RFID</a:t>
            </a:r>
            <a:r>
              <a:rPr lang="zh-TW" altLang="zh-TW" dirty="0"/>
              <a:t>偵測你的卡。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合法</a:t>
            </a:r>
            <a:r>
              <a:rPr lang="zh-TW" altLang="zh-TW" dirty="0"/>
              <a:t>的卡</a:t>
            </a:r>
            <a:r>
              <a:rPr lang="en-US" altLang="zh-TW" dirty="0"/>
              <a:t>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	LCD</a:t>
            </a:r>
            <a:r>
              <a:rPr lang="zh-TW" altLang="zh-TW" dirty="0"/>
              <a:t>會顯示目前的餘額並扣款，馬達會選轉</a:t>
            </a:r>
            <a:r>
              <a:rPr lang="en-US" altLang="zh-TW" dirty="0"/>
              <a:t>90</a:t>
            </a:r>
            <a:r>
              <a:rPr lang="zh-TW" altLang="zh-TW" dirty="0"/>
              <a:t>度讓柵欄升起，持續</a:t>
            </a:r>
            <a:r>
              <a:rPr lang="en-US" altLang="zh-TW" dirty="0"/>
              <a:t>10</a:t>
            </a:r>
            <a:r>
              <a:rPr lang="zh-TW" altLang="zh-TW" dirty="0"/>
              <a:t>秒後</a:t>
            </a:r>
            <a:r>
              <a:rPr lang="zh-TW" altLang="zh-TW" dirty="0" smtClean="0"/>
              <a:t>再</a:t>
            </a:r>
            <a:r>
              <a:rPr lang="en-US" altLang="zh-TW" dirty="0" smtClean="0"/>
              <a:t>	</a:t>
            </a:r>
            <a:r>
              <a:rPr lang="zh-TW" altLang="zh-TW" dirty="0" smtClean="0"/>
              <a:t>放下</a:t>
            </a:r>
            <a:r>
              <a:rPr lang="zh-TW" altLang="zh-TW" dirty="0"/>
              <a:t>。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不合法的卡</a:t>
            </a:r>
            <a:r>
              <a:rPr lang="en-US" altLang="zh-TW" dirty="0"/>
              <a:t>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	LCD</a:t>
            </a:r>
            <a:r>
              <a:rPr lang="zh-TW" altLang="zh-TW" dirty="0"/>
              <a:t>會顯示</a:t>
            </a:r>
            <a:r>
              <a:rPr lang="en-US" altLang="zh-TW" dirty="0"/>
              <a:t>this card is invalid, Try again</a:t>
            </a:r>
            <a:r>
              <a:rPr lang="zh-TW" altLang="zh-TW" dirty="0"/>
              <a:t>，此時蜂鳴器跟紅色</a:t>
            </a:r>
            <a:r>
              <a:rPr lang="en-US" altLang="zh-TW" dirty="0"/>
              <a:t>LED</a:t>
            </a:r>
            <a:r>
              <a:rPr lang="zh-TW" altLang="zh-TW" dirty="0"/>
              <a:t>會鳴叫</a:t>
            </a:r>
            <a:r>
              <a:rPr lang="zh-TW" altLang="zh-TW" dirty="0" smtClean="0"/>
              <a:t>及</a:t>
            </a:r>
            <a:r>
              <a:rPr lang="en-US" altLang="zh-TW" dirty="0" smtClean="0"/>
              <a:t>	</a:t>
            </a:r>
            <a:r>
              <a:rPr lang="zh-TW" altLang="zh-TW" dirty="0" smtClean="0"/>
              <a:t>閃爍</a:t>
            </a:r>
            <a:r>
              <a:rPr lang="zh-TW" altLang="zh-TW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3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742" y="74815"/>
            <a:ext cx="5633258" cy="678318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34839" y="2294814"/>
            <a:ext cx="372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呼叫各個元件的函示庫並宣告腳位</a:t>
            </a:r>
            <a:endParaRPr lang="en-US" altLang="zh-TW" dirty="0" smtClean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114800" y="664234"/>
            <a:ext cx="2518913" cy="1785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34839" y="2946014"/>
            <a:ext cx="32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微笑圖案，代表前方沒障礙物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4839" y="3597214"/>
            <a:ext cx="385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錯誤圖案，代表卡片是不合法的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endCxn id="7" idx="3"/>
          </p:cNvCxnSpPr>
          <p:nvPr/>
        </p:nvCxnSpPr>
        <p:spPr>
          <a:xfrm flipH="1">
            <a:off x="3743864" y="3010619"/>
            <a:ext cx="2889849" cy="120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114800" y="3781880"/>
            <a:ext cx="24439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34839" y="4248414"/>
            <a:ext cx="42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箭頭</a:t>
            </a:r>
            <a:r>
              <a:rPr lang="zh-TW" altLang="en-US" dirty="0" smtClean="0"/>
              <a:t>圖案，代表請依箭頭方向行駛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114800" y="4433080"/>
            <a:ext cx="2518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4839" y="4899613"/>
            <a:ext cx="3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左向箭頭圖案，代表請刷</a:t>
            </a:r>
            <a:r>
              <a:rPr lang="en-US" altLang="zh-TW" dirty="0" smtClean="0"/>
              <a:t>RFID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endCxn id="16" idx="3"/>
          </p:cNvCxnSpPr>
          <p:nvPr/>
        </p:nvCxnSpPr>
        <p:spPr>
          <a:xfrm flipH="1">
            <a:off x="3950900" y="4968815"/>
            <a:ext cx="2682813" cy="115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34839" y="5546213"/>
            <a:ext cx="314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超音波量測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2398144" y="5730879"/>
            <a:ext cx="4321833" cy="454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8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76" y="0"/>
            <a:ext cx="6618004" cy="68095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2476" y="2191109"/>
            <a:ext cx="318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腳位設置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2476" y="3089058"/>
            <a:ext cx="331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LCD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8x8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LED</a:t>
            </a:r>
            <a:r>
              <a:rPr lang="zh-TW" altLang="en-US" dirty="0" smtClean="0"/>
              <a:t>元件初始化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1716657" y="1327150"/>
            <a:ext cx="3968151" cy="1048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3"/>
          </p:cNvCxnSpPr>
          <p:nvPr/>
        </p:nvCxnSpPr>
        <p:spPr>
          <a:xfrm flipH="1">
            <a:off x="3925019" y="2566358"/>
            <a:ext cx="1733911" cy="707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12475" y="5443268"/>
            <a:ext cx="33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當距離小於</a:t>
            </a:r>
            <a:r>
              <a:rPr lang="en-US" altLang="zh-TW" dirty="0" smtClean="0"/>
              <a:t>11</a:t>
            </a:r>
            <a:r>
              <a:rPr lang="zh-TW" altLang="en-US" dirty="0" smtClean="0"/>
              <a:t>公分時警報會響，</a:t>
            </a:r>
            <a:endParaRPr lang="en-US" altLang="zh-TW" dirty="0" smtClean="0"/>
          </a:p>
          <a:p>
            <a:r>
              <a:rPr lang="en-US" altLang="zh-TW" dirty="0" smtClean="0"/>
              <a:t>LED</a:t>
            </a:r>
            <a:r>
              <a:rPr lang="zh-TW" altLang="en-US" dirty="0" smtClean="0"/>
              <a:t>紅燈會閃爍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011282" y="5869473"/>
            <a:ext cx="1673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12475" y="4360653"/>
            <a:ext cx="359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超音波感測器會偵測距離，並顯示在</a:t>
            </a:r>
            <a:r>
              <a:rPr lang="en-US" altLang="zh-TW" dirty="0"/>
              <a:t>Serial Monitor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endCxn id="16" idx="3"/>
          </p:cNvCxnSpPr>
          <p:nvPr/>
        </p:nvCxnSpPr>
        <p:spPr>
          <a:xfrm flipH="1" flipV="1">
            <a:off x="4209690" y="4683819"/>
            <a:ext cx="1449240" cy="4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8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673" y="0"/>
            <a:ext cx="5874327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5828" y="2216990"/>
            <a:ext cx="45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Serial </a:t>
            </a:r>
            <a:r>
              <a:rPr lang="en-US" altLang="zh-TW" dirty="0" smtClean="0"/>
              <a:t>Monitor</a:t>
            </a:r>
            <a:r>
              <a:rPr lang="zh-TW" altLang="en-US" dirty="0" smtClean="0"/>
              <a:t>上會顯示請驗證你的身分，</a:t>
            </a:r>
            <a:endParaRPr lang="en-US" altLang="zh-TW" dirty="0" smtClean="0"/>
          </a:p>
          <a:p>
            <a:r>
              <a:rPr lang="zh-TW" altLang="en-US" dirty="0"/>
              <a:t>並在</a:t>
            </a:r>
            <a:r>
              <a:rPr lang="en-US" altLang="zh-TW" dirty="0"/>
              <a:t>LCD</a:t>
            </a:r>
            <a:r>
              <a:rPr lang="zh-TW" altLang="en-US" dirty="0"/>
              <a:t>上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scan your card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5" idx="3"/>
          </p:cNvCxnSpPr>
          <p:nvPr/>
        </p:nvCxnSpPr>
        <p:spPr>
          <a:xfrm flipH="1">
            <a:off x="4986068" y="629728"/>
            <a:ext cx="1604514" cy="1910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65828" y="3631121"/>
            <a:ext cx="434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如果偵測到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卡片的話會在</a:t>
            </a:r>
            <a:r>
              <a:rPr lang="en-US" altLang="zh-TW" dirty="0"/>
              <a:t>Serial </a:t>
            </a:r>
            <a:r>
              <a:rPr lang="en-US" altLang="zh-TW" dirty="0" smtClean="0"/>
              <a:t>Monitor</a:t>
            </a:r>
            <a:r>
              <a:rPr lang="zh-TW" altLang="en-US" dirty="0" smtClean="0"/>
              <a:t>上顯示</a:t>
            </a:r>
            <a:r>
              <a:rPr lang="en-US" altLang="zh-TW" dirty="0" smtClean="0"/>
              <a:t>UID</a:t>
            </a:r>
            <a:r>
              <a:rPr lang="zh-TW" altLang="en-US" dirty="0" smtClean="0"/>
              <a:t>及此卡片資訊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9" idx="3"/>
          </p:cNvCxnSpPr>
          <p:nvPr/>
        </p:nvCxnSpPr>
        <p:spPr>
          <a:xfrm flipH="1" flipV="1">
            <a:off x="4813541" y="3954287"/>
            <a:ext cx="2001328" cy="34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65828" y="5340264"/>
            <a:ext cx="461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掃描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卡是合法的卡時，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綠燈會閃爍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2" idx="3"/>
          </p:cNvCxnSpPr>
          <p:nvPr/>
        </p:nvCxnSpPr>
        <p:spPr>
          <a:xfrm flipH="1" flipV="1">
            <a:off x="5080960" y="5524930"/>
            <a:ext cx="1733909" cy="815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74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90" y="0"/>
            <a:ext cx="6492610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69344" y="2398143"/>
            <a:ext cx="532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LCD</a:t>
            </a:r>
            <a:r>
              <a:rPr lang="zh-TW" altLang="en-US" dirty="0" smtClean="0"/>
              <a:t>上顯示</a:t>
            </a:r>
            <a:r>
              <a:rPr lang="en-US" altLang="zh-TW" dirty="0" smtClean="0"/>
              <a:t>Welcome please enter</a:t>
            </a:r>
            <a:r>
              <a:rPr lang="zh-TW" altLang="en-US" dirty="0" smtClean="0"/>
              <a:t>並顯示出餘額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5408762" y="543464"/>
            <a:ext cx="966159" cy="1820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69344" y="311565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箭頭圖案，代表請依行徑入徑行駛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endCxn id="8" idx="3"/>
          </p:cNvCxnSpPr>
          <p:nvPr/>
        </p:nvCxnSpPr>
        <p:spPr>
          <a:xfrm flipH="1">
            <a:off x="4226944" y="2924355"/>
            <a:ext cx="2277373" cy="37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69344" y="3992232"/>
            <a:ext cx="39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馬達會上升並且維持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3519577" y="4270075"/>
            <a:ext cx="2855344" cy="64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75299" y="5111260"/>
            <a:ext cx="301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馬達下降且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綠燈會閃爍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14" idx="3"/>
          </p:cNvCxnSpPr>
          <p:nvPr/>
        </p:nvCxnSpPr>
        <p:spPr>
          <a:xfrm flipH="1" flipV="1">
            <a:off x="3594545" y="5295926"/>
            <a:ext cx="2780376" cy="673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5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離子會議室</Template>
  <TotalTime>619</TotalTime>
  <Words>465</Words>
  <Application>Microsoft Office PowerPoint</Application>
  <PresentationFormat>寬螢幕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Century Gothic</vt:lpstr>
      <vt:lpstr>Wingdings 3</vt:lpstr>
      <vt:lpstr>離子會議室</vt:lpstr>
      <vt:lpstr>智慧停車柵欄機系統 </vt:lpstr>
      <vt:lpstr>故事背景:</vt:lpstr>
      <vt:lpstr>組員分工:</vt:lpstr>
      <vt:lpstr>Arduino 電路架構設計(使用元件):</vt:lpstr>
      <vt:lpstr>Arduino 電路架構設計(使用說明):</vt:lpstr>
      <vt:lpstr>程式碼:</vt:lpstr>
      <vt:lpstr>程式碼:</vt:lpstr>
      <vt:lpstr>程式碼:</vt:lpstr>
      <vt:lpstr>程式碼:</vt:lpstr>
      <vt:lpstr>程式碼:</vt:lpstr>
      <vt:lpstr>實驗成果:</vt:lpstr>
      <vt:lpstr>心得:</vt:lpstr>
      <vt:lpstr>參考資料: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智慧停車柵欄機系統 </dc:title>
  <dc:creator>user</dc:creator>
  <cp:lastModifiedBy>user</cp:lastModifiedBy>
  <cp:revision>21</cp:revision>
  <dcterms:created xsi:type="dcterms:W3CDTF">2022-01-08T09:47:37Z</dcterms:created>
  <dcterms:modified xsi:type="dcterms:W3CDTF">2022-01-09T12:26:38Z</dcterms:modified>
</cp:coreProperties>
</file>