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 saveSubsetFonts="1">
  <p:sldMasterIdLst>
    <p:sldMasterId id="2147483669" r:id="rId1"/>
    <p:sldMasterId id="2147483670" r:id="rId2"/>
  </p:sldMasterIdLst>
  <p:notesMasterIdLst>
    <p:notesMasterId r:id="rId3"/>
  </p:notesMasterIdLst>
  <p:handoutMasterIdLst>
    <p:handoutMasterId r:id="rId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3303"/>
    <p:restoredTop sz="97805"/>
  </p:normalViewPr>
  <p:slideViewPr>
    <p:cSldViewPr snapToGrid="0" snapToObjects="1">
      <p:cViewPr>
        <p:scale>
          <a:sx n="100" d="100"/>
          <a:sy n="100" d="100"/>
        </p:scale>
        <p:origin x="-120" y="-810"/>
      </p:cViewPr>
      <p:guideLst>
        <p:guide orient="horz" pos="2156"/>
        <p:guide pos="2878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slide" Target="slides/slide17.xml"  /><Relationship Id="rId22" Type="http://schemas.openxmlformats.org/officeDocument/2006/relationships/slide" Target="slides/slide18.xml"  /><Relationship Id="rId23" Type="http://schemas.openxmlformats.org/officeDocument/2006/relationships/slide" Target="slides/slide19.xml"  /><Relationship Id="rId24" Type="http://schemas.openxmlformats.org/officeDocument/2006/relationships/slide" Target="slides/slide20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>
            <a:normAutofit lnSpcReduction="0"/>
          </a:bodyPr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>
            <a:normAutofit lnSpcReduction="0"/>
          </a:bodyPr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b" anchorCtr="0">
            <a:normAutofit lnSpcReduction="0"/>
          </a:bodyPr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b" anchorCtr="0">
            <a:normAutofit lnSpcReduction="0"/>
          </a:bodyPr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 lang="ko-KR" altLang="en-US"/>
            </a:pPr>
            <a:fld id="{6F29BFC4-634C-47D7-AF53-BABE3902A6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>
            <a:normAutofit lnSpcReduction="0"/>
          </a:bodyPr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>
            <a:normAutofit lnSpcReduction="0"/>
          </a:bodyPr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>
            <a:normAutofit lnSpcReduction="0"/>
          </a:bodyPr>
          <a:lstStyle/>
          <a:p>
            <a:pPr lvl="0">
              <a:defRPr lang="ko-KR" altLang="en-US"/>
            </a:pPr>
            <a:r>
              <a:rPr lang="en-GB" altLang="ko-KR"/>
              <a:t>Click to edit Master text styles</a:t>
            </a:r>
            <a:endParaRPr lang="en-GB" altLang="ko-KR"/>
          </a:p>
          <a:p>
            <a:pPr lvl="1">
              <a:defRPr lang="ko-KR" altLang="en-US"/>
            </a:pPr>
            <a:r>
              <a:rPr lang="en-GB" altLang="ko-KR"/>
              <a:t>Second level</a:t>
            </a:r>
            <a:endParaRPr lang="en-GB" altLang="ko-KR"/>
          </a:p>
          <a:p>
            <a:pPr lvl="2">
              <a:defRPr lang="ko-KR" altLang="en-US"/>
            </a:pPr>
            <a:r>
              <a:rPr lang="en-GB" altLang="ko-KR"/>
              <a:t>Third level</a:t>
            </a:r>
            <a:endParaRPr lang="en-GB" altLang="ko-KR"/>
          </a:p>
          <a:p>
            <a:pPr lvl="3">
              <a:defRPr lang="ko-KR" altLang="en-US"/>
            </a:pPr>
            <a:r>
              <a:rPr lang="en-GB" altLang="ko-KR"/>
              <a:t>Fourth level</a:t>
            </a:r>
            <a:endParaRPr lang="en-GB" altLang="ko-KR"/>
          </a:p>
          <a:p>
            <a:pPr lvl="4">
              <a:defRPr lang="ko-KR" altLang="en-US"/>
            </a:pPr>
            <a:r>
              <a:rPr lang="en-GB" altLang="ko-KR"/>
              <a:t>Fifth level</a:t>
            </a:r>
            <a:endParaRPr lang="en-GB" altLang="ko-KR"/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b" anchorCtr="0">
            <a:normAutofit lnSpcReduction="0"/>
          </a:bodyPr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b" anchorCtr="0">
            <a:normAutofit lnSpcReduction="0"/>
          </a:bodyPr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 lang="ko-KR" altLang="en-US"/>
            </a:pPr>
            <a:fld id="{379E618C-E705-4CD1-A19E-88052652622A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  <a:defRPr lang="ko-KR" altLang="en-US"/>
            </a:pPr>
            <a:endParaRPr lang="ko-KR" altLang="en-US" sz="1200">
              <a:solidFill>
                <a:schemeClr val="bg1"/>
              </a:solidFill>
              <a:latin typeface="굴림"/>
              <a:ea typeface="굴림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/>
          </a:ln>
          <a:effectLst/>
        </p:spPr>
        <p:txBody>
          <a:bodyPr wrap="none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 sz="2400" b="1">
              <a:latin typeface="HY헤드라인M"/>
              <a:ea typeface="HY헤드라인M"/>
            </a:endParaRPr>
          </a:p>
          <a:p>
            <a:pPr lvl="0">
              <a:defRPr lang="ko-KR" altLang="en-US"/>
            </a:pPr>
            <a:endParaRPr lang="ko-KR" altLang="en-US" sz="2400" b="1">
              <a:latin typeface="HY헤드라인M"/>
              <a:ea typeface="HY헤드라인M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idx="0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latin typeface="Times New Roman"/>
                <a:ea typeface="HY헤드라인M"/>
                <a:cs typeface="+mn-cs"/>
              </a:defRPr>
            </a:lvl1pPr>
          </a:lstStyle>
          <a:p>
            <a:pPr lvl="0">
              <a:defRPr lang="ko-KR" altLang="en-US"/>
            </a:pPr>
            <a:br>
              <a:rPr lang="en-US" altLang="ko-KR"/>
            </a:b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0" tIns="0" rIns="0" bIns="0" anchor="ctr" anchorCtr="0">
            <a:normAutofit lnSpcReduction="0"/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/>
                <a:ea typeface="굴림"/>
              </a:defRPr>
            </a:lvl1pPr>
          </a:lstStyle>
          <a:p>
            <a:pPr algn="r">
              <a:defRPr lang="ko-KR" altLang="en-US"/>
            </a:pPr>
            <a:r>
              <a:rPr lang="ko-KR" altLang="en-US"/>
              <a:t>팀 명</a:t>
            </a:r>
            <a:endParaRPr lang="en-US" altLang="ko-KR"/>
          </a:p>
        </p:txBody>
      </p:sp>
      <p:sp>
        <p:nvSpPr>
          <p:cNvPr id="9" name="직사각형 8"/>
          <p:cNvSpPr/>
          <p:nvPr userDrawn="1"/>
        </p:nvSpPr>
        <p:spPr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0000" tIns="46800" rIns="90000" bIns="46800" anchor="ctr" anchorCtr="0">
            <a:normAutofit lnSpcReduction="0"/>
          </a:bodyPr>
          <a:lstStyle/>
          <a:p>
            <a:pPr mar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400" b="0" i="0">
              <a:solidFill>
                <a:schemeClr val="tx1"/>
              </a:solidFill>
              <a:latin typeface="Arial"/>
              <a:ea typeface="HY울릉도M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제목 및 내용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0" tIns="0" rIns="0" bIns="0" anchor="ctr" anchorCtr="0">
            <a:normAutofit lnSpcReduction="0"/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/>
                <a:ea typeface="굴림"/>
              </a:defRPr>
            </a:lvl1pPr>
          </a:lstStyle>
          <a:p>
            <a:pPr algn="r">
              <a:defRPr lang="ko-KR" altLang="en-US"/>
            </a:pPr>
            <a:r>
              <a:rPr lang="ko-KR" altLang="en-US"/>
              <a:t>팀 명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slideLayout" Target="../slideLayouts/slideLayout5.xml"  /><Relationship Id="rId3" Type="http://schemas.openxmlformats.org/officeDocument/2006/relationships/slideLayout" Target="../slideLayouts/slideLayout6.xml"  /><Relationship Id="rId4" Type="http://schemas.openxmlformats.org/officeDocument/2006/relationships/theme" Target="../theme/theme2.xml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2_07 Template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lIns="0" tIns="0" rIns="0" bIns="0" anchor="ctr"/>
          <a:lstStyle/>
          <a:p>
            <a:pPr algn="ctr">
              <a:defRPr lang="ko-KR" altLang="en-US"/>
            </a:pPr>
            <a:fld id="{D01E96DD-36A3-4CEA-A458-2E238E551108}" type="slidenum">
              <a:rPr lang="ko-KR" altLang="en-US" sz="1200">
                <a:latin typeface="Times New Roman"/>
                <a:ea typeface="+mj-ea"/>
                <a:cs typeface="+mj-cs"/>
              </a:rPr>
              <a:pPr algn="ctr">
                <a:defRPr lang="ko-KR" altLang="en-US"/>
              </a:pPr>
              <a:t>‹#›</a:t>
            </a:fld>
            <a:endParaRPr lang="en-US" altLang="ko-KR" sz="1200">
              <a:latin typeface="Times New Roman"/>
              <a:ea typeface="+mj-ea"/>
              <a:cs typeface="+mj-cs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lIns="0" tIns="0" rIns="0" bIns="0" anchor="ctr"/>
          <a:lstStyle/>
          <a:p>
            <a:pPr algn="ctr">
              <a:defRPr lang="ko-KR" altLang="en-US"/>
            </a:pPr>
            <a:fld id="{798B6E51-586F-46BA-AEAC-6894BAAF723D}" type="slidenum">
              <a:rPr lang="ko-KR" altLang="en-US" sz="1200">
                <a:latin typeface="Times New Roman"/>
                <a:ea typeface="+mj-ea"/>
                <a:cs typeface="+mj-cs"/>
              </a:rPr>
              <a:pPr algn="ctr">
                <a:defRPr lang="ko-KR" altLang="en-US"/>
              </a:pPr>
              <a:t>‹#›</a:t>
            </a:fld>
            <a:endParaRPr lang="en-US" altLang="ko-KR" sz="1200">
              <a:latin typeface="Times New Roman"/>
              <a:ea typeface="+mj-ea"/>
              <a:cs typeface="+mj-cs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 rotWithShape="1">
          <a:blip r:embed="rId5"/>
          <a:srcRect/>
          <a:stretch>
            <a:fillRect/>
          </a:stretch>
        </p:blipFill>
        <p:spPr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0" tIns="0" rIns="0" bIns="0" anchor="ctr" anchorCtr="0">
            <a:normAutofit lnSpcReduction="0"/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/>
                <a:ea typeface="굴림"/>
              </a:defRPr>
            </a:lvl1pPr>
          </a:lstStyle>
          <a:p>
            <a:pPr algn="r">
              <a:defRPr lang="ko-KR" altLang="en-US"/>
            </a:pPr>
            <a:r>
              <a:rPr lang="ko-KR" altLang="en-US"/>
              <a:t>팀 명 </a:t>
            </a:r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ransition xmlns:mc="http://schemas.openxmlformats.org/markup-compatibility/2006" xmlns:hp="http://schemas.haansoft.com/office/presentation/8.0" mc:Ignorable="hp" hp:hslDur="500"/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xmlns:mc="http://schemas.openxmlformats.org/markup-compatibility/2006" xmlns:hp="http://schemas.haansoft.com/office/presentation/8.0" sz="1600" baseline="0" mc:Ignorable="hp" hp:hslEmbossed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xmlns:mc="http://schemas.openxmlformats.org/markup-compatibility/2006" xmlns:hp="http://schemas.haansoft.com/office/presentation/8.0" sz="1600" mc:Ignorable="hp" hp:hslEmbossed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/>
          <a:ea typeface="HY울릉도B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xmlns:mc="http://schemas.openxmlformats.org/markup-compatibility/2006" xmlns:hp="http://schemas.haansoft.com/office/presentation/8.0" sz="1600" mc:Ignorable="hp" hp:hslEmbossed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/>
          <a:ea typeface="HY울릉도B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xmlns:mc="http://schemas.openxmlformats.org/markup-compatibility/2006" xmlns:hp="http://schemas.haansoft.com/office/presentation/8.0" sz="1600" mc:Ignorable="hp" hp:hslEmbossed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/>
          <a:ea typeface="HY울릉도B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xmlns:mc="http://schemas.openxmlformats.org/markup-compatibility/2006" xmlns:hp="http://schemas.haansoft.com/office/presentation/8.0" sz="1600" mc:Ignorable="hp" hp:hslEmbossed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/>
          <a:ea typeface="HY울릉도B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xmlns:mc="http://schemas.openxmlformats.org/markup-compatibility/2006" xmlns:hp="http://schemas.haansoft.com/office/presentation/8.0" sz="1600" mc:Ignorable="hp" hp:hslEmbossed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/>
          <a:ea typeface="HY울릉도B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xmlns:mc="http://schemas.openxmlformats.org/markup-compatibility/2006" xmlns:hp="http://schemas.haansoft.com/office/presentation/8.0" sz="1600" mc:Ignorable="hp" hp:hslEmbossed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/>
          <a:ea typeface="HY울릉도B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xmlns:mc="http://schemas.openxmlformats.org/markup-compatibility/2006" xmlns:hp="http://schemas.haansoft.com/office/presentation/8.0" sz="1600" mc:Ignorable="hp" hp:hslEmbossed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/>
          <a:ea typeface="HY울릉도B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xmlns:mc="http://schemas.openxmlformats.org/markup-compatibility/2006" xmlns:hp="http://schemas.haansoft.com/office/presentation/8.0" sz="1600" mc:Ignorable="hp" hp:hslEmbossed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/>
          <a:ea typeface="HY울릉도B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3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 algn="r">
              <a:defRPr lang="ko-KR" altLang="en-US"/>
            </a:pPr>
            <a:br>
              <a:rPr lang="en-US" altLang="ko-KR"/>
            </a:br>
            <a:r>
              <a:rPr lang="ko-KR" altLang="en-US"/>
              <a:t>소프트웨어공학 설계문서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200175" y="4372844"/>
            <a:ext cx="2141220" cy="387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/>
              <a:t>F </a:t>
            </a:r>
            <a:r>
              <a:rPr lang="ko-KR" altLang="en-US" sz="2000"/>
              <a:t>조   &lt;</a:t>
            </a:r>
            <a:r>
              <a:rPr lang="en-US" altLang="ko-KR" sz="2000"/>
              <a:t> Fossil &gt;</a:t>
            </a:r>
            <a:endParaRPr lang="en-US" altLang="ko-KR" sz="20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10" y="6464300"/>
            <a:ext cx="2799715" cy="300990"/>
          </a:xfrm>
        </p:spPr>
        <p:txBody>
          <a:bodyPr/>
          <a:lstStyle/>
          <a:p>
            <a:pPr algn="r">
              <a:defRPr lang="ko-KR" altLang="en-US"/>
            </a:pPr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11" name="Group 240"/>
          <p:cNvGraphicFramePr>
            <a:graphicFrameLocks noGrp="1"/>
          </p:cNvGraphicFramePr>
          <p:nvPr/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 firstRow="1" bandRow="1"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PT</a:t>
                      </a: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스케줄러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시퀀스다이어그램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V1.</a:t>
                      </a: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01600" y="813435"/>
            <a:ext cx="8933180" cy="55448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0000" tIns="46800" rIns="90000" bIns="46800" anchor="ctr" anchorCtr="0">
            <a:normAutofit lnSpcReduction="0"/>
          </a:bodyPr>
          <a:lstStyle/>
          <a:p>
            <a:pPr mar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400" b="0" i="0">
              <a:solidFill>
                <a:schemeClr val="tx1"/>
              </a:solidFill>
              <a:latin typeface="Arial"/>
              <a:ea typeface="HY울릉도M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03" y="813435"/>
            <a:ext cx="8759822" cy="554482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10" y="6464300"/>
            <a:ext cx="2799715" cy="300990"/>
          </a:xfrm>
        </p:spPr>
        <p:txBody>
          <a:bodyPr/>
          <a:lstStyle/>
          <a:p>
            <a:pPr algn="r">
              <a:defRPr lang="ko-KR" altLang="en-US"/>
            </a:pPr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11" name="Group 240"/>
          <p:cNvGraphicFramePr>
            <a:graphicFrameLocks noGrp="1"/>
          </p:cNvGraphicFramePr>
          <p:nvPr/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 firstRow="1" bandRow="1"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PT</a:t>
                      </a: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스케줄러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시퀀스다이어그램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V1.</a:t>
                      </a: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01600" y="813435"/>
            <a:ext cx="8933180" cy="55448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0000" tIns="46800" rIns="90000" bIns="46800" anchor="ctr" anchorCtr="0">
            <a:normAutofit lnSpcReduction="0"/>
          </a:bodyPr>
          <a:lstStyle/>
          <a:p>
            <a:pPr mar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400" b="0" i="0">
              <a:solidFill>
                <a:schemeClr val="tx1"/>
              </a:solidFill>
              <a:latin typeface="Arial"/>
              <a:ea typeface="HY울릉도M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02" y="813435"/>
            <a:ext cx="8933178" cy="554482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10" y="6464300"/>
            <a:ext cx="2799715" cy="300990"/>
          </a:xfrm>
        </p:spPr>
        <p:txBody>
          <a:bodyPr/>
          <a:lstStyle/>
          <a:p>
            <a:pPr algn="r">
              <a:defRPr lang="ko-KR" altLang="en-US"/>
            </a:pPr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11" name="Group 240"/>
          <p:cNvGraphicFramePr>
            <a:graphicFrameLocks noGrp="1"/>
          </p:cNvGraphicFramePr>
          <p:nvPr/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 firstRow="1" bandRow="1"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PT</a:t>
                      </a: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스케줄러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시퀀스다이어그램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V1.</a:t>
                      </a: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01600" y="813435"/>
            <a:ext cx="8933180" cy="55448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0000" tIns="46800" rIns="90000" bIns="46800" anchor="ctr" anchorCtr="0">
            <a:normAutofit lnSpcReduction="0"/>
          </a:bodyPr>
          <a:lstStyle/>
          <a:p>
            <a:pPr mar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400" b="0" i="0">
              <a:solidFill>
                <a:schemeClr val="tx1"/>
              </a:solidFill>
              <a:latin typeface="Arial"/>
              <a:ea typeface="HY울릉도M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02" y="813434"/>
            <a:ext cx="8933178" cy="554482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10" y="6464300"/>
            <a:ext cx="2799715" cy="300990"/>
          </a:xfrm>
        </p:spPr>
        <p:txBody>
          <a:bodyPr/>
          <a:lstStyle/>
          <a:p>
            <a:pPr algn="r">
              <a:defRPr lang="ko-KR" altLang="en-US"/>
            </a:pPr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11" name="Group 240"/>
          <p:cNvGraphicFramePr>
            <a:graphicFrameLocks noGrp="1"/>
          </p:cNvGraphicFramePr>
          <p:nvPr/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 firstRow="1" bandRow="1"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PT</a:t>
                      </a: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스케줄러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시퀀스다이어그램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V1.</a:t>
                      </a: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01600" y="813435"/>
            <a:ext cx="8933180" cy="55448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0000" tIns="46800" rIns="90000" bIns="46800" anchor="ctr" anchorCtr="0">
            <a:normAutofit lnSpcReduction="0"/>
          </a:bodyPr>
          <a:lstStyle/>
          <a:p>
            <a:pPr mar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400" b="0" i="0">
              <a:solidFill>
                <a:schemeClr val="tx1"/>
              </a:solidFill>
              <a:latin typeface="Arial"/>
              <a:ea typeface="HY울릉도M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01" y="813434"/>
            <a:ext cx="8933178" cy="554482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10" y="6464300"/>
            <a:ext cx="2799715" cy="300990"/>
          </a:xfrm>
        </p:spPr>
        <p:txBody>
          <a:bodyPr/>
          <a:lstStyle/>
          <a:p>
            <a:pPr algn="r">
              <a:defRPr lang="ko-KR" altLang="en-US"/>
            </a:pPr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11" name="Group 240"/>
          <p:cNvGraphicFramePr>
            <a:graphicFrameLocks noGrp="1"/>
          </p:cNvGraphicFramePr>
          <p:nvPr/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 firstRow="1" bandRow="1"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PT</a:t>
                      </a: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스케줄러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시퀀스다이어그램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V1.</a:t>
                      </a: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01600" y="813435"/>
            <a:ext cx="8933180" cy="55448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0000" tIns="46800" rIns="90000" bIns="46800" anchor="ctr" anchorCtr="0">
            <a:normAutofit lnSpcReduction="0"/>
          </a:bodyPr>
          <a:lstStyle/>
          <a:p>
            <a:pPr mar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400" b="0" i="0">
              <a:solidFill>
                <a:schemeClr val="tx1"/>
              </a:solidFill>
              <a:latin typeface="Arial"/>
              <a:ea typeface="HY울릉도M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02" y="813435"/>
            <a:ext cx="8933178" cy="554482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10" y="6464300"/>
            <a:ext cx="2799715" cy="300990"/>
          </a:xfrm>
        </p:spPr>
        <p:txBody>
          <a:bodyPr/>
          <a:lstStyle/>
          <a:p>
            <a:pPr algn="r">
              <a:defRPr lang="ko-KR" altLang="en-US"/>
            </a:pPr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11" name="Group 240"/>
          <p:cNvGraphicFramePr>
            <a:graphicFrameLocks noGrp="1"/>
          </p:cNvGraphicFramePr>
          <p:nvPr/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 firstRow="1" bandRow="1"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PT</a:t>
                      </a: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스케줄러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시퀀스다이어그램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V1.</a:t>
                      </a: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01600" y="813435"/>
            <a:ext cx="8933180" cy="55448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0000" tIns="46800" rIns="90000" bIns="46800" anchor="ctr" anchorCtr="0">
            <a:normAutofit lnSpcReduction="0"/>
          </a:bodyPr>
          <a:lstStyle/>
          <a:p>
            <a:pPr mar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400" b="0" i="0">
              <a:solidFill>
                <a:schemeClr val="tx1"/>
              </a:solidFill>
              <a:latin typeface="Arial"/>
              <a:ea typeface="HY울릉도M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01" y="813435"/>
            <a:ext cx="8933178" cy="554482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10" y="6464300"/>
            <a:ext cx="2799715" cy="300990"/>
          </a:xfrm>
        </p:spPr>
        <p:txBody>
          <a:bodyPr/>
          <a:lstStyle/>
          <a:p>
            <a:pPr algn="r">
              <a:defRPr lang="ko-KR" altLang="en-US"/>
            </a:pPr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11" name="Group 240"/>
          <p:cNvGraphicFramePr>
            <a:graphicFrameLocks noGrp="1"/>
          </p:cNvGraphicFramePr>
          <p:nvPr/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 firstRow="1" bandRow="1"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PT</a:t>
                      </a: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스케줄러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시퀀스다이어그램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V1.</a:t>
                      </a: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01600" y="813435"/>
            <a:ext cx="8933180" cy="55448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0000" tIns="46800" rIns="90000" bIns="46800" anchor="ctr" anchorCtr="0">
            <a:normAutofit lnSpcReduction="0"/>
          </a:bodyPr>
          <a:lstStyle/>
          <a:p>
            <a:pPr mar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400" b="0" i="0">
              <a:solidFill>
                <a:schemeClr val="tx1"/>
              </a:solidFill>
              <a:latin typeface="Arial"/>
              <a:ea typeface="HY울릉도M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02" y="813435"/>
            <a:ext cx="8933178" cy="554482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10" y="6464300"/>
            <a:ext cx="2799715" cy="300990"/>
          </a:xfrm>
        </p:spPr>
        <p:txBody>
          <a:bodyPr/>
          <a:lstStyle/>
          <a:p>
            <a:pPr algn="r">
              <a:defRPr lang="ko-KR" altLang="en-US"/>
            </a:pPr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11" name="Group 240"/>
          <p:cNvGraphicFramePr>
            <a:graphicFrameLocks noGrp="1"/>
          </p:cNvGraphicFramePr>
          <p:nvPr/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 firstRow="1" bandRow="1"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PT</a:t>
                      </a: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스케줄러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시퀀스다이어그램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V1.</a:t>
                      </a: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01600" y="813435"/>
            <a:ext cx="8933180" cy="55448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0000" tIns="46800" rIns="90000" bIns="46800" anchor="ctr" anchorCtr="0">
            <a:normAutofit lnSpcReduction="0"/>
          </a:bodyPr>
          <a:lstStyle/>
          <a:p>
            <a:pPr mar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400" b="0" i="0">
              <a:solidFill>
                <a:schemeClr val="tx1"/>
              </a:solidFill>
              <a:latin typeface="Arial"/>
              <a:ea typeface="HY울릉도M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00" y="813435"/>
            <a:ext cx="8933180" cy="554482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10" y="6464300"/>
            <a:ext cx="2799715" cy="300990"/>
          </a:xfrm>
        </p:spPr>
        <p:txBody>
          <a:bodyPr/>
          <a:lstStyle/>
          <a:p>
            <a:pPr algn="r">
              <a:defRPr lang="ko-KR" altLang="en-US"/>
            </a:pPr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11" name="Group 240"/>
          <p:cNvGraphicFramePr>
            <a:graphicFrameLocks noGrp="1"/>
          </p:cNvGraphicFramePr>
          <p:nvPr/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 firstRow="1" bandRow="1"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PT</a:t>
                      </a: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스케줄러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시퀀스다이어그램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V1.</a:t>
                      </a: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01600" y="813435"/>
            <a:ext cx="8933180" cy="55448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0000" tIns="46800" rIns="90000" bIns="46800" anchor="ctr" anchorCtr="0">
            <a:normAutofit lnSpcReduction="0"/>
          </a:bodyPr>
          <a:lstStyle/>
          <a:p>
            <a:pPr mar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400" b="0" i="0">
              <a:solidFill>
                <a:schemeClr val="tx1"/>
              </a:solidFill>
              <a:latin typeface="Arial"/>
              <a:ea typeface="HY울릉도M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02" y="813434"/>
            <a:ext cx="8933178" cy="554482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10" y="6464300"/>
            <a:ext cx="2799715" cy="300990"/>
          </a:xfrm>
        </p:spPr>
        <p:txBody>
          <a:bodyPr/>
          <a:lstStyle/>
          <a:p>
            <a:pPr algn="r">
              <a:defRPr lang="ko-KR" altLang="en-US"/>
            </a:pPr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11" name="Group 240"/>
          <p:cNvGraphicFramePr>
            <a:graphicFrameLocks noGrp="1"/>
          </p:cNvGraphicFramePr>
          <p:nvPr/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 firstRow="1" bandRow="1"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PT</a:t>
                      </a: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스케줄러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시퀀스다이어그램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V1.</a:t>
                      </a: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01600" y="813435"/>
            <a:ext cx="8933180" cy="55448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0000" tIns="46800" rIns="90000" bIns="46800" anchor="ctr" anchorCtr="0">
            <a:normAutofit lnSpcReduction="0"/>
          </a:bodyPr>
          <a:lstStyle/>
          <a:p>
            <a:pPr mar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400" b="0" i="0">
              <a:solidFill>
                <a:schemeClr val="tx1"/>
              </a:solidFill>
              <a:latin typeface="Arial"/>
              <a:ea typeface="HY울릉도M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02" y="813435"/>
            <a:ext cx="8933178" cy="554482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변경 이력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 lang="ko-KR" altLang="en-US"/>
            </a:pPr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</p:nvPr>
        </p:nvGraphicFramePr>
        <p:xfrm>
          <a:off x="280988" y="1025525"/>
          <a:ext cx="8581548" cy="3049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030"/>
                <a:gridCol w="2145506"/>
              </a:tblGrid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일자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변경 내역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2018.05.08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v1.0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클래스 설계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임성민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2018.05.09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v.1.1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클래스 다이어그램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김종범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2018.05.13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v1.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시퀀스 다이어그램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한상국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2018.06.03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v1.3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클래스 설계 및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클래스 다이어그램 수정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김종범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2018.06.06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v1.4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시퀀스 다이어그램 수정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한상국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 lang="ko-KR" altLang="en-US"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 lang="ko-KR" altLang="en-US"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10" y="6464300"/>
            <a:ext cx="2799715" cy="300990"/>
          </a:xfrm>
        </p:spPr>
        <p:txBody>
          <a:bodyPr/>
          <a:lstStyle/>
          <a:p>
            <a:pPr algn="r">
              <a:defRPr lang="ko-KR" altLang="en-US"/>
            </a:pPr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11" name="Group 240"/>
          <p:cNvGraphicFramePr>
            <a:graphicFrameLocks noGrp="1"/>
          </p:cNvGraphicFramePr>
          <p:nvPr/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 firstRow="1" bandRow="1"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PT</a:t>
                      </a: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스케줄러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시퀀스다이어그램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V1.</a:t>
                      </a: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01600" y="813435"/>
            <a:ext cx="8933180" cy="55448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0000" tIns="46800" rIns="90000" bIns="46800" anchor="ctr" anchorCtr="0">
            <a:normAutofit lnSpcReduction="0"/>
          </a:bodyPr>
          <a:lstStyle/>
          <a:p>
            <a:pPr mar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400" b="0" i="0">
              <a:solidFill>
                <a:schemeClr val="tx1"/>
              </a:solidFill>
              <a:latin typeface="Arial"/>
              <a:ea typeface="HY울릉도M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02" y="813434"/>
            <a:ext cx="8933178" cy="554482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10" y="6464300"/>
            <a:ext cx="2799715" cy="300990"/>
          </a:xfrm>
        </p:spPr>
        <p:txBody>
          <a:bodyPr/>
          <a:lstStyle/>
          <a:p>
            <a:pPr algn="r">
              <a:defRPr lang="ko-KR" altLang="en-US"/>
            </a:pPr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11" name="Group 240"/>
          <p:cNvGraphicFramePr>
            <a:graphicFrameLocks noGrp="1"/>
          </p:cNvGraphicFramePr>
          <p:nvPr/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 firstRow="1" bandRow="1"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PT</a:t>
                      </a: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스케줄러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Class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설계서</a:t>
                      </a:r>
                      <a:endParaRPr 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V1.</a:t>
                      </a: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01600" y="813435"/>
            <a:ext cx="8933180" cy="55448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0000" tIns="46800" rIns="90000" bIns="46800" anchor="ctr" anchorCtr="0">
            <a:normAutofit lnSpcReduction="0"/>
          </a:bodyPr>
          <a:lstStyle/>
          <a:p>
            <a:pPr mar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400" b="0" i="0">
              <a:solidFill>
                <a:schemeClr val="tx1"/>
              </a:solidFill>
              <a:latin typeface="Arial"/>
              <a:ea typeface="HY울릉도M"/>
            </a:endParaRPr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02" y="813435"/>
            <a:ext cx="8933341" cy="3302554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43634" y="4368538"/>
            <a:ext cx="7056731" cy="1989717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10" y="6464300"/>
            <a:ext cx="2799715" cy="300990"/>
          </a:xfrm>
        </p:spPr>
        <p:txBody>
          <a:bodyPr/>
          <a:lstStyle/>
          <a:p>
            <a:pPr algn="r">
              <a:defRPr lang="ko-KR" altLang="en-US"/>
            </a:pPr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11" name="Group 240"/>
          <p:cNvGraphicFramePr>
            <a:graphicFrameLocks noGrp="1"/>
          </p:cNvGraphicFramePr>
          <p:nvPr/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 firstRow="1" bandRow="1"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PT</a:t>
                      </a: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스케줄러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Class 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설계서</a:t>
                      </a:r>
                      <a:endParaRPr 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V1.</a:t>
                      </a: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01600" y="813435"/>
            <a:ext cx="8933180" cy="55448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0000" tIns="46800" rIns="90000" bIns="46800" anchor="ctr" anchorCtr="0">
            <a:normAutofit lnSpcReduction="0"/>
          </a:bodyPr>
          <a:lstStyle/>
          <a:p>
            <a:pPr mar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400" b="0" i="0">
              <a:solidFill>
                <a:schemeClr val="tx1"/>
              </a:solidFill>
              <a:latin typeface="Arial"/>
              <a:ea typeface="HY울릉도M"/>
            </a:endParaRPr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411" y="813435"/>
            <a:ext cx="8933178" cy="3235387"/>
          </a:xfrm>
          <a:prstGeom prst="rect">
            <a:avLst/>
          </a:prstGeom>
        </p:spPr>
      </p:pic>
      <p:pic>
        <p:nvPicPr>
          <p:cNvPr id="4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11288" y="4163122"/>
            <a:ext cx="6721422" cy="2195133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10" y="6464300"/>
            <a:ext cx="2799715" cy="300990"/>
          </a:xfrm>
        </p:spPr>
        <p:txBody>
          <a:bodyPr/>
          <a:lstStyle/>
          <a:p>
            <a:pPr algn="r">
              <a:defRPr lang="ko-KR" altLang="en-US"/>
            </a:pPr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11" name="Group 240"/>
          <p:cNvGraphicFramePr>
            <a:graphicFrameLocks noGrp="1"/>
          </p:cNvGraphicFramePr>
          <p:nvPr/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 firstRow="1" bandRow="1"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PT</a:t>
                      </a: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스케줄러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Class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설계서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V1.</a:t>
                      </a: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01600" y="813435"/>
            <a:ext cx="8933180" cy="55448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0000" tIns="46800" rIns="90000" bIns="46800" anchor="ctr" anchorCtr="0">
            <a:normAutofit lnSpcReduction="0"/>
          </a:bodyPr>
          <a:lstStyle/>
          <a:p>
            <a:pPr mar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400" b="0" i="0">
              <a:solidFill>
                <a:schemeClr val="tx1"/>
              </a:solidFill>
              <a:latin typeface="Arial"/>
              <a:ea typeface="HY울릉도M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02" y="813435"/>
            <a:ext cx="8933178" cy="3685311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79112" y="4308247"/>
            <a:ext cx="4785774" cy="2050007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10" y="6464300"/>
            <a:ext cx="2799715" cy="300990"/>
          </a:xfrm>
        </p:spPr>
        <p:txBody>
          <a:bodyPr/>
          <a:lstStyle/>
          <a:p>
            <a:pPr algn="r">
              <a:defRPr lang="ko-KR" altLang="en-US"/>
            </a:pPr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11" name="Group 240"/>
          <p:cNvGraphicFramePr>
            <a:graphicFrameLocks noGrp="1"/>
          </p:cNvGraphicFramePr>
          <p:nvPr/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 firstRow="1" bandRow="1"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PT</a:t>
                      </a: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스케줄러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en-US" altLang="ko-KR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Class</a:t>
                      </a: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다이어그램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V1.</a:t>
                      </a: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01600" y="813435"/>
            <a:ext cx="8933180" cy="55448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0000" tIns="46800" rIns="90000" bIns="46800" anchor="ctr" anchorCtr="0">
            <a:normAutofit lnSpcReduction="0"/>
          </a:bodyPr>
          <a:lstStyle/>
          <a:p>
            <a:pPr mar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400" b="0" i="0">
              <a:solidFill>
                <a:schemeClr val="tx1"/>
              </a:solidFill>
              <a:latin typeface="Arial"/>
              <a:ea typeface="HY울릉도M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02" y="813435"/>
            <a:ext cx="8933178" cy="554482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10" y="6464300"/>
            <a:ext cx="2799715" cy="300990"/>
          </a:xfrm>
        </p:spPr>
        <p:txBody>
          <a:bodyPr/>
          <a:lstStyle/>
          <a:p>
            <a:pPr algn="r">
              <a:defRPr lang="ko-KR" altLang="en-US"/>
            </a:pPr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11" name="Group 240"/>
          <p:cNvGraphicFramePr>
            <a:graphicFrameLocks noGrp="1"/>
          </p:cNvGraphicFramePr>
          <p:nvPr/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 firstRow="1" bandRow="1"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PT</a:t>
                      </a: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스케줄러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시퀀스다이어그램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V1.</a:t>
                      </a: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01600" y="813435"/>
            <a:ext cx="8933180" cy="55448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0000" tIns="46800" rIns="90000" bIns="46800" anchor="ctr" anchorCtr="0">
            <a:normAutofit lnSpcReduction="0"/>
          </a:bodyPr>
          <a:lstStyle/>
          <a:p>
            <a:pPr mar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400" b="0" i="0">
              <a:solidFill>
                <a:schemeClr val="tx1"/>
              </a:solidFill>
              <a:latin typeface="Arial"/>
              <a:ea typeface="HY울릉도M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03" y="813434"/>
            <a:ext cx="8933176" cy="554482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10" y="6464300"/>
            <a:ext cx="2799715" cy="300990"/>
          </a:xfrm>
        </p:spPr>
        <p:txBody>
          <a:bodyPr/>
          <a:lstStyle/>
          <a:p>
            <a:pPr algn="r">
              <a:defRPr lang="ko-KR" altLang="en-US"/>
            </a:pPr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11" name="Group 240"/>
          <p:cNvGraphicFramePr>
            <a:graphicFrameLocks noGrp="1"/>
          </p:cNvGraphicFramePr>
          <p:nvPr/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 firstRow="1" bandRow="1"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PT</a:t>
                      </a: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스케줄러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시퀀스다이어그램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V1.</a:t>
                      </a: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01600" y="813435"/>
            <a:ext cx="8933180" cy="55448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0000" tIns="46800" rIns="90000" bIns="46800" anchor="ctr" anchorCtr="0">
            <a:normAutofit lnSpcReduction="0"/>
          </a:bodyPr>
          <a:lstStyle/>
          <a:p>
            <a:pPr mar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400" b="0" i="0">
              <a:solidFill>
                <a:schemeClr val="tx1"/>
              </a:solidFill>
              <a:latin typeface="Arial"/>
              <a:ea typeface="HY울릉도M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02" y="813435"/>
            <a:ext cx="8933178" cy="554482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10" y="6464300"/>
            <a:ext cx="2799715" cy="300990"/>
          </a:xfrm>
        </p:spPr>
        <p:txBody>
          <a:bodyPr/>
          <a:lstStyle/>
          <a:p>
            <a:pPr algn="r">
              <a:defRPr lang="ko-KR" altLang="en-US"/>
            </a:pPr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11" name="Group 240"/>
          <p:cNvGraphicFramePr>
            <a:graphicFrameLocks noGrp="1"/>
          </p:cNvGraphicFramePr>
          <p:nvPr/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 firstRow="1" bandRow="1"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PT</a:t>
                      </a: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스케줄러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 명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시퀀스다이어그램</a:t>
                      </a:r>
                      <a:endParaRPr lang="ko-KR" altLang="en-US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ko-KR" sz="9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 vert="horz" lIns="36000" tIns="18000" rIns="36000" bIns="1800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V1.</a:t>
                      </a: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01600" y="813435"/>
            <a:ext cx="8933180" cy="55448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0000" tIns="46800" rIns="90000" bIns="46800" anchor="ctr" anchorCtr="0">
            <a:normAutofit lnSpcReduction="0"/>
          </a:bodyPr>
          <a:lstStyle/>
          <a:p>
            <a:pPr mar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400" b="0" i="0">
              <a:solidFill>
                <a:schemeClr val="tx1"/>
              </a:solidFill>
              <a:latin typeface="Arial"/>
              <a:ea typeface="HY울릉도M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01" y="813435"/>
            <a:ext cx="8759824" cy="554482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GB" sz="1400" b="0" i="0" u="none" strike="noStrike" cap="none" normalizeH="0" baseline="0" smtClean="0">
            <a:solidFill>
              <a:schemeClr val="tx1"/>
            </a:solidFill>
            <a:latin typeface="Arial"/>
            <a:ea typeface="HY울릉도M"/>
          </a:defRPr>
        </a:defPPr>
      </a:lstStyle>
    </a:spDef>
    <a:lnDef>
      <a:spPr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GB" sz="1400" b="0" i="0" u="none" strike="noStrike" cap="none" normalizeH="0" baseline="0" smtClean="0">
            <a:solidFill>
              <a:schemeClr val="tx1"/>
            </a:solidFill>
            <a:latin typeface="Arial"/>
            <a:ea typeface="HY울릉도M"/>
          </a:defRPr>
        </a:defPPr>
      </a:lstStyle>
    </a:ln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2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sz="1400" b="0" i="0" u="none" strike="noStrike" cap="none" normalizeH="0" baseline="0" dirty="0" smtClean="0">
            <a:solidFill>
              <a:schemeClr val="tx1"/>
            </a:solidFill>
            <a:latin typeface="맑은 고딕"/>
            <a:ea typeface="맑은 고딕"/>
          </a:defRPr>
        </a:defPPr>
      </a:lstStyle>
    </a:spDef>
    <a:lnDef>
      <a:spPr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GB" sz="1400" b="0" i="0" u="none" strike="noStrike" cap="none" normalizeH="0" baseline="0" smtClean="0">
            <a:solidFill>
              <a:schemeClr val="tx1"/>
            </a:solidFill>
            <a:latin typeface="Arial"/>
            <a:ea typeface="HY울릉도M"/>
          </a:defRPr>
        </a:defPPr>
      </a:lstStyle>
    </a:ln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SMU SELab</ep:Company>
  <ep:Words>16</ep:Words>
  <ep:PresentationFormat>화면 슬라이드 쇼(4:3)</ep:PresentationFormat>
  <ep:Paragraphs>10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ep:HeadingPairs>
  <ep:TitlesOfParts>
    <vt:vector size="22" baseType="lpstr">
      <vt:lpstr>07 Template</vt:lpstr>
      <vt:lpstr>2_07 Template</vt:lpstr>
      <vt:lpstr>소프트웨어공학 설계문서</vt:lpstr>
      <vt:lpstr>변경 이력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2011-02-22T01:37:12.000</dcterms:created>
  <dc:creator>JackyDo</dc:creator>
  <cp:lastModifiedBy>smucs</cp:lastModifiedBy>
  <dcterms:modified xsi:type="dcterms:W3CDTF">2018-06-09T14:08:24.520</dcterms:modified>
  <cp:revision>532</cp:revision>
  <dc:title>슬라이드 1</dc:title>
</cp:coreProperties>
</file>