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3" r:id="rId4"/>
    <p:sldId id="257" r:id="rId5"/>
    <p:sldId id="270" r:id="rId6"/>
    <p:sldId id="264" r:id="rId7"/>
    <p:sldId id="258" r:id="rId8"/>
    <p:sldId id="259" r:id="rId9"/>
    <p:sldId id="272" r:id="rId10"/>
    <p:sldId id="271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216"/>
    <a:srgbClr val="7AD8F6"/>
    <a:srgbClr val="FF0000"/>
    <a:srgbClr val="ED6E3B"/>
    <a:srgbClr val="C628CA"/>
    <a:srgbClr val="AC6210"/>
    <a:srgbClr val="944606"/>
    <a:srgbClr val="824A00"/>
    <a:srgbClr val="D2911C"/>
    <a:srgbClr val="DA8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279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2CB-8227-E041-BAE1-28FBE11D58C2}" type="datetimeFigureOut">
              <a:rPr kumimoji="1" lang="ko-KR" altLang="en-US" smtClean="0"/>
              <a:t>2018. 10. 31.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7AAB-DC8E-A649-A74F-54926AA114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43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7AAB-DC8E-A649-A74F-54926AA1148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7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D750-67DE-48DD-BD2E-AE882F0886A2}" type="datetimeFigureOut">
              <a:rPr lang="ko-KR" altLang="en-US" smtClean="0"/>
              <a:pPr/>
              <a:t>2018. 10. 31.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933A-4A60-4C80-B254-B5F46807EF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&#54620;&#44544;&#50773;.avi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0BC559B-78F9-C541-A459-2170804E3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4" y="2261059"/>
            <a:ext cx="7367012" cy="23358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0112" y="18864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사항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89000"/>
            <a:ext cx="9001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16183" y="0"/>
            <a:ext cx="9144000" cy="6858000"/>
            <a:chOff x="0" y="0"/>
            <a:chExt cx="9144000" cy="6858000"/>
          </a:xfrm>
        </p:grpSpPr>
        <p:pic>
          <p:nvPicPr>
            <p:cNvPr id="7" name="그림 6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8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D5EB9E-6583-A641-8AC6-9716FFC7D78F}"/>
              </a:ext>
            </a:extLst>
          </p:cNvPr>
          <p:cNvSpPr txBox="1"/>
          <p:nvPr/>
        </p:nvSpPr>
        <p:spPr>
          <a:xfrm>
            <a:off x="6282444" y="195317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시놉시스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F1A08E-AA31-A141-B1FC-2E65EDC2AF6B}"/>
              </a:ext>
            </a:extLst>
          </p:cNvPr>
          <p:cNvSpPr txBox="1"/>
          <p:nvPr/>
        </p:nvSpPr>
        <p:spPr>
          <a:xfrm>
            <a:off x="357283" y="1302989"/>
            <a:ext cx="837499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#SCENE1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ko-KR" sz="1600" dirty="0">
                <a:solidFill>
                  <a:schemeClr val="bg1"/>
                </a:solidFill>
              </a:rPr>
              <a:t>평소 순 우리말과는 동떨어져 좋지못한 은어와 외래어에 젖어 생활하는 </a:t>
            </a:r>
            <a:r>
              <a:rPr lang="ko-KR" altLang="ko-KR" sz="1600" dirty="0" err="1">
                <a:solidFill>
                  <a:schemeClr val="bg1"/>
                </a:solidFill>
              </a:rPr>
              <a:t>알천이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ko-KR" sz="1600" dirty="0">
                <a:solidFill>
                  <a:schemeClr val="bg1"/>
                </a:solidFill>
              </a:rPr>
              <a:t>자고 일어나보니 온몸이 밧줄로 </a:t>
            </a:r>
            <a:r>
              <a:rPr lang="ko-KR" altLang="ko-KR" sz="1600" dirty="0" err="1">
                <a:solidFill>
                  <a:schemeClr val="bg1"/>
                </a:solidFill>
              </a:rPr>
              <a:t>꽁꽁묵여있다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#</a:t>
            </a:r>
            <a:r>
              <a:rPr lang="en-US" altLang="ko-KR" b="1" dirty="0">
                <a:solidFill>
                  <a:schemeClr val="bg1"/>
                </a:solidFill>
              </a:rPr>
              <a:t>SCENE2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ko-KR" sz="1600" dirty="0">
                <a:solidFill>
                  <a:schemeClr val="bg1"/>
                </a:solidFill>
              </a:rPr>
              <a:t>그곳은 </a:t>
            </a:r>
            <a:r>
              <a:rPr lang="ko-KR" altLang="ko-KR" sz="1600" dirty="0" err="1">
                <a:solidFill>
                  <a:schemeClr val="bg1"/>
                </a:solidFill>
              </a:rPr>
              <a:t>한글나라이며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r>
              <a:rPr lang="ko-KR" altLang="ko-KR" sz="1600" dirty="0" err="1">
                <a:solidFill>
                  <a:schemeClr val="bg1"/>
                </a:solidFill>
              </a:rPr>
              <a:t>한글나라의</a:t>
            </a:r>
            <a:r>
              <a:rPr lang="ko-KR" altLang="ko-KR" sz="1600" dirty="0">
                <a:solidFill>
                  <a:schemeClr val="bg1"/>
                </a:solidFill>
              </a:rPr>
              <a:t> 황제로 있는 세종대왕은 </a:t>
            </a:r>
            <a:r>
              <a:rPr lang="ko-KR" altLang="ko-KR" sz="1600" dirty="0" err="1">
                <a:solidFill>
                  <a:schemeClr val="bg1"/>
                </a:solidFill>
              </a:rPr>
              <a:t>알천이에게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ko-KR" sz="1600" dirty="0">
                <a:solidFill>
                  <a:schemeClr val="bg1"/>
                </a:solidFill>
              </a:rPr>
              <a:t>올바르지 못한 언어생활을 꾸짖는다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#</a:t>
            </a:r>
            <a:r>
              <a:rPr lang="en-US" altLang="ko-KR" b="1" dirty="0">
                <a:solidFill>
                  <a:schemeClr val="bg1"/>
                </a:solidFill>
              </a:rPr>
              <a:t>SCENE3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ko-KR" sz="1600" dirty="0" err="1">
                <a:solidFill>
                  <a:schemeClr val="bg1"/>
                </a:solidFill>
              </a:rPr>
              <a:t>알천이는</a:t>
            </a:r>
            <a:r>
              <a:rPr lang="ko-KR" altLang="ko-KR" sz="1600" dirty="0">
                <a:solidFill>
                  <a:schemeClr val="bg1"/>
                </a:solidFill>
              </a:rPr>
              <a:t> 세종대왕에게 잘못을 용서해 달라고 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#</a:t>
            </a:r>
            <a:r>
              <a:rPr lang="en-US" altLang="ko-KR" b="1" dirty="0">
                <a:solidFill>
                  <a:schemeClr val="bg1"/>
                </a:solidFill>
              </a:rPr>
              <a:t>SCENE4</a:t>
            </a:r>
          </a:p>
          <a:p>
            <a:r>
              <a:rPr lang="ko-KR" altLang="ko-KR" sz="1600" dirty="0">
                <a:solidFill>
                  <a:schemeClr val="bg1"/>
                </a:solidFill>
              </a:rPr>
              <a:t>세종대왕은 </a:t>
            </a:r>
            <a:r>
              <a:rPr lang="ko-KR" altLang="ko-KR" sz="1600" dirty="0" err="1">
                <a:solidFill>
                  <a:schemeClr val="bg1"/>
                </a:solidFill>
              </a:rPr>
              <a:t>알천이</a:t>
            </a:r>
            <a:r>
              <a:rPr lang="ko-KR" altLang="ko-KR" sz="1600" dirty="0">
                <a:solidFill>
                  <a:schemeClr val="bg1"/>
                </a:solidFill>
              </a:rPr>
              <a:t> 에게 이곳 한글나라에서 올바른 우리말을 연마한 후에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ko-KR" sz="1600" dirty="0">
                <a:solidFill>
                  <a:schemeClr val="bg1"/>
                </a:solidFill>
              </a:rPr>
              <a:t>자신이 내는 임무를 모두 수행하면 돌려 보내주겠다고 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#</a:t>
            </a:r>
            <a:r>
              <a:rPr lang="en-US" altLang="ko-KR" b="1" dirty="0">
                <a:solidFill>
                  <a:schemeClr val="bg1"/>
                </a:solidFill>
              </a:rPr>
              <a:t>SCENE5</a:t>
            </a:r>
            <a:endParaRPr lang="ko-KR" altLang="ko-KR" sz="1600" dirty="0">
              <a:solidFill>
                <a:schemeClr val="bg1"/>
              </a:solidFill>
            </a:endParaRPr>
          </a:p>
          <a:p>
            <a:r>
              <a:rPr lang="ko-KR" altLang="ko-KR" sz="1600" dirty="0" err="1">
                <a:solidFill>
                  <a:schemeClr val="bg1"/>
                </a:solidFill>
              </a:rPr>
              <a:t>알천이는</a:t>
            </a:r>
            <a:r>
              <a:rPr lang="ko-KR" altLang="ko-KR" sz="1600" dirty="0">
                <a:solidFill>
                  <a:schemeClr val="bg1"/>
                </a:solidFill>
              </a:rPr>
              <a:t> 굳게 마음을 먹고 수행에 들어간다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D0E348-E4A8-B44D-A59E-1279F9635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13" y="4172192"/>
            <a:ext cx="1181100" cy="1625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038EC4D-92C9-BB43-B1B4-B5151F2D7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8" y="1832637"/>
            <a:ext cx="1480193" cy="20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4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pt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2" descr="C:\Users\이상현\Desktop\게임 공모전\창업 B-tube\그래픽 자료ㅛ\팀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6381328"/>
            <a:ext cx="1728192" cy="42151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403648" y="188640"/>
            <a:ext cx="2525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상명대학교</a:t>
            </a:r>
          </a:p>
          <a:p>
            <a:pPr latinLnBrk="0">
              <a:defRPr/>
            </a:pPr>
            <a:r>
              <a:rPr lang="en-US" altLang="ko-KR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Sangmyung</a:t>
            </a:r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 University</a:t>
            </a:r>
            <a:endParaRPr lang="ko-KR" altLang="en-US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pic>
        <p:nvPicPr>
          <p:cNvPr id="9" name="Picture 2" descr="C:\Users\이상현\Desktop\게임 공모전\창업 B-tube\그래픽 자료ㅛ\팀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212976"/>
            <a:ext cx="2988840" cy="72898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516216" y="1886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24139" y="176416"/>
                </a:moveTo>
                <a:arcTo wR="2167591" hR="2167591" stAng="17596561" swAng="1241329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250144" y="1566404"/>
                </a:moveTo>
                <a:arcTo wR="2167591" hR="2167591" stAng="20633864" swAng="1932272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3776503" y="1138344"/>
            <a:ext cx="1698495" cy="941679"/>
          </a:xfrm>
          <a:custGeom>
            <a:avLst/>
            <a:gdLst>
              <a:gd name="connsiteX0" fmla="*/ 0 w 1698495"/>
              <a:gd name="connsiteY0" fmla="*/ 156950 h 941679"/>
              <a:gd name="connsiteX1" fmla="*/ 45970 w 1698495"/>
              <a:gd name="connsiteY1" fmla="*/ 45970 h 941679"/>
              <a:gd name="connsiteX2" fmla="*/ 156951 w 1698495"/>
              <a:gd name="connsiteY2" fmla="*/ 1 h 941679"/>
              <a:gd name="connsiteX3" fmla="*/ 1541545 w 1698495"/>
              <a:gd name="connsiteY3" fmla="*/ 0 h 941679"/>
              <a:gd name="connsiteX4" fmla="*/ 1652525 w 1698495"/>
              <a:gd name="connsiteY4" fmla="*/ 45970 h 941679"/>
              <a:gd name="connsiteX5" fmla="*/ 1698494 w 1698495"/>
              <a:gd name="connsiteY5" fmla="*/ 156951 h 941679"/>
              <a:gd name="connsiteX6" fmla="*/ 1698495 w 1698495"/>
              <a:gd name="connsiteY6" fmla="*/ 784729 h 941679"/>
              <a:gd name="connsiteX7" fmla="*/ 1652525 w 1698495"/>
              <a:gd name="connsiteY7" fmla="*/ 895709 h 941679"/>
              <a:gd name="connsiteX8" fmla="*/ 1541545 w 1698495"/>
              <a:gd name="connsiteY8" fmla="*/ 941679 h 941679"/>
              <a:gd name="connsiteX9" fmla="*/ 156950 w 1698495"/>
              <a:gd name="connsiteY9" fmla="*/ 941679 h 941679"/>
              <a:gd name="connsiteX10" fmla="*/ 45970 w 1698495"/>
              <a:gd name="connsiteY10" fmla="*/ 895709 h 941679"/>
              <a:gd name="connsiteX11" fmla="*/ 1 w 1698495"/>
              <a:gd name="connsiteY11" fmla="*/ 784729 h 941679"/>
              <a:gd name="connsiteX12" fmla="*/ 0 w 1698495"/>
              <a:gd name="connsiteY12" fmla="*/ 156950 h 9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8495" h="941679">
                <a:moveTo>
                  <a:pt x="0" y="156950"/>
                </a:moveTo>
                <a:cubicBezTo>
                  <a:pt x="0" y="115324"/>
                  <a:pt x="16536" y="75403"/>
                  <a:pt x="45970" y="45970"/>
                </a:cubicBezTo>
                <a:cubicBezTo>
                  <a:pt x="75404" y="16536"/>
                  <a:pt x="115325" y="0"/>
                  <a:pt x="156951" y="1"/>
                </a:cubicBezTo>
                <a:lnTo>
                  <a:pt x="1541545" y="0"/>
                </a:lnTo>
                <a:cubicBezTo>
                  <a:pt x="1583171" y="0"/>
                  <a:pt x="1623092" y="16536"/>
                  <a:pt x="1652525" y="45970"/>
                </a:cubicBezTo>
                <a:cubicBezTo>
                  <a:pt x="1681959" y="75404"/>
                  <a:pt x="1698495" y="115325"/>
                  <a:pt x="1698494" y="156951"/>
                </a:cubicBezTo>
                <a:cubicBezTo>
                  <a:pt x="1698494" y="366210"/>
                  <a:pt x="1698495" y="575470"/>
                  <a:pt x="1698495" y="784729"/>
                </a:cubicBezTo>
                <a:cubicBezTo>
                  <a:pt x="1698495" y="826355"/>
                  <a:pt x="1681959" y="866276"/>
                  <a:pt x="1652525" y="895709"/>
                </a:cubicBezTo>
                <a:cubicBezTo>
                  <a:pt x="1623091" y="925143"/>
                  <a:pt x="1583170" y="941679"/>
                  <a:pt x="1541545" y="941679"/>
                </a:cubicBezTo>
                <a:lnTo>
                  <a:pt x="156950" y="941679"/>
                </a:lnTo>
                <a:cubicBezTo>
                  <a:pt x="115324" y="941679"/>
                  <a:pt x="75403" y="925143"/>
                  <a:pt x="45970" y="895709"/>
                </a:cubicBezTo>
                <a:cubicBezTo>
                  <a:pt x="16536" y="866275"/>
                  <a:pt x="0" y="826354"/>
                  <a:pt x="1" y="784729"/>
                </a:cubicBezTo>
                <a:cubicBezTo>
                  <a:pt x="1" y="575469"/>
                  <a:pt x="0" y="366210"/>
                  <a:pt x="0" y="156950"/>
                </a:cubicBezTo>
                <a:close/>
              </a:path>
            </a:pathLst>
          </a:custGeom>
          <a:gradFill flip="none" rotWithShape="1">
            <a:gsLst>
              <a:gs pos="0">
                <a:srgbClr val="7AD8F6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89" tIns="167889" rIns="167889" bIns="167889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황다현</a:t>
            </a:r>
            <a:endParaRPr lang="ko-KR" altLang="en-US" sz="3200" b="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72369" y="3727750"/>
                </a:moveTo>
                <a:arcTo wR="2167591" hR="2167591" stAng="2762110" swAng="1241329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3776504" y="5305771"/>
            <a:ext cx="1698495" cy="941679"/>
          </a:xfrm>
          <a:custGeom>
            <a:avLst/>
            <a:gdLst>
              <a:gd name="connsiteX0" fmla="*/ 0 w 1698495"/>
              <a:gd name="connsiteY0" fmla="*/ 156950 h 941679"/>
              <a:gd name="connsiteX1" fmla="*/ 45970 w 1698495"/>
              <a:gd name="connsiteY1" fmla="*/ 45970 h 941679"/>
              <a:gd name="connsiteX2" fmla="*/ 156951 w 1698495"/>
              <a:gd name="connsiteY2" fmla="*/ 1 h 941679"/>
              <a:gd name="connsiteX3" fmla="*/ 1541545 w 1698495"/>
              <a:gd name="connsiteY3" fmla="*/ 0 h 941679"/>
              <a:gd name="connsiteX4" fmla="*/ 1652525 w 1698495"/>
              <a:gd name="connsiteY4" fmla="*/ 45970 h 941679"/>
              <a:gd name="connsiteX5" fmla="*/ 1698494 w 1698495"/>
              <a:gd name="connsiteY5" fmla="*/ 156951 h 941679"/>
              <a:gd name="connsiteX6" fmla="*/ 1698495 w 1698495"/>
              <a:gd name="connsiteY6" fmla="*/ 784729 h 941679"/>
              <a:gd name="connsiteX7" fmla="*/ 1652525 w 1698495"/>
              <a:gd name="connsiteY7" fmla="*/ 895709 h 941679"/>
              <a:gd name="connsiteX8" fmla="*/ 1541545 w 1698495"/>
              <a:gd name="connsiteY8" fmla="*/ 941679 h 941679"/>
              <a:gd name="connsiteX9" fmla="*/ 156950 w 1698495"/>
              <a:gd name="connsiteY9" fmla="*/ 941679 h 941679"/>
              <a:gd name="connsiteX10" fmla="*/ 45970 w 1698495"/>
              <a:gd name="connsiteY10" fmla="*/ 895709 h 941679"/>
              <a:gd name="connsiteX11" fmla="*/ 1 w 1698495"/>
              <a:gd name="connsiteY11" fmla="*/ 784729 h 941679"/>
              <a:gd name="connsiteX12" fmla="*/ 0 w 1698495"/>
              <a:gd name="connsiteY12" fmla="*/ 156950 h 9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8495" h="941679">
                <a:moveTo>
                  <a:pt x="0" y="156950"/>
                </a:moveTo>
                <a:cubicBezTo>
                  <a:pt x="0" y="115324"/>
                  <a:pt x="16536" y="75403"/>
                  <a:pt x="45970" y="45970"/>
                </a:cubicBezTo>
                <a:cubicBezTo>
                  <a:pt x="75404" y="16536"/>
                  <a:pt x="115325" y="0"/>
                  <a:pt x="156951" y="1"/>
                </a:cubicBezTo>
                <a:lnTo>
                  <a:pt x="1541545" y="0"/>
                </a:lnTo>
                <a:cubicBezTo>
                  <a:pt x="1583171" y="0"/>
                  <a:pt x="1623092" y="16536"/>
                  <a:pt x="1652525" y="45970"/>
                </a:cubicBezTo>
                <a:cubicBezTo>
                  <a:pt x="1681959" y="75404"/>
                  <a:pt x="1698495" y="115325"/>
                  <a:pt x="1698494" y="156951"/>
                </a:cubicBezTo>
                <a:cubicBezTo>
                  <a:pt x="1698494" y="366210"/>
                  <a:pt x="1698495" y="575470"/>
                  <a:pt x="1698495" y="784729"/>
                </a:cubicBezTo>
                <a:cubicBezTo>
                  <a:pt x="1698495" y="826355"/>
                  <a:pt x="1681959" y="866276"/>
                  <a:pt x="1652525" y="895709"/>
                </a:cubicBezTo>
                <a:cubicBezTo>
                  <a:pt x="1623091" y="925143"/>
                  <a:pt x="1583170" y="941679"/>
                  <a:pt x="1541545" y="941679"/>
                </a:cubicBezTo>
                <a:lnTo>
                  <a:pt x="156950" y="941679"/>
                </a:lnTo>
                <a:cubicBezTo>
                  <a:pt x="115324" y="941679"/>
                  <a:pt x="75403" y="925143"/>
                  <a:pt x="45970" y="895709"/>
                </a:cubicBezTo>
                <a:cubicBezTo>
                  <a:pt x="16536" y="866275"/>
                  <a:pt x="0" y="826354"/>
                  <a:pt x="1" y="784729"/>
                </a:cubicBezTo>
                <a:cubicBezTo>
                  <a:pt x="1" y="575469"/>
                  <a:pt x="0" y="366210"/>
                  <a:pt x="0" y="156950"/>
                </a:cubicBezTo>
                <a:close/>
              </a:path>
            </a:pathLst>
          </a:custGeom>
          <a:gradFill flip="none" rotWithShape="1">
            <a:gsLst>
              <a:gs pos="0">
                <a:srgbClr val="7AD8F6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89" tIns="167889" rIns="167889" bIns="167889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이재민</a:t>
            </a:r>
            <a:endParaRPr lang="ko-KR" altLang="en-US" sz="3200" b="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11043" y="4158766"/>
                </a:moveTo>
                <a:arcTo wR="2167591" hR="2167591" stAng="6796561" swAng="1241329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5038" y="2768778"/>
                </a:moveTo>
                <a:arcTo wR="2167591" hR="2167591" stAng="9833864" swAng="1932272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2458160" y="1441428"/>
            <a:ext cx="4335183" cy="43351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62813" y="607432"/>
                </a:moveTo>
                <a:arcTo wR="2167591" hR="2167591" stAng="13562110" swAng="1241329"/>
              </a:path>
            </a:pathLst>
          </a:custGeom>
          <a:noFill/>
          <a:scene3d>
            <a:camera prst="obliqueBottomRight"/>
            <a:lightRig rig="threePt" dir="t"/>
          </a:scene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pt배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2" descr="C:\Users\이상현\Desktop\게임 공모전\창업 B-tube\그래픽 자료ㅛ\팀로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6381328"/>
            <a:ext cx="1728192" cy="42151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403648" y="188640"/>
            <a:ext cx="2525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상명대학교</a:t>
            </a:r>
          </a:p>
          <a:p>
            <a:pPr latinLnBrk="0">
              <a:defRPr/>
            </a:pPr>
            <a:r>
              <a:rPr lang="en-US" altLang="ko-KR" dirty="0" err="1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Sangmyung</a:t>
            </a:r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rPr>
              <a:t> University</a:t>
            </a:r>
            <a:endParaRPr lang="ko-KR" altLang="en-US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1886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987824" y="1660343"/>
            <a:ext cx="3168352" cy="1349972"/>
          </a:xfrm>
          <a:custGeom>
            <a:avLst/>
            <a:gdLst>
              <a:gd name="connsiteX0" fmla="*/ 0 w 1698495"/>
              <a:gd name="connsiteY0" fmla="*/ 156950 h 941679"/>
              <a:gd name="connsiteX1" fmla="*/ 45970 w 1698495"/>
              <a:gd name="connsiteY1" fmla="*/ 45970 h 941679"/>
              <a:gd name="connsiteX2" fmla="*/ 156951 w 1698495"/>
              <a:gd name="connsiteY2" fmla="*/ 1 h 941679"/>
              <a:gd name="connsiteX3" fmla="*/ 1541545 w 1698495"/>
              <a:gd name="connsiteY3" fmla="*/ 0 h 941679"/>
              <a:gd name="connsiteX4" fmla="*/ 1652525 w 1698495"/>
              <a:gd name="connsiteY4" fmla="*/ 45970 h 941679"/>
              <a:gd name="connsiteX5" fmla="*/ 1698494 w 1698495"/>
              <a:gd name="connsiteY5" fmla="*/ 156951 h 941679"/>
              <a:gd name="connsiteX6" fmla="*/ 1698495 w 1698495"/>
              <a:gd name="connsiteY6" fmla="*/ 784729 h 941679"/>
              <a:gd name="connsiteX7" fmla="*/ 1652525 w 1698495"/>
              <a:gd name="connsiteY7" fmla="*/ 895709 h 941679"/>
              <a:gd name="connsiteX8" fmla="*/ 1541545 w 1698495"/>
              <a:gd name="connsiteY8" fmla="*/ 941679 h 941679"/>
              <a:gd name="connsiteX9" fmla="*/ 156950 w 1698495"/>
              <a:gd name="connsiteY9" fmla="*/ 941679 h 941679"/>
              <a:gd name="connsiteX10" fmla="*/ 45970 w 1698495"/>
              <a:gd name="connsiteY10" fmla="*/ 895709 h 941679"/>
              <a:gd name="connsiteX11" fmla="*/ 1 w 1698495"/>
              <a:gd name="connsiteY11" fmla="*/ 784729 h 941679"/>
              <a:gd name="connsiteX12" fmla="*/ 0 w 1698495"/>
              <a:gd name="connsiteY12" fmla="*/ 156950 h 9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8495" h="941679">
                <a:moveTo>
                  <a:pt x="0" y="156950"/>
                </a:moveTo>
                <a:cubicBezTo>
                  <a:pt x="0" y="115324"/>
                  <a:pt x="16536" y="75403"/>
                  <a:pt x="45970" y="45970"/>
                </a:cubicBezTo>
                <a:cubicBezTo>
                  <a:pt x="75404" y="16536"/>
                  <a:pt x="115325" y="0"/>
                  <a:pt x="156951" y="1"/>
                </a:cubicBezTo>
                <a:lnTo>
                  <a:pt x="1541545" y="0"/>
                </a:lnTo>
                <a:cubicBezTo>
                  <a:pt x="1583171" y="0"/>
                  <a:pt x="1623092" y="16536"/>
                  <a:pt x="1652525" y="45970"/>
                </a:cubicBezTo>
                <a:cubicBezTo>
                  <a:pt x="1681959" y="75404"/>
                  <a:pt x="1698495" y="115325"/>
                  <a:pt x="1698494" y="156951"/>
                </a:cubicBezTo>
                <a:cubicBezTo>
                  <a:pt x="1698494" y="366210"/>
                  <a:pt x="1698495" y="575470"/>
                  <a:pt x="1698495" y="784729"/>
                </a:cubicBezTo>
                <a:cubicBezTo>
                  <a:pt x="1698495" y="826355"/>
                  <a:pt x="1681959" y="866276"/>
                  <a:pt x="1652525" y="895709"/>
                </a:cubicBezTo>
                <a:cubicBezTo>
                  <a:pt x="1623091" y="925143"/>
                  <a:pt x="1583170" y="941679"/>
                  <a:pt x="1541545" y="941679"/>
                </a:cubicBezTo>
                <a:lnTo>
                  <a:pt x="156950" y="941679"/>
                </a:lnTo>
                <a:cubicBezTo>
                  <a:pt x="115324" y="941679"/>
                  <a:pt x="75403" y="925143"/>
                  <a:pt x="45970" y="895709"/>
                </a:cubicBezTo>
                <a:cubicBezTo>
                  <a:pt x="16536" y="866275"/>
                  <a:pt x="0" y="826354"/>
                  <a:pt x="1" y="784729"/>
                </a:cubicBezTo>
                <a:cubicBezTo>
                  <a:pt x="1" y="575469"/>
                  <a:pt x="0" y="366210"/>
                  <a:pt x="0" y="156950"/>
                </a:cubicBezTo>
                <a:close/>
              </a:path>
            </a:pathLst>
          </a:custGeom>
          <a:gradFill flip="none" rotWithShape="1">
            <a:gsLst>
              <a:gs pos="0">
                <a:srgbClr val="7AD8F6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89" tIns="167889" rIns="167889" bIns="167889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5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해먹</a:t>
            </a:r>
            <a:endParaRPr lang="ko-KR" altLang="en-US" sz="5400" b="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292080" y="3958798"/>
            <a:ext cx="3168352" cy="1349972"/>
          </a:xfrm>
          <a:custGeom>
            <a:avLst/>
            <a:gdLst>
              <a:gd name="connsiteX0" fmla="*/ 0 w 1698495"/>
              <a:gd name="connsiteY0" fmla="*/ 156950 h 941679"/>
              <a:gd name="connsiteX1" fmla="*/ 45970 w 1698495"/>
              <a:gd name="connsiteY1" fmla="*/ 45970 h 941679"/>
              <a:gd name="connsiteX2" fmla="*/ 156951 w 1698495"/>
              <a:gd name="connsiteY2" fmla="*/ 1 h 941679"/>
              <a:gd name="connsiteX3" fmla="*/ 1541545 w 1698495"/>
              <a:gd name="connsiteY3" fmla="*/ 0 h 941679"/>
              <a:gd name="connsiteX4" fmla="*/ 1652525 w 1698495"/>
              <a:gd name="connsiteY4" fmla="*/ 45970 h 941679"/>
              <a:gd name="connsiteX5" fmla="*/ 1698494 w 1698495"/>
              <a:gd name="connsiteY5" fmla="*/ 156951 h 941679"/>
              <a:gd name="connsiteX6" fmla="*/ 1698495 w 1698495"/>
              <a:gd name="connsiteY6" fmla="*/ 784729 h 941679"/>
              <a:gd name="connsiteX7" fmla="*/ 1652525 w 1698495"/>
              <a:gd name="connsiteY7" fmla="*/ 895709 h 941679"/>
              <a:gd name="connsiteX8" fmla="*/ 1541545 w 1698495"/>
              <a:gd name="connsiteY8" fmla="*/ 941679 h 941679"/>
              <a:gd name="connsiteX9" fmla="*/ 156950 w 1698495"/>
              <a:gd name="connsiteY9" fmla="*/ 941679 h 941679"/>
              <a:gd name="connsiteX10" fmla="*/ 45970 w 1698495"/>
              <a:gd name="connsiteY10" fmla="*/ 895709 h 941679"/>
              <a:gd name="connsiteX11" fmla="*/ 1 w 1698495"/>
              <a:gd name="connsiteY11" fmla="*/ 784729 h 941679"/>
              <a:gd name="connsiteX12" fmla="*/ 0 w 1698495"/>
              <a:gd name="connsiteY12" fmla="*/ 156950 h 9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8495" h="941679">
                <a:moveTo>
                  <a:pt x="0" y="156950"/>
                </a:moveTo>
                <a:cubicBezTo>
                  <a:pt x="0" y="115324"/>
                  <a:pt x="16536" y="75403"/>
                  <a:pt x="45970" y="45970"/>
                </a:cubicBezTo>
                <a:cubicBezTo>
                  <a:pt x="75404" y="16536"/>
                  <a:pt x="115325" y="0"/>
                  <a:pt x="156951" y="1"/>
                </a:cubicBezTo>
                <a:lnTo>
                  <a:pt x="1541545" y="0"/>
                </a:lnTo>
                <a:cubicBezTo>
                  <a:pt x="1583171" y="0"/>
                  <a:pt x="1623092" y="16536"/>
                  <a:pt x="1652525" y="45970"/>
                </a:cubicBezTo>
                <a:cubicBezTo>
                  <a:pt x="1681959" y="75404"/>
                  <a:pt x="1698495" y="115325"/>
                  <a:pt x="1698494" y="156951"/>
                </a:cubicBezTo>
                <a:cubicBezTo>
                  <a:pt x="1698494" y="366210"/>
                  <a:pt x="1698495" y="575470"/>
                  <a:pt x="1698495" y="784729"/>
                </a:cubicBezTo>
                <a:cubicBezTo>
                  <a:pt x="1698495" y="826355"/>
                  <a:pt x="1681959" y="866276"/>
                  <a:pt x="1652525" y="895709"/>
                </a:cubicBezTo>
                <a:cubicBezTo>
                  <a:pt x="1623091" y="925143"/>
                  <a:pt x="1583170" y="941679"/>
                  <a:pt x="1541545" y="941679"/>
                </a:cubicBezTo>
                <a:lnTo>
                  <a:pt x="156950" y="941679"/>
                </a:lnTo>
                <a:cubicBezTo>
                  <a:pt x="115324" y="941679"/>
                  <a:pt x="75403" y="925143"/>
                  <a:pt x="45970" y="895709"/>
                </a:cubicBezTo>
                <a:cubicBezTo>
                  <a:pt x="16536" y="866275"/>
                  <a:pt x="0" y="826354"/>
                  <a:pt x="1" y="784729"/>
                </a:cubicBezTo>
                <a:cubicBezTo>
                  <a:pt x="1" y="575469"/>
                  <a:pt x="0" y="366210"/>
                  <a:pt x="0" y="156950"/>
                </a:cubicBezTo>
                <a:close/>
              </a:path>
            </a:pathLst>
          </a:custGeom>
          <a:gradFill flip="none" rotWithShape="1">
            <a:gsLst>
              <a:gs pos="0">
                <a:srgbClr val="7AD8F6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89" tIns="167889" rIns="167889" bIns="167889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시소</a:t>
            </a:r>
            <a:endParaRPr lang="ko-KR" altLang="en-US" sz="5000" b="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862316" y="3966438"/>
            <a:ext cx="3168352" cy="1349972"/>
          </a:xfrm>
          <a:custGeom>
            <a:avLst/>
            <a:gdLst>
              <a:gd name="connsiteX0" fmla="*/ 0 w 1698495"/>
              <a:gd name="connsiteY0" fmla="*/ 156950 h 941679"/>
              <a:gd name="connsiteX1" fmla="*/ 45970 w 1698495"/>
              <a:gd name="connsiteY1" fmla="*/ 45970 h 941679"/>
              <a:gd name="connsiteX2" fmla="*/ 156951 w 1698495"/>
              <a:gd name="connsiteY2" fmla="*/ 1 h 941679"/>
              <a:gd name="connsiteX3" fmla="*/ 1541545 w 1698495"/>
              <a:gd name="connsiteY3" fmla="*/ 0 h 941679"/>
              <a:gd name="connsiteX4" fmla="*/ 1652525 w 1698495"/>
              <a:gd name="connsiteY4" fmla="*/ 45970 h 941679"/>
              <a:gd name="connsiteX5" fmla="*/ 1698494 w 1698495"/>
              <a:gd name="connsiteY5" fmla="*/ 156951 h 941679"/>
              <a:gd name="connsiteX6" fmla="*/ 1698495 w 1698495"/>
              <a:gd name="connsiteY6" fmla="*/ 784729 h 941679"/>
              <a:gd name="connsiteX7" fmla="*/ 1652525 w 1698495"/>
              <a:gd name="connsiteY7" fmla="*/ 895709 h 941679"/>
              <a:gd name="connsiteX8" fmla="*/ 1541545 w 1698495"/>
              <a:gd name="connsiteY8" fmla="*/ 941679 h 941679"/>
              <a:gd name="connsiteX9" fmla="*/ 156950 w 1698495"/>
              <a:gd name="connsiteY9" fmla="*/ 941679 h 941679"/>
              <a:gd name="connsiteX10" fmla="*/ 45970 w 1698495"/>
              <a:gd name="connsiteY10" fmla="*/ 895709 h 941679"/>
              <a:gd name="connsiteX11" fmla="*/ 1 w 1698495"/>
              <a:gd name="connsiteY11" fmla="*/ 784729 h 941679"/>
              <a:gd name="connsiteX12" fmla="*/ 0 w 1698495"/>
              <a:gd name="connsiteY12" fmla="*/ 156950 h 9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8495" h="941679">
                <a:moveTo>
                  <a:pt x="0" y="156950"/>
                </a:moveTo>
                <a:cubicBezTo>
                  <a:pt x="0" y="115324"/>
                  <a:pt x="16536" y="75403"/>
                  <a:pt x="45970" y="45970"/>
                </a:cubicBezTo>
                <a:cubicBezTo>
                  <a:pt x="75404" y="16536"/>
                  <a:pt x="115325" y="0"/>
                  <a:pt x="156951" y="1"/>
                </a:cubicBezTo>
                <a:lnTo>
                  <a:pt x="1541545" y="0"/>
                </a:lnTo>
                <a:cubicBezTo>
                  <a:pt x="1583171" y="0"/>
                  <a:pt x="1623092" y="16536"/>
                  <a:pt x="1652525" y="45970"/>
                </a:cubicBezTo>
                <a:cubicBezTo>
                  <a:pt x="1681959" y="75404"/>
                  <a:pt x="1698495" y="115325"/>
                  <a:pt x="1698494" y="156951"/>
                </a:cubicBezTo>
                <a:cubicBezTo>
                  <a:pt x="1698494" y="366210"/>
                  <a:pt x="1698495" y="575470"/>
                  <a:pt x="1698495" y="784729"/>
                </a:cubicBezTo>
                <a:cubicBezTo>
                  <a:pt x="1698495" y="826355"/>
                  <a:pt x="1681959" y="866276"/>
                  <a:pt x="1652525" y="895709"/>
                </a:cubicBezTo>
                <a:cubicBezTo>
                  <a:pt x="1623091" y="925143"/>
                  <a:pt x="1583170" y="941679"/>
                  <a:pt x="1541545" y="941679"/>
                </a:cubicBezTo>
                <a:lnTo>
                  <a:pt x="156950" y="941679"/>
                </a:lnTo>
                <a:cubicBezTo>
                  <a:pt x="115324" y="941679"/>
                  <a:pt x="75403" y="925143"/>
                  <a:pt x="45970" y="895709"/>
                </a:cubicBezTo>
                <a:cubicBezTo>
                  <a:pt x="16536" y="866275"/>
                  <a:pt x="0" y="826354"/>
                  <a:pt x="1" y="784729"/>
                </a:cubicBezTo>
                <a:cubicBezTo>
                  <a:pt x="1" y="575469"/>
                  <a:pt x="0" y="366210"/>
                  <a:pt x="0" y="156950"/>
                </a:cubicBezTo>
                <a:close/>
              </a:path>
            </a:pathLst>
          </a:custGeom>
          <a:gradFill flip="none" rotWithShape="1">
            <a:gsLst>
              <a:gs pos="0">
                <a:srgbClr val="7AD8F6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89" tIns="167889" rIns="167889" bIns="167889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5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잉꼬</a:t>
            </a:r>
            <a:endParaRPr lang="ko-KR" altLang="en-US" sz="5400" b="0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190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그림 3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-396552" y="908720"/>
            <a:ext cx="9289032" cy="5400600"/>
          </a:xfrm>
          <a:prstGeom prst="rect">
            <a:avLst/>
          </a:prstGeom>
          <a:noFill/>
        </p:spPr>
      </p:sp>
      <p:sp>
        <p:nvSpPr>
          <p:cNvPr id="12" name="자유형 11"/>
          <p:cNvSpPr/>
          <p:nvPr/>
        </p:nvSpPr>
        <p:spPr>
          <a:xfrm>
            <a:off x="3871648" y="3248973"/>
            <a:ext cx="3040043" cy="2826328"/>
          </a:xfrm>
          <a:custGeom>
            <a:avLst/>
            <a:gdLst>
              <a:gd name="connsiteX0" fmla="*/ 2169048 w 3040043"/>
              <a:gd name="connsiteY0" fmla="*/ 450627 h 2826328"/>
              <a:gd name="connsiteX1" fmla="*/ 2380551 w 3040043"/>
              <a:gd name="connsiteY1" fmla="*/ 256641 h 2826328"/>
              <a:gd name="connsiteX2" fmla="*/ 2577248 w 3040043"/>
              <a:gd name="connsiteY2" fmla="*/ 407437 h 2826328"/>
              <a:gd name="connsiteX3" fmla="*/ 2444834 w 3040043"/>
              <a:gd name="connsiteY3" fmla="*/ 662056 h 2826328"/>
              <a:gd name="connsiteX4" fmla="*/ 2694392 w 3040043"/>
              <a:gd name="connsiteY4" fmla="*/ 1056977 h 2826328"/>
              <a:gd name="connsiteX5" fmla="*/ 2981346 w 3040043"/>
              <a:gd name="connsiteY5" fmla="*/ 1052345 h 2826328"/>
              <a:gd name="connsiteX6" fmla="*/ 3024976 w 3040043"/>
              <a:gd name="connsiteY6" fmla="*/ 1278421 h 2826328"/>
              <a:gd name="connsiteX7" fmla="*/ 2756906 w 3040043"/>
              <a:gd name="connsiteY7" fmla="*/ 1380904 h 2826328"/>
              <a:gd name="connsiteX8" fmla="*/ 2670235 w 3040043"/>
              <a:gd name="connsiteY8" fmla="*/ 1829988 h 2826328"/>
              <a:gd name="connsiteX9" fmla="*/ 2882543 w 3040043"/>
              <a:gd name="connsiteY9" fmla="*/ 2023093 h 2826328"/>
              <a:gd name="connsiteX10" fmla="*/ 2755772 w 3040043"/>
              <a:gd name="connsiteY10" fmla="*/ 2223705 h 2826328"/>
              <a:gd name="connsiteX11" fmla="*/ 2490228 w 3040043"/>
              <a:gd name="connsiteY11" fmla="*/ 2114845 h 2826328"/>
              <a:gd name="connsiteX12" fmla="*/ 2107882 w 3040043"/>
              <a:gd name="connsiteY12" fmla="*/ 2407966 h 2826328"/>
              <a:gd name="connsiteX13" fmla="*/ 2149784 w 3040043"/>
              <a:gd name="connsiteY13" fmla="*/ 2691882 h 2826328"/>
              <a:gd name="connsiteX14" fmla="*/ 1906046 w 3040043"/>
              <a:gd name="connsiteY14" fmla="*/ 2772934 h 2826328"/>
              <a:gd name="connsiteX15" fmla="*/ 1769579 w 3040043"/>
              <a:gd name="connsiteY15" fmla="*/ 2520464 h 2826328"/>
              <a:gd name="connsiteX16" fmla="*/ 1270462 w 3040043"/>
              <a:gd name="connsiteY16" fmla="*/ 2520464 h 2826328"/>
              <a:gd name="connsiteX17" fmla="*/ 1133997 w 3040043"/>
              <a:gd name="connsiteY17" fmla="*/ 2772934 h 2826328"/>
              <a:gd name="connsiteX18" fmla="*/ 890259 w 3040043"/>
              <a:gd name="connsiteY18" fmla="*/ 2691882 h 2826328"/>
              <a:gd name="connsiteX19" fmla="*/ 932161 w 3040043"/>
              <a:gd name="connsiteY19" fmla="*/ 2407966 h 2826328"/>
              <a:gd name="connsiteX20" fmla="*/ 549815 w 3040043"/>
              <a:gd name="connsiteY20" fmla="*/ 2114845 h 2826328"/>
              <a:gd name="connsiteX21" fmla="*/ 284271 w 3040043"/>
              <a:gd name="connsiteY21" fmla="*/ 2223705 h 2826328"/>
              <a:gd name="connsiteX22" fmla="*/ 157500 w 3040043"/>
              <a:gd name="connsiteY22" fmla="*/ 2023093 h 2826328"/>
              <a:gd name="connsiteX23" fmla="*/ 369808 w 3040043"/>
              <a:gd name="connsiteY23" fmla="*/ 1829988 h 2826328"/>
              <a:gd name="connsiteX24" fmla="*/ 283138 w 3040043"/>
              <a:gd name="connsiteY24" fmla="*/ 1380903 h 2826328"/>
              <a:gd name="connsiteX25" fmla="*/ 15067 w 3040043"/>
              <a:gd name="connsiteY25" fmla="*/ 1278421 h 2826328"/>
              <a:gd name="connsiteX26" fmla="*/ 58697 w 3040043"/>
              <a:gd name="connsiteY26" fmla="*/ 1052345 h 2826328"/>
              <a:gd name="connsiteX27" fmla="*/ 345652 w 3040043"/>
              <a:gd name="connsiteY27" fmla="*/ 1056977 h 2826328"/>
              <a:gd name="connsiteX28" fmla="*/ 595211 w 3040043"/>
              <a:gd name="connsiteY28" fmla="*/ 662057 h 2826328"/>
              <a:gd name="connsiteX29" fmla="*/ 462795 w 3040043"/>
              <a:gd name="connsiteY29" fmla="*/ 407437 h 2826328"/>
              <a:gd name="connsiteX30" fmla="*/ 659492 w 3040043"/>
              <a:gd name="connsiteY30" fmla="*/ 256641 h 2826328"/>
              <a:gd name="connsiteX31" fmla="*/ 870995 w 3040043"/>
              <a:gd name="connsiteY31" fmla="*/ 450627 h 2826328"/>
              <a:gd name="connsiteX32" fmla="*/ 1340012 w 3040043"/>
              <a:gd name="connsiteY32" fmla="*/ 294661 h 2826328"/>
              <a:gd name="connsiteX33" fmla="*/ 1389841 w 3040043"/>
              <a:gd name="connsiteY33" fmla="*/ 12027 h 2826328"/>
              <a:gd name="connsiteX34" fmla="*/ 1650202 w 3040043"/>
              <a:gd name="connsiteY34" fmla="*/ 12027 h 2826328"/>
              <a:gd name="connsiteX35" fmla="*/ 1700030 w 3040043"/>
              <a:gd name="connsiteY35" fmla="*/ 294659 h 2826328"/>
              <a:gd name="connsiteX36" fmla="*/ 2169046 w 3040043"/>
              <a:gd name="connsiteY36" fmla="*/ 450626 h 2826328"/>
              <a:gd name="connsiteX37" fmla="*/ 2169048 w 3040043"/>
              <a:gd name="connsiteY37" fmla="*/ 450627 h 282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40043" h="2826328">
                <a:moveTo>
                  <a:pt x="2169048" y="450627"/>
                </a:moveTo>
                <a:lnTo>
                  <a:pt x="2380551" y="256641"/>
                </a:lnTo>
                <a:lnTo>
                  <a:pt x="2577248" y="407437"/>
                </a:lnTo>
                <a:lnTo>
                  <a:pt x="2444834" y="662056"/>
                </a:lnTo>
                <a:cubicBezTo>
                  <a:pt x="2556517" y="776842"/>
                  <a:pt x="2641430" y="911216"/>
                  <a:pt x="2694392" y="1056977"/>
                </a:cubicBezTo>
                <a:lnTo>
                  <a:pt x="2981346" y="1052345"/>
                </a:lnTo>
                <a:lnTo>
                  <a:pt x="3024976" y="1278421"/>
                </a:lnTo>
                <a:lnTo>
                  <a:pt x="2756906" y="1380904"/>
                </a:lnTo>
                <a:cubicBezTo>
                  <a:pt x="2761703" y="1534424"/>
                  <a:pt x="2732213" y="1687226"/>
                  <a:pt x="2670235" y="1829988"/>
                </a:cubicBezTo>
                <a:lnTo>
                  <a:pt x="2882543" y="2023093"/>
                </a:lnTo>
                <a:lnTo>
                  <a:pt x="2755772" y="2223705"/>
                </a:lnTo>
                <a:lnTo>
                  <a:pt x="2490228" y="2114845"/>
                </a:lnTo>
                <a:cubicBezTo>
                  <a:pt x="2385894" y="2235266"/>
                  <a:pt x="2255800" y="2335001"/>
                  <a:pt x="2107882" y="2407966"/>
                </a:cubicBezTo>
                <a:lnTo>
                  <a:pt x="2149784" y="2691882"/>
                </a:lnTo>
                <a:lnTo>
                  <a:pt x="1906046" y="2772934"/>
                </a:lnTo>
                <a:lnTo>
                  <a:pt x="1769579" y="2520464"/>
                </a:lnTo>
                <a:cubicBezTo>
                  <a:pt x="1604934" y="2551439"/>
                  <a:pt x="1435107" y="2551439"/>
                  <a:pt x="1270462" y="2520464"/>
                </a:cubicBezTo>
                <a:lnTo>
                  <a:pt x="1133997" y="2772934"/>
                </a:lnTo>
                <a:lnTo>
                  <a:pt x="890259" y="2691882"/>
                </a:lnTo>
                <a:lnTo>
                  <a:pt x="932161" y="2407966"/>
                </a:lnTo>
                <a:cubicBezTo>
                  <a:pt x="784243" y="2335001"/>
                  <a:pt x="654148" y="2235266"/>
                  <a:pt x="549815" y="2114845"/>
                </a:cubicBezTo>
                <a:lnTo>
                  <a:pt x="284271" y="2223705"/>
                </a:lnTo>
                <a:lnTo>
                  <a:pt x="157500" y="2023093"/>
                </a:lnTo>
                <a:lnTo>
                  <a:pt x="369808" y="1829988"/>
                </a:lnTo>
                <a:cubicBezTo>
                  <a:pt x="307831" y="1687226"/>
                  <a:pt x="278341" y="1534423"/>
                  <a:pt x="283138" y="1380903"/>
                </a:cubicBezTo>
                <a:lnTo>
                  <a:pt x="15067" y="1278421"/>
                </a:lnTo>
                <a:lnTo>
                  <a:pt x="58697" y="1052345"/>
                </a:lnTo>
                <a:lnTo>
                  <a:pt x="345652" y="1056977"/>
                </a:lnTo>
                <a:cubicBezTo>
                  <a:pt x="398614" y="911216"/>
                  <a:pt x="483528" y="776843"/>
                  <a:pt x="595211" y="662057"/>
                </a:cubicBezTo>
                <a:lnTo>
                  <a:pt x="462795" y="407437"/>
                </a:lnTo>
                <a:lnTo>
                  <a:pt x="659492" y="256641"/>
                </a:lnTo>
                <a:lnTo>
                  <a:pt x="870995" y="450627"/>
                </a:lnTo>
                <a:cubicBezTo>
                  <a:pt x="1014116" y="370071"/>
                  <a:pt x="1173700" y="317003"/>
                  <a:pt x="1340012" y="294661"/>
                </a:cubicBezTo>
                <a:lnTo>
                  <a:pt x="1389841" y="12027"/>
                </a:lnTo>
                <a:lnTo>
                  <a:pt x="1650202" y="12027"/>
                </a:lnTo>
                <a:lnTo>
                  <a:pt x="1700030" y="294659"/>
                </a:lnTo>
                <a:cubicBezTo>
                  <a:pt x="1866341" y="317001"/>
                  <a:pt x="2025926" y="370070"/>
                  <a:pt x="2169046" y="450626"/>
                </a:cubicBezTo>
                <a:cubicBezTo>
                  <a:pt x="2169047" y="450626"/>
                  <a:pt x="2169047" y="450627"/>
                  <a:pt x="2169048" y="450627"/>
                </a:cubicBez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6009" tIns="712856" rIns="646009" bIns="762283" numCol="1" spcCol="1270" anchor="ctr" anchorCtr="0">
            <a:noAutofit/>
          </a:bodyPr>
          <a:lstStyle/>
          <a:p>
            <a:pPr lvl="0" algn="ctr" defTabSz="1778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4000" kern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한글왕</a:t>
            </a:r>
            <a:endParaRPr lang="ko-KR" altLang="en-US" sz="4000" kern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458796" y="2795536"/>
            <a:ext cx="2681160" cy="2649685"/>
          </a:xfrm>
          <a:custGeom>
            <a:avLst/>
            <a:gdLst>
              <a:gd name="connsiteX0" fmla="*/ 2009520 w 2681160"/>
              <a:gd name="connsiteY0" fmla="*/ 671099 h 2649685"/>
              <a:gd name="connsiteX1" fmla="*/ 2399566 w 2681160"/>
              <a:gd name="connsiteY1" fmla="*/ 550428 h 2649685"/>
              <a:gd name="connsiteX2" fmla="*/ 2546254 w 2681160"/>
              <a:gd name="connsiteY2" fmla="*/ 800260 h 2649685"/>
              <a:gd name="connsiteX3" fmla="*/ 2250817 w 2681160"/>
              <a:gd name="connsiteY3" fmla="*/ 1082066 h 2649685"/>
              <a:gd name="connsiteX4" fmla="*/ 2250816 w 2681160"/>
              <a:gd name="connsiteY4" fmla="*/ 1567621 h 2649685"/>
              <a:gd name="connsiteX5" fmla="*/ 2546254 w 2681160"/>
              <a:gd name="connsiteY5" fmla="*/ 1849425 h 2649685"/>
              <a:gd name="connsiteX6" fmla="*/ 2399566 w 2681160"/>
              <a:gd name="connsiteY6" fmla="*/ 2099257 h 2649685"/>
              <a:gd name="connsiteX7" fmla="*/ 2009520 w 2681160"/>
              <a:gd name="connsiteY7" fmla="*/ 1978586 h 2649685"/>
              <a:gd name="connsiteX8" fmla="*/ 1581878 w 2681160"/>
              <a:gd name="connsiteY8" fmla="*/ 2221365 h 2649685"/>
              <a:gd name="connsiteX9" fmla="*/ 1488451 w 2681160"/>
              <a:gd name="connsiteY9" fmla="*/ 2618818 h 2649685"/>
              <a:gd name="connsiteX10" fmla="*/ 1192709 w 2681160"/>
              <a:gd name="connsiteY10" fmla="*/ 2618818 h 2649685"/>
              <a:gd name="connsiteX11" fmla="*/ 1099281 w 2681160"/>
              <a:gd name="connsiteY11" fmla="*/ 2221366 h 2649685"/>
              <a:gd name="connsiteX12" fmla="*/ 671639 w 2681160"/>
              <a:gd name="connsiteY12" fmla="*/ 1978586 h 2649685"/>
              <a:gd name="connsiteX13" fmla="*/ 281594 w 2681160"/>
              <a:gd name="connsiteY13" fmla="*/ 2099257 h 2649685"/>
              <a:gd name="connsiteX14" fmla="*/ 134906 w 2681160"/>
              <a:gd name="connsiteY14" fmla="*/ 1849425 h 2649685"/>
              <a:gd name="connsiteX15" fmla="*/ 430343 w 2681160"/>
              <a:gd name="connsiteY15" fmla="*/ 1567619 h 2649685"/>
              <a:gd name="connsiteX16" fmla="*/ 430343 w 2681160"/>
              <a:gd name="connsiteY16" fmla="*/ 1082064 h 2649685"/>
              <a:gd name="connsiteX17" fmla="*/ 134906 w 2681160"/>
              <a:gd name="connsiteY17" fmla="*/ 800260 h 2649685"/>
              <a:gd name="connsiteX18" fmla="*/ 281594 w 2681160"/>
              <a:gd name="connsiteY18" fmla="*/ 550428 h 2649685"/>
              <a:gd name="connsiteX19" fmla="*/ 671640 w 2681160"/>
              <a:gd name="connsiteY19" fmla="*/ 671099 h 2649685"/>
              <a:gd name="connsiteX20" fmla="*/ 1099282 w 2681160"/>
              <a:gd name="connsiteY20" fmla="*/ 428320 h 2649685"/>
              <a:gd name="connsiteX21" fmla="*/ 1192709 w 2681160"/>
              <a:gd name="connsiteY21" fmla="*/ 30867 h 2649685"/>
              <a:gd name="connsiteX22" fmla="*/ 1488451 w 2681160"/>
              <a:gd name="connsiteY22" fmla="*/ 30867 h 2649685"/>
              <a:gd name="connsiteX23" fmla="*/ 1581879 w 2681160"/>
              <a:gd name="connsiteY23" fmla="*/ 428319 h 2649685"/>
              <a:gd name="connsiteX24" fmla="*/ 2009520 w 2681160"/>
              <a:gd name="connsiteY24" fmla="*/ 671099 h 264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81160" h="2649685">
                <a:moveTo>
                  <a:pt x="2009520" y="671099"/>
                </a:moveTo>
                <a:lnTo>
                  <a:pt x="2399566" y="550428"/>
                </a:lnTo>
                <a:lnTo>
                  <a:pt x="2546254" y="800260"/>
                </a:lnTo>
                <a:lnTo>
                  <a:pt x="2250817" y="1082066"/>
                </a:lnTo>
                <a:cubicBezTo>
                  <a:pt x="2294671" y="1241046"/>
                  <a:pt x="2294671" y="1408642"/>
                  <a:pt x="2250816" y="1567621"/>
                </a:cubicBezTo>
                <a:lnTo>
                  <a:pt x="2546254" y="1849425"/>
                </a:lnTo>
                <a:lnTo>
                  <a:pt x="2399566" y="2099257"/>
                </a:lnTo>
                <a:lnTo>
                  <a:pt x="2009520" y="1978586"/>
                </a:lnTo>
                <a:cubicBezTo>
                  <a:pt x="1891430" y="2095422"/>
                  <a:pt x="1743823" y="2179221"/>
                  <a:pt x="1581878" y="2221365"/>
                </a:cubicBezTo>
                <a:lnTo>
                  <a:pt x="1488451" y="2618818"/>
                </a:lnTo>
                <a:lnTo>
                  <a:pt x="1192709" y="2618818"/>
                </a:lnTo>
                <a:lnTo>
                  <a:pt x="1099281" y="2221366"/>
                </a:lnTo>
                <a:cubicBezTo>
                  <a:pt x="937336" y="2179221"/>
                  <a:pt x="789729" y="2095422"/>
                  <a:pt x="671639" y="1978586"/>
                </a:cubicBezTo>
                <a:lnTo>
                  <a:pt x="281594" y="2099257"/>
                </a:lnTo>
                <a:lnTo>
                  <a:pt x="134906" y="1849425"/>
                </a:lnTo>
                <a:lnTo>
                  <a:pt x="430343" y="1567619"/>
                </a:lnTo>
                <a:cubicBezTo>
                  <a:pt x="386489" y="1408640"/>
                  <a:pt x="386489" y="1241043"/>
                  <a:pt x="430343" y="1082064"/>
                </a:cubicBezTo>
                <a:lnTo>
                  <a:pt x="134906" y="800260"/>
                </a:lnTo>
                <a:lnTo>
                  <a:pt x="281594" y="550428"/>
                </a:lnTo>
                <a:lnTo>
                  <a:pt x="671640" y="671099"/>
                </a:lnTo>
                <a:cubicBezTo>
                  <a:pt x="789730" y="554263"/>
                  <a:pt x="937337" y="470465"/>
                  <a:pt x="1099282" y="428320"/>
                </a:cubicBezTo>
                <a:lnTo>
                  <a:pt x="1192709" y="30867"/>
                </a:lnTo>
                <a:lnTo>
                  <a:pt x="1488451" y="30867"/>
                </a:lnTo>
                <a:lnTo>
                  <a:pt x="1581879" y="428319"/>
                </a:lnTo>
                <a:cubicBezTo>
                  <a:pt x="1743824" y="470464"/>
                  <a:pt x="1891431" y="554263"/>
                  <a:pt x="2009520" y="671099"/>
                </a:cubicBez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7200" tIns="706659" rIns="707200" bIns="706659" numCol="1" spcCol="1270" anchor="ctr" anchorCtr="0">
            <a:noAutofit/>
          </a:bodyPr>
          <a:lstStyle/>
          <a:p>
            <a:pPr lvl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두더지잡기</a:t>
            </a:r>
          </a:p>
        </p:txBody>
      </p:sp>
      <p:sp>
        <p:nvSpPr>
          <p:cNvPr id="14" name="자유형 13"/>
          <p:cNvSpPr/>
          <p:nvPr/>
        </p:nvSpPr>
        <p:spPr>
          <a:xfrm>
            <a:off x="3042403" y="944725"/>
            <a:ext cx="2961379" cy="2902923"/>
          </a:xfrm>
          <a:custGeom>
            <a:avLst/>
            <a:gdLst>
              <a:gd name="connsiteX0" fmla="*/ 1831096 w 2435425"/>
              <a:gd name="connsiteY0" fmla="*/ 595894 h 2352755"/>
              <a:gd name="connsiteX1" fmla="*/ 2175882 w 2435425"/>
              <a:gd name="connsiteY1" fmla="*/ 483857 h 2352755"/>
              <a:gd name="connsiteX2" fmla="*/ 2311117 w 2435425"/>
              <a:gd name="connsiteY2" fmla="*/ 706895 h 2352755"/>
              <a:gd name="connsiteX3" fmla="*/ 2052353 w 2435425"/>
              <a:gd name="connsiteY3" fmla="*/ 960807 h 2352755"/>
              <a:gd name="connsiteX4" fmla="*/ 2052352 w 2435425"/>
              <a:gd name="connsiteY4" fmla="*/ 1391950 h 2352755"/>
              <a:gd name="connsiteX5" fmla="*/ 2311117 w 2435425"/>
              <a:gd name="connsiteY5" fmla="*/ 1645860 h 2352755"/>
              <a:gd name="connsiteX6" fmla="*/ 2175882 w 2435425"/>
              <a:gd name="connsiteY6" fmla="*/ 1868898 h 2352755"/>
              <a:gd name="connsiteX7" fmla="*/ 1831096 w 2435425"/>
              <a:gd name="connsiteY7" fmla="*/ 1756861 h 2352755"/>
              <a:gd name="connsiteX8" fmla="*/ 1438970 w 2435425"/>
              <a:gd name="connsiteY8" fmla="*/ 1972433 h 2352755"/>
              <a:gd name="connsiteX9" fmla="*/ 1356013 w 2435425"/>
              <a:gd name="connsiteY9" fmla="*/ 2325347 h 2352755"/>
              <a:gd name="connsiteX10" fmla="*/ 1079412 w 2435425"/>
              <a:gd name="connsiteY10" fmla="*/ 2325347 h 2352755"/>
              <a:gd name="connsiteX11" fmla="*/ 996454 w 2435425"/>
              <a:gd name="connsiteY11" fmla="*/ 1972434 h 2352755"/>
              <a:gd name="connsiteX12" fmla="*/ 604329 w 2435425"/>
              <a:gd name="connsiteY12" fmla="*/ 1756861 h 2352755"/>
              <a:gd name="connsiteX13" fmla="*/ 259543 w 2435425"/>
              <a:gd name="connsiteY13" fmla="*/ 1868898 h 2352755"/>
              <a:gd name="connsiteX14" fmla="*/ 124308 w 2435425"/>
              <a:gd name="connsiteY14" fmla="*/ 1645860 h 2352755"/>
              <a:gd name="connsiteX15" fmla="*/ 383072 w 2435425"/>
              <a:gd name="connsiteY15" fmla="*/ 1391948 h 2352755"/>
              <a:gd name="connsiteX16" fmla="*/ 383072 w 2435425"/>
              <a:gd name="connsiteY16" fmla="*/ 960805 h 2352755"/>
              <a:gd name="connsiteX17" fmla="*/ 124308 w 2435425"/>
              <a:gd name="connsiteY17" fmla="*/ 706895 h 2352755"/>
              <a:gd name="connsiteX18" fmla="*/ 259543 w 2435425"/>
              <a:gd name="connsiteY18" fmla="*/ 483857 h 2352755"/>
              <a:gd name="connsiteX19" fmla="*/ 604329 w 2435425"/>
              <a:gd name="connsiteY19" fmla="*/ 595894 h 2352755"/>
              <a:gd name="connsiteX20" fmla="*/ 996455 w 2435425"/>
              <a:gd name="connsiteY20" fmla="*/ 380322 h 2352755"/>
              <a:gd name="connsiteX21" fmla="*/ 1079412 w 2435425"/>
              <a:gd name="connsiteY21" fmla="*/ 27408 h 2352755"/>
              <a:gd name="connsiteX22" fmla="*/ 1356013 w 2435425"/>
              <a:gd name="connsiteY22" fmla="*/ 27408 h 2352755"/>
              <a:gd name="connsiteX23" fmla="*/ 1438971 w 2435425"/>
              <a:gd name="connsiteY23" fmla="*/ 380321 h 2352755"/>
              <a:gd name="connsiteX24" fmla="*/ 1831096 w 2435425"/>
              <a:gd name="connsiteY24" fmla="*/ 595894 h 235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5425" h="2352755">
                <a:moveTo>
                  <a:pt x="1581411" y="593272"/>
                </a:moveTo>
                <a:lnTo>
                  <a:pt x="1831452" y="433237"/>
                </a:lnTo>
                <a:lnTo>
                  <a:pt x="1986354" y="579477"/>
                </a:lnTo>
                <a:lnTo>
                  <a:pt x="1834844" y="832536"/>
                </a:lnTo>
                <a:cubicBezTo>
                  <a:pt x="1896834" y="934612"/>
                  <a:pt x="1928510" y="1051114"/>
                  <a:pt x="1926613" y="1170061"/>
                </a:cubicBezTo>
                <a:lnTo>
                  <a:pt x="2186214" y="1314557"/>
                </a:lnTo>
                <a:lnTo>
                  <a:pt x="2126261" y="1517533"/>
                </a:lnTo>
                <a:lnTo>
                  <a:pt x="1828525" y="1502148"/>
                </a:lnTo>
                <a:cubicBezTo>
                  <a:pt x="1764589" y="1606079"/>
                  <a:pt x="1672911" y="1692721"/>
                  <a:pt x="1562915" y="1753166"/>
                </a:cubicBezTo>
                <a:lnTo>
                  <a:pt x="1572135" y="2046851"/>
                </a:lnTo>
                <a:lnTo>
                  <a:pt x="1352410" y="2104872"/>
                </a:lnTo>
                <a:lnTo>
                  <a:pt x="1211393" y="1845992"/>
                </a:lnTo>
                <a:cubicBezTo>
                  <a:pt x="1085467" y="1847845"/>
                  <a:pt x="962112" y="1817986"/>
                  <a:pt x="854014" y="1759483"/>
                </a:cubicBezTo>
                <a:lnTo>
                  <a:pt x="603973" y="1919518"/>
                </a:lnTo>
                <a:lnTo>
                  <a:pt x="449071" y="1773278"/>
                </a:lnTo>
                <a:lnTo>
                  <a:pt x="600581" y="1520219"/>
                </a:lnTo>
                <a:cubicBezTo>
                  <a:pt x="538591" y="1418143"/>
                  <a:pt x="506915" y="1301641"/>
                  <a:pt x="508812" y="1182694"/>
                </a:cubicBezTo>
                <a:lnTo>
                  <a:pt x="249211" y="1038198"/>
                </a:lnTo>
                <a:lnTo>
                  <a:pt x="309164" y="835222"/>
                </a:lnTo>
                <a:lnTo>
                  <a:pt x="606900" y="850607"/>
                </a:lnTo>
                <a:cubicBezTo>
                  <a:pt x="670836" y="746676"/>
                  <a:pt x="762514" y="660034"/>
                  <a:pt x="872510" y="599589"/>
                </a:cubicBezTo>
                <a:lnTo>
                  <a:pt x="863290" y="305904"/>
                </a:lnTo>
                <a:lnTo>
                  <a:pt x="1083015" y="247883"/>
                </a:lnTo>
                <a:lnTo>
                  <a:pt x="1224032" y="506763"/>
                </a:lnTo>
                <a:cubicBezTo>
                  <a:pt x="1349958" y="504910"/>
                  <a:pt x="1473313" y="534769"/>
                  <a:pt x="1581411" y="593272"/>
                </a:cubicBezTo>
                <a:close/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7600" tIns="821769" rIns="837601" bIns="821769" numCol="1" spcCol="1270" anchor="ctr" anchorCtr="0">
            <a:noAutofit/>
          </a:bodyPr>
          <a:lstStyle/>
          <a:p>
            <a:pPr lvl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6216" y="1886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설명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그림 6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8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D5EB9E-6583-A641-8AC6-9716FFC7D78F}"/>
              </a:ext>
            </a:extLst>
          </p:cNvPr>
          <p:cNvSpPr txBox="1"/>
          <p:nvPr/>
        </p:nvSpPr>
        <p:spPr>
          <a:xfrm>
            <a:off x="6282444" y="195317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162FF9-478B-D047-92F5-89483E110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 b="-400"/>
          <a:stretch/>
        </p:blipFill>
        <p:spPr>
          <a:xfrm>
            <a:off x="305780" y="857250"/>
            <a:ext cx="8532440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2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372687" y="1275416"/>
            <a:ext cx="1246985" cy="1781406"/>
          </a:xfrm>
          <a:custGeom>
            <a:avLst/>
            <a:gdLst>
              <a:gd name="connsiteX0" fmla="*/ 0 w 1781405"/>
              <a:gd name="connsiteY0" fmla="*/ 0 h 1246984"/>
              <a:gd name="connsiteX1" fmla="*/ 1157913 w 1781405"/>
              <a:gd name="connsiteY1" fmla="*/ 0 h 1246984"/>
              <a:gd name="connsiteX2" fmla="*/ 1781405 w 1781405"/>
              <a:gd name="connsiteY2" fmla="*/ 623492 h 1246984"/>
              <a:gd name="connsiteX3" fmla="*/ 1157913 w 1781405"/>
              <a:gd name="connsiteY3" fmla="*/ 1246984 h 1246984"/>
              <a:gd name="connsiteX4" fmla="*/ 0 w 1781405"/>
              <a:gd name="connsiteY4" fmla="*/ 1246984 h 1246984"/>
              <a:gd name="connsiteX5" fmla="*/ 623492 w 1781405"/>
              <a:gd name="connsiteY5" fmla="*/ 623492 h 1246984"/>
              <a:gd name="connsiteX6" fmla="*/ 0 w 1781405"/>
              <a:gd name="connsiteY6" fmla="*/ 0 h 1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1405" h="1246984">
                <a:moveTo>
                  <a:pt x="1781404" y="0"/>
                </a:moveTo>
                <a:lnTo>
                  <a:pt x="1781404" y="810539"/>
                </a:lnTo>
                <a:lnTo>
                  <a:pt x="890703" y="1246984"/>
                </a:lnTo>
                <a:lnTo>
                  <a:pt x="1" y="810539"/>
                </a:lnTo>
                <a:lnTo>
                  <a:pt x="1" y="0"/>
                </a:lnTo>
                <a:lnTo>
                  <a:pt x="890703" y="436445"/>
                </a:lnTo>
                <a:lnTo>
                  <a:pt x="1781404" y="0"/>
                </a:lnTo>
                <a:close/>
              </a:path>
            </a:pathLst>
          </a:custGeom>
          <a:gradFill flip="none" rotWithShape="1">
            <a:gsLst>
              <a:gs pos="27000">
                <a:srgbClr val="00B0F0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641272" rIns="17780" bIns="641273" numCol="1" spcCol="1270" anchor="ctr" anchorCtr="0">
            <a:noAutofit/>
          </a:bodyPr>
          <a:lstStyle/>
          <a:p>
            <a:pPr lvl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미션</a:t>
            </a:r>
            <a:r>
              <a:rPr lang="en-US" altLang="ko-KR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978896" y="1252637"/>
            <a:ext cx="6553544" cy="1158523"/>
          </a:xfrm>
          <a:custGeom>
            <a:avLst/>
            <a:gdLst>
              <a:gd name="connsiteX0" fmla="*/ 193091 w 1158522"/>
              <a:gd name="connsiteY0" fmla="*/ 0 h 7057599"/>
              <a:gd name="connsiteX1" fmla="*/ 965431 w 1158522"/>
              <a:gd name="connsiteY1" fmla="*/ 0 h 7057599"/>
              <a:gd name="connsiteX2" fmla="*/ 1101967 w 1158522"/>
              <a:gd name="connsiteY2" fmla="*/ 56555 h 7057599"/>
              <a:gd name="connsiteX3" fmla="*/ 1158522 w 1158522"/>
              <a:gd name="connsiteY3" fmla="*/ 193091 h 7057599"/>
              <a:gd name="connsiteX4" fmla="*/ 1158522 w 1158522"/>
              <a:gd name="connsiteY4" fmla="*/ 7057599 h 7057599"/>
              <a:gd name="connsiteX5" fmla="*/ 1158522 w 1158522"/>
              <a:gd name="connsiteY5" fmla="*/ 7057599 h 7057599"/>
              <a:gd name="connsiteX6" fmla="*/ 1158522 w 1158522"/>
              <a:gd name="connsiteY6" fmla="*/ 7057599 h 7057599"/>
              <a:gd name="connsiteX7" fmla="*/ 0 w 1158522"/>
              <a:gd name="connsiteY7" fmla="*/ 7057599 h 7057599"/>
              <a:gd name="connsiteX8" fmla="*/ 0 w 1158522"/>
              <a:gd name="connsiteY8" fmla="*/ 7057599 h 7057599"/>
              <a:gd name="connsiteX9" fmla="*/ 0 w 1158522"/>
              <a:gd name="connsiteY9" fmla="*/ 7057599 h 7057599"/>
              <a:gd name="connsiteX10" fmla="*/ 0 w 1158522"/>
              <a:gd name="connsiteY10" fmla="*/ 193091 h 7057599"/>
              <a:gd name="connsiteX11" fmla="*/ 56555 w 1158522"/>
              <a:gd name="connsiteY11" fmla="*/ 56555 h 7057599"/>
              <a:gd name="connsiteX12" fmla="*/ 193091 w 1158522"/>
              <a:gd name="connsiteY12" fmla="*/ 0 h 70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522" h="7057599">
                <a:moveTo>
                  <a:pt x="1158522" y="1176293"/>
                </a:moveTo>
                <a:lnTo>
                  <a:pt x="1158522" y="5881306"/>
                </a:lnTo>
                <a:cubicBezTo>
                  <a:pt x="1158522" y="6193278"/>
                  <a:pt x="1155182" y="6492469"/>
                  <a:pt x="1149238" y="6713069"/>
                </a:cubicBezTo>
                <a:cubicBezTo>
                  <a:pt x="1143294" y="6933669"/>
                  <a:pt x="1135232" y="7057596"/>
                  <a:pt x="1126826" y="7057596"/>
                </a:cubicBezTo>
                <a:lnTo>
                  <a:pt x="0" y="7057596"/>
                </a:lnTo>
                <a:lnTo>
                  <a:pt x="0" y="7057596"/>
                </a:lnTo>
                <a:lnTo>
                  <a:pt x="0" y="705759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126826" y="3"/>
                </a:lnTo>
                <a:cubicBezTo>
                  <a:pt x="1135232" y="3"/>
                  <a:pt x="1143294" y="123937"/>
                  <a:pt x="1149238" y="344530"/>
                </a:cubicBezTo>
                <a:cubicBezTo>
                  <a:pt x="1155183" y="565130"/>
                  <a:pt x="1158522" y="864321"/>
                  <a:pt x="1158522" y="1176293"/>
                </a:cubicBezTo>
                <a:close/>
              </a:path>
            </a:pathLst>
          </a:cu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76874" rIns="76874" bIns="76875" numCol="1" spcCol="1270" anchor="ctr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스테이지 별 미션 부여</a:t>
            </a:r>
            <a:r>
              <a:rPr lang="en-US" altLang="ko-KR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72687" y="2866560"/>
            <a:ext cx="1246985" cy="1781406"/>
          </a:xfrm>
          <a:custGeom>
            <a:avLst/>
            <a:gdLst>
              <a:gd name="connsiteX0" fmla="*/ 0 w 1781405"/>
              <a:gd name="connsiteY0" fmla="*/ 0 h 1246984"/>
              <a:gd name="connsiteX1" fmla="*/ 1157913 w 1781405"/>
              <a:gd name="connsiteY1" fmla="*/ 0 h 1246984"/>
              <a:gd name="connsiteX2" fmla="*/ 1781405 w 1781405"/>
              <a:gd name="connsiteY2" fmla="*/ 623492 h 1246984"/>
              <a:gd name="connsiteX3" fmla="*/ 1157913 w 1781405"/>
              <a:gd name="connsiteY3" fmla="*/ 1246984 h 1246984"/>
              <a:gd name="connsiteX4" fmla="*/ 0 w 1781405"/>
              <a:gd name="connsiteY4" fmla="*/ 1246984 h 1246984"/>
              <a:gd name="connsiteX5" fmla="*/ 623492 w 1781405"/>
              <a:gd name="connsiteY5" fmla="*/ 623492 h 1246984"/>
              <a:gd name="connsiteX6" fmla="*/ 0 w 1781405"/>
              <a:gd name="connsiteY6" fmla="*/ 0 h 1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1405" h="1246984">
                <a:moveTo>
                  <a:pt x="1781404" y="0"/>
                </a:moveTo>
                <a:lnTo>
                  <a:pt x="1781404" y="810539"/>
                </a:lnTo>
                <a:lnTo>
                  <a:pt x="890703" y="1246984"/>
                </a:lnTo>
                <a:lnTo>
                  <a:pt x="1" y="810539"/>
                </a:lnTo>
                <a:lnTo>
                  <a:pt x="1" y="0"/>
                </a:lnTo>
                <a:lnTo>
                  <a:pt x="890703" y="436445"/>
                </a:lnTo>
                <a:lnTo>
                  <a:pt x="1781404" y="0"/>
                </a:lnTo>
                <a:close/>
              </a:path>
            </a:pathLst>
          </a:custGeom>
          <a:gradFill flip="none" rotWithShape="1">
            <a:gsLst>
              <a:gs pos="27000">
                <a:srgbClr val="00B0F0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5625132"/>
              <a:satOff val="-8440"/>
              <a:lumOff val="-1373"/>
              <a:alphaOff val="0"/>
            </a:schemeClr>
          </a:lnRef>
          <a:fillRef idx="1">
            <a:schemeClr val="accent3">
              <a:hueOff val="5625132"/>
              <a:satOff val="-8440"/>
              <a:lumOff val="-1373"/>
              <a:alphaOff val="0"/>
            </a:schemeClr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1" tIns="947492" rIns="12700" bIns="636193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외래어 </a:t>
            </a:r>
            <a:endParaRPr lang="en-US" altLang="ko-KR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사냥</a:t>
            </a:r>
            <a:r>
              <a:rPr lang="en-US" altLang="ko-KR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956049" y="2832585"/>
            <a:ext cx="6576391" cy="1157913"/>
          </a:xfrm>
          <a:custGeom>
            <a:avLst/>
            <a:gdLst>
              <a:gd name="connsiteX0" fmla="*/ 192989 w 1157913"/>
              <a:gd name="connsiteY0" fmla="*/ 0 h 7057599"/>
              <a:gd name="connsiteX1" fmla="*/ 964924 w 1157913"/>
              <a:gd name="connsiteY1" fmla="*/ 0 h 7057599"/>
              <a:gd name="connsiteX2" fmla="*/ 1101388 w 1157913"/>
              <a:gd name="connsiteY2" fmla="*/ 56525 h 7057599"/>
              <a:gd name="connsiteX3" fmla="*/ 1157913 w 1157913"/>
              <a:gd name="connsiteY3" fmla="*/ 192989 h 7057599"/>
              <a:gd name="connsiteX4" fmla="*/ 1157913 w 1157913"/>
              <a:gd name="connsiteY4" fmla="*/ 7057599 h 7057599"/>
              <a:gd name="connsiteX5" fmla="*/ 1157913 w 1157913"/>
              <a:gd name="connsiteY5" fmla="*/ 7057599 h 7057599"/>
              <a:gd name="connsiteX6" fmla="*/ 1157913 w 1157913"/>
              <a:gd name="connsiteY6" fmla="*/ 7057599 h 7057599"/>
              <a:gd name="connsiteX7" fmla="*/ 0 w 1157913"/>
              <a:gd name="connsiteY7" fmla="*/ 7057599 h 7057599"/>
              <a:gd name="connsiteX8" fmla="*/ 0 w 1157913"/>
              <a:gd name="connsiteY8" fmla="*/ 7057599 h 7057599"/>
              <a:gd name="connsiteX9" fmla="*/ 0 w 1157913"/>
              <a:gd name="connsiteY9" fmla="*/ 7057599 h 7057599"/>
              <a:gd name="connsiteX10" fmla="*/ 0 w 1157913"/>
              <a:gd name="connsiteY10" fmla="*/ 192989 h 7057599"/>
              <a:gd name="connsiteX11" fmla="*/ 56525 w 1157913"/>
              <a:gd name="connsiteY11" fmla="*/ 56525 h 7057599"/>
              <a:gd name="connsiteX12" fmla="*/ 192989 w 1157913"/>
              <a:gd name="connsiteY12" fmla="*/ 0 h 70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7913" h="7057599">
                <a:moveTo>
                  <a:pt x="1157913" y="1176290"/>
                </a:moveTo>
                <a:lnTo>
                  <a:pt x="1157913" y="5881309"/>
                </a:lnTo>
                <a:cubicBezTo>
                  <a:pt x="1157913" y="6193281"/>
                  <a:pt x="1154577" y="6492471"/>
                  <a:pt x="1148639" y="6713071"/>
                </a:cubicBezTo>
                <a:cubicBezTo>
                  <a:pt x="1142701" y="6933664"/>
                  <a:pt x="1134648" y="7057596"/>
                  <a:pt x="1126250" y="7057596"/>
                </a:cubicBezTo>
                <a:lnTo>
                  <a:pt x="0" y="7057596"/>
                </a:lnTo>
                <a:lnTo>
                  <a:pt x="0" y="7057596"/>
                </a:lnTo>
                <a:lnTo>
                  <a:pt x="0" y="705759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126250" y="3"/>
                </a:lnTo>
                <a:cubicBezTo>
                  <a:pt x="1134648" y="3"/>
                  <a:pt x="1142701" y="123935"/>
                  <a:pt x="1148639" y="344528"/>
                </a:cubicBezTo>
                <a:cubicBezTo>
                  <a:pt x="1154577" y="565128"/>
                  <a:pt x="1157913" y="864318"/>
                  <a:pt x="1157913" y="1176290"/>
                </a:cubicBezTo>
                <a:close/>
              </a:path>
            </a:pathLst>
          </a:custGeom>
          <a:gradFill flip="none" rotWithShape="1">
            <a:gsLst>
              <a:gs pos="0">
                <a:srgbClr val="08CBD0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hueOff val="5625132"/>
              <a:satOff val="-8440"/>
              <a:lumOff val="-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76844" rIns="76844" bIns="76846" numCol="1" spcCol="1270" anchor="ctr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고유어와 외래어를 구별</a:t>
            </a:r>
            <a:r>
              <a:rPr lang="en-US" altLang="ko-KR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72687" y="4455906"/>
            <a:ext cx="1246985" cy="1781406"/>
          </a:xfrm>
          <a:custGeom>
            <a:avLst/>
            <a:gdLst>
              <a:gd name="connsiteX0" fmla="*/ 0 w 1781405"/>
              <a:gd name="connsiteY0" fmla="*/ 0 h 1246984"/>
              <a:gd name="connsiteX1" fmla="*/ 1157913 w 1781405"/>
              <a:gd name="connsiteY1" fmla="*/ 0 h 1246984"/>
              <a:gd name="connsiteX2" fmla="*/ 1781405 w 1781405"/>
              <a:gd name="connsiteY2" fmla="*/ 623492 h 1246984"/>
              <a:gd name="connsiteX3" fmla="*/ 1157913 w 1781405"/>
              <a:gd name="connsiteY3" fmla="*/ 1246984 h 1246984"/>
              <a:gd name="connsiteX4" fmla="*/ 0 w 1781405"/>
              <a:gd name="connsiteY4" fmla="*/ 1246984 h 1246984"/>
              <a:gd name="connsiteX5" fmla="*/ 623492 w 1781405"/>
              <a:gd name="connsiteY5" fmla="*/ 623492 h 1246984"/>
              <a:gd name="connsiteX6" fmla="*/ 0 w 1781405"/>
              <a:gd name="connsiteY6" fmla="*/ 0 h 1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1405" h="1246984">
                <a:moveTo>
                  <a:pt x="1781404" y="0"/>
                </a:moveTo>
                <a:lnTo>
                  <a:pt x="1781404" y="810539"/>
                </a:lnTo>
                <a:lnTo>
                  <a:pt x="890703" y="1246984"/>
                </a:lnTo>
                <a:lnTo>
                  <a:pt x="1" y="810539"/>
                </a:lnTo>
                <a:lnTo>
                  <a:pt x="1" y="0"/>
                </a:lnTo>
                <a:lnTo>
                  <a:pt x="890703" y="436445"/>
                </a:lnTo>
                <a:lnTo>
                  <a:pt x="1781404" y="0"/>
                </a:lnTo>
                <a:close/>
              </a:path>
            </a:pathLst>
          </a:custGeom>
          <a:gradFill flip="none" rotWithShape="1">
            <a:gsLst>
              <a:gs pos="27000">
                <a:srgbClr val="00B0F0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11250264"/>
              <a:satOff val="-16880"/>
              <a:lumOff val="-2745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1" tIns="638732" rIns="15240" bIns="638733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클리어</a:t>
            </a:r>
            <a:r>
              <a:rPr lang="en-US" altLang="ko-KR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978897" y="4431327"/>
            <a:ext cx="6553543" cy="1157913"/>
          </a:xfrm>
          <a:custGeom>
            <a:avLst/>
            <a:gdLst>
              <a:gd name="connsiteX0" fmla="*/ 192989 w 1157913"/>
              <a:gd name="connsiteY0" fmla="*/ 0 h 7057599"/>
              <a:gd name="connsiteX1" fmla="*/ 964924 w 1157913"/>
              <a:gd name="connsiteY1" fmla="*/ 0 h 7057599"/>
              <a:gd name="connsiteX2" fmla="*/ 1101388 w 1157913"/>
              <a:gd name="connsiteY2" fmla="*/ 56525 h 7057599"/>
              <a:gd name="connsiteX3" fmla="*/ 1157913 w 1157913"/>
              <a:gd name="connsiteY3" fmla="*/ 192989 h 7057599"/>
              <a:gd name="connsiteX4" fmla="*/ 1157913 w 1157913"/>
              <a:gd name="connsiteY4" fmla="*/ 7057599 h 7057599"/>
              <a:gd name="connsiteX5" fmla="*/ 1157913 w 1157913"/>
              <a:gd name="connsiteY5" fmla="*/ 7057599 h 7057599"/>
              <a:gd name="connsiteX6" fmla="*/ 1157913 w 1157913"/>
              <a:gd name="connsiteY6" fmla="*/ 7057599 h 7057599"/>
              <a:gd name="connsiteX7" fmla="*/ 0 w 1157913"/>
              <a:gd name="connsiteY7" fmla="*/ 7057599 h 7057599"/>
              <a:gd name="connsiteX8" fmla="*/ 0 w 1157913"/>
              <a:gd name="connsiteY8" fmla="*/ 7057599 h 7057599"/>
              <a:gd name="connsiteX9" fmla="*/ 0 w 1157913"/>
              <a:gd name="connsiteY9" fmla="*/ 7057599 h 7057599"/>
              <a:gd name="connsiteX10" fmla="*/ 0 w 1157913"/>
              <a:gd name="connsiteY10" fmla="*/ 192989 h 7057599"/>
              <a:gd name="connsiteX11" fmla="*/ 56525 w 1157913"/>
              <a:gd name="connsiteY11" fmla="*/ 56525 h 7057599"/>
              <a:gd name="connsiteX12" fmla="*/ 192989 w 1157913"/>
              <a:gd name="connsiteY12" fmla="*/ 0 h 70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7913" h="7057599">
                <a:moveTo>
                  <a:pt x="1157913" y="1176290"/>
                </a:moveTo>
                <a:lnTo>
                  <a:pt x="1157913" y="5881309"/>
                </a:lnTo>
                <a:cubicBezTo>
                  <a:pt x="1157913" y="6193281"/>
                  <a:pt x="1154577" y="6492471"/>
                  <a:pt x="1148639" y="6713071"/>
                </a:cubicBezTo>
                <a:cubicBezTo>
                  <a:pt x="1142701" y="6933664"/>
                  <a:pt x="1134648" y="7057596"/>
                  <a:pt x="1126250" y="7057596"/>
                </a:cubicBezTo>
                <a:lnTo>
                  <a:pt x="0" y="7057596"/>
                </a:lnTo>
                <a:lnTo>
                  <a:pt x="0" y="7057596"/>
                </a:lnTo>
                <a:lnTo>
                  <a:pt x="0" y="705759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126250" y="3"/>
                </a:lnTo>
                <a:cubicBezTo>
                  <a:pt x="1134648" y="3"/>
                  <a:pt x="1142701" y="123935"/>
                  <a:pt x="1148639" y="344528"/>
                </a:cubicBezTo>
                <a:cubicBezTo>
                  <a:pt x="1154577" y="565128"/>
                  <a:pt x="1157913" y="864318"/>
                  <a:pt x="1157913" y="1176290"/>
                </a:cubicBezTo>
                <a:close/>
              </a:path>
            </a:pathLst>
          </a:custGeom>
          <a:gradFill flip="none" rotWithShape="1">
            <a:gsLst>
              <a:gs pos="0">
                <a:srgbClr val="20A6B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hueOff val="11250264"/>
              <a:satOff val="-16880"/>
              <a:lumOff val="-274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76845" rIns="76844" bIns="76845" numCol="1" spcCol="1270" anchor="ctr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미션 성공 </a:t>
            </a:r>
            <a:r>
              <a:rPr lang="en-US" altLang="ko-KR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ko-KR" altLang="en-US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실패</a:t>
            </a:r>
            <a:r>
              <a:rPr lang="en-US" altLang="ko-KR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1886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설명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915C02-D1F0-1446-BA8B-C6C777C5D3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 b="2401"/>
          <a:stretch/>
        </p:blipFill>
        <p:spPr>
          <a:xfrm>
            <a:off x="305780" y="857250"/>
            <a:ext cx="8532440" cy="5020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516216" y="1886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설명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4CD3411-5EB9-8642-B3C6-20E8007385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 b="1000"/>
          <a:stretch/>
        </p:blipFill>
        <p:spPr>
          <a:xfrm>
            <a:off x="305780" y="857250"/>
            <a:ext cx="8532440" cy="5092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92142B4-985E-3449-A290-A890319363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" b="2399"/>
          <a:stretch/>
        </p:blipFill>
        <p:spPr>
          <a:xfrm>
            <a:off x="305780" y="857250"/>
            <a:ext cx="8532440" cy="5020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4B12363-F1CE-D747-B9CC-80F12CB2B2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 b="1000"/>
          <a:stretch/>
        </p:blipFill>
        <p:spPr>
          <a:xfrm>
            <a:off x="305780" y="857250"/>
            <a:ext cx="8532440" cy="5092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84B4304-DCA7-5844-B62D-3ED7B53A58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" b="2401"/>
          <a:stretch/>
        </p:blipFill>
        <p:spPr>
          <a:xfrm>
            <a:off x="305780" y="857250"/>
            <a:ext cx="8532440" cy="5020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0112" y="18864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특징</a:t>
            </a:r>
          </a:p>
        </p:txBody>
      </p:sp>
      <p:sp>
        <p:nvSpPr>
          <p:cNvPr id="11" name="자유형 10"/>
          <p:cNvSpPr/>
          <p:nvPr/>
        </p:nvSpPr>
        <p:spPr>
          <a:xfrm>
            <a:off x="-998" y="1052736"/>
            <a:ext cx="5400600" cy="5400600"/>
          </a:xfrm>
          <a:custGeom>
            <a:avLst/>
            <a:gdLst>
              <a:gd name="connsiteX0" fmla="*/ 0 w 5400600"/>
              <a:gd name="connsiteY0" fmla="*/ 2700300 h 5400600"/>
              <a:gd name="connsiteX1" fmla="*/ 790902 w 5400600"/>
              <a:gd name="connsiteY1" fmla="*/ 790900 h 5400600"/>
              <a:gd name="connsiteX2" fmla="*/ 2700304 w 5400600"/>
              <a:gd name="connsiteY2" fmla="*/ 3 h 5400600"/>
              <a:gd name="connsiteX3" fmla="*/ 4609704 w 5400600"/>
              <a:gd name="connsiteY3" fmla="*/ 790905 h 5400600"/>
              <a:gd name="connsiteX4" fmla="*/ 5400601 w 5400600"/>
              <a:gd name="connsiteY4" fmla="*/ 2700307 h 5400600"/>
              <a:gd name="connsiteX5" fmla="*/ 4609701 w 5400600"/>
              <a:gd name="connsiteY5" fmla="*/ 4609708 h 5400600"/>
              <a:gd name="connsiteX6" fmla="*/ 2700300 w 5400600"/>
              <a:gd name="connsiteY6" fmla="*/ 5400607 h 5400600"/>
              <a:gd name="connsiteX7" fmla="*/ 790899 w 5400600"/>
              <a:gd name="connsiteY7" fmla="*/ 4609706 h 5400600"/>
              <a:gd name="connsiteX8" fmla="*/ 1 w 5400600"/>
              <a:gd name="connsiteY8" fmla="*/ 2700304 h 5400600"/>
              <a:gd name="connsiteX9" fmla="*/ 0 w 5400600"/>
              <a:gd name="connsiteY9" fmla="*/ 2700300 h 5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00600" h="5400600">
                <a:moveTo>
                  <a:pt x="0" y="2700300"/>
                </a:moveTo>
                <a:cubicBezTo>
                  <a:pt x="1" y="1984136"/>
                  <a:pt x="284497" y="1297304"/>
                  <a:pt x="790902" y="790900"/>
                </a:cubicBezTo>
                <a:cubicBezTo>
                  <a:pt x="1297307" y="284496"/>
                  <a:pt x="1984140" y="2"/>
                  <a:pt x="2700304" y="3"/>
                </a:cubicBezTo>
                <a:cubicBezTo>
                  <a:pt x="3416468" y="4"/>
                  <a:pt x="4103300" y="284500"/>
                  <a:pt x="4609704" y="790905"/>
                </a:cubicBezTo>
                <a:cubicBezTo>
                  <a:pt x="5116108" y="1297310"/>
                  <a:pt x="5400602" y="1984143"/>
                  <a:pt x="5400601" y="2700307"/>
                </a:cubicBezTo>
                <a:cubicBezTo>
                  <a:pt x="5400601" y="3416471"/>
                  <a:pt x="5116106" y="4103303"/>
                  <a:pt x="4609701" y="4609708"/>
                </a:cubicBezTo>
                <a:cubicBezTo>
                  <a:pt x="4103296" y="5116113"/>
                  <a:pt x="3416464" y="5400607"/>
                  <a:pt x="2700300" y="5400607"/>
                </a:cubicBezTo>
                <a:cubicBezTo>
                  <a:pt x="1984136" y="5400607"/>
                  <a:pt x="1297304" y="5116111"/>
                  <a:pt x="790899" y="4609706"/>
                </a:cubicBezTo>
                <a:cubicBezTo>
                  <a:pt x="284495" y="4103301"/>
                  <a:pt x="0" y="3416468"/>
                  <a:pt x="1" y="2700304"/>
                </a:cubicBezTo>
                <a:cubicBezTo>
                  <a:pt x="1" y="2700303"/>
                  <a:pt x="0" y="2700301"/>
                  <a:pt x="0" y="270030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metal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115984" tIns="440717" rIns="2115985" bIns="4491169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 </a:t>
            </a:r>
            <a:r>
              <a:rPr lang="ko-KR" altLang="en-US" sz="2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러닝 효과</a:t>
            </a:r>
          </a:p>
        </p:txBody>
      </p:sp>
      <p:sp>
        <p:nvSpPr>
          <p:cNvPr id="12" name="자유형 11"/>
          <p:cNvSpPr/>
          <p:nvPr/>
        </p:nvSpPr>
        <p:spPr>
          <a:xfrm>
            <a:off x="503039" y="2132855"/>
            <a:ext cx="4320480" cy="4320480"/>
          </a:xfrm>
          <a:custGeom>
            <a:avLst/>
            <a:gdLst>
              <a:gd name="connsiteX0" fmla="*/ 0 w 4320480"/>
              <a:gd name="connsiteY0" fmla="*/ 2160240 h 4320480"/>
              <a:gd name="connsiteX1" fmla="*/ 632722 w 4320480"/>
              <a:gd name="connsiteY1" fmla="*/ 632720 h 4320480"/>
              <a:gd name="connsiteX2" fmla="*/ 2160244 w 4320480"/>
              <a:gd name="connsiteY2" fmla="*/ 3 h 4320480"/>
              <a:gd name="connsiteX3" fmla="*/ 3687764 w 4320480"/>
              <a:gd name="connsiteY3" fmla="*/ 632725 h 4320480"/>
              <a:gd name="connsiteX4" fmla="*/ 4320481 w 4320480"/>
              <a:gd name="connsiteY4" fmla="*/ 2160247 h 4320480"/>
              <a:gd name="connsiteX5" fmla="*/ 3687761 w 4320480"/>
              <a:gd name="connsiteY5" fmla="*/ 3687768 h 4320480"/>
              <a:gd name="connsiteX6" fmla="*/ 2160240 w 4320480"/>
              <a:gd name="connsiteY6" fmla="*/ 4320487 h 4320480"/>
              <a:gd name="connsiteX7" fmla="*/ 632720 w 4320480"/>
              <a:gd name="connsiteY7" fmla="*/ 3687766 h 4320480"/>
              <a:gd name="connsiteX8" fmla="*/ 2 w 4320480"/>
              <a:gd name="connsiteY8" fmla="*/ 2160244 h 4320480"/>
              <a:gd name="connsiteX9" fmla="*/ 0 w 4320480"/>
              <a:gd name="connsiteY9" fmla="*/ 216024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0480" h="4320480">
                <a:moveTo>
                  <a:pt x="0" y="2160240"/>
                </a:moveTo>
                <a:cubicBezTo>
                  <a:pt x="1" y="1587309"/>
                  <a:pt x="227598" y="1037843"/>
                  <a:pt x="632722" y="632720"/>
                </a:cubicBezTo>
                <a:cubicBezTo>
                  <a:pt x="1037846" y="227597"/>
                  <a:pt x="1587312" y="2"/>
                  <a:pt x="2160244" y="3"/>
                </a:cubicBezTo>
                <a:cubicBezTo>
                  <a:pt x="2733175" y="4"/>
                  <a:pt x="3282641" y="227601"/>
                  <a:pt x="3687764" y="632725"/>
                </a:cubicBezTo>
                <a:cubicBezTo>
                  <a:pt x="4092887" y="1037849"/>
                  <a:pt x="4320482" y="1587315"/>
                  <a:pt x="4320481" y="2160247"/>
                </a:cubicBezTo>
                <a:cubicBezTo>
                  <a:pt x="4320481" y="2733178"/>
                  <a:pt x="4092885" y="3282644"/>
                  <a:pt x="3687761" y="3687768"/>
                </a:cubicBezTo>
                <a:cubicBezTo>
                  <a:pt x="3282637" y="4092892"/>
                  <a:pt x="2733171" y="4320488"/>
                  <a:pt x="2160240" y="4320487"/>
                </a:cubicBezTo>
                <a:cubicBezTo>
                  <a:pt x="1587309" y="4320487"/>
                  <a:pt x="1037843" y="4092890"/>
                  <a:pt x="632720" y="3687766"/>
                </a:cubicBezTo>
                <a:cubicBezTo>
                  <a:pt x="227597" y="3282642"/>
                  <a:pt x="1" y="2733176"/>
                  <a:pt x="2" y="2160244"/>
                </a:cubicBezTo>
                <a:cubicBezTo>
                  <a:pt x="1" y="2160243"/>
                  <a:pt x="1" y="2160241"/>
                  <a:pt x="0" y="216024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metal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575925" tIns="429917" rIns="1575924" bIns="3454253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쉬운 </a:t>
            </a:r>
            <a:endParaRPr lang="en-US" altLang="ko-KR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b="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접근성</a:t>
            </a:r>
            <a:endParaRPr lang="en-US" altLang="ko-KR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43099" y="3212975"/>
            <a:ext cx="3240360" cy="3240360"/>
          </a:xfrm>
          <a:custGeom>
            <a:avLst/>
            <a:gdLst>
              <a:gd name="connsiteX0" fmla="*/ 0 w 3240360"/>
              <a:gd name="connsiteY0" fmla="*/ 1620180 h 3240360"/>
              <a:gd name="connsiteX1" fmla="*/ 474541 w 3240360"/>
              <a:gd name="connsiteY1" fmla="*/ 474540 h 3240360"/>
              <a:gd name="connsiteX2" fmla="*/ 1620182 w 3240360"/>
              <a:gd name="connsiteY2" fmla="*/ 2 h 3240360"/>
              <a:gd name="connsiteX3" fmla="*/ 2765822 w 3240360"/>
              <a:gd name="connsiteY3" fmla="*/ 474543 h 3240360"/>
              <a:gd name="connsiteX4" fmla="*/ 3240360 w 3240360"/>
              <a:gd name="connsiteY4" fmla="*/ 1620184 h 3240360"/>
              <a:gd name="connsiteX5" fmla="*/ 2765820 w 3240360"/>
              <a:gd name="connsiteY5" fmla="*/ 2765825 h 3240360"/>
              <a:gd name="connsiteX6" fmla="*/ 1620179 w 3240360"/>
              <a:gd name="connsiteY6" fmla="*/ 3240364 h 3240360"/>
              <a:gd name="connsiteX7" fmla="*/ 474539 w 3240360"/>
              <a:gd name="connsiteY7" fmla="*/ 2765823 h 3240360"/>
              <a:gd name="connsiteX8" fmla="*/ 0 w 3240360"/>
              <a:gd name="connsiteY8" fmla="*/ 1620182 h 3240360"/>
              <a:gd name="connsiteX9" fmla="*/ 0 w 3240360"/>
              <a:gd name="connsiteY9" fmla="*/ 1620180 h 324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0360" h="3240360">
                <a:moveTo>
                  <a:pt x="0" y="1620180"/>
                </a:moveTo>
                <a:cubicBezTo>
                  <a:pt x="0" y="1190481"/>
                  <a:pt x="170698" y="778382"/>
                  <a:pt x="474541" y="474540"/>
                </a:cubicBezTo>
                <a:cubicBezTo>
                  <a:pt x="778384" y="170698"/>
                  <a:pt x="1190484" y="1"/>
                  <a:pt x="1620182" y="2"/>
                </a:cubicBezTo>
                <a:cubicBezTo>
                  <a:pt x="2049881" y="2"/>
                  <a:pt x="2461980" y="170700"/>
                  <a:pt x="2765822" y="474543"/>
                </a:cubicBezTo>
                <a:cubicBezTo>
                  <a:pt x="3069664" y="778386"/>
                  <a:pt x="3240361" y="1190486"/>
                  <a:pt x="3240360" y="1620184"/>
                </a:cubicBezTo>
                <a:cubicBezTo>
                  <a:pt x="3240360" y="2049883"/>
                  <a:pt x="3069663" y="2461982"/>
                  <a:pt x="2765820" y="2765825"/>
                </a:cubicBezTo>
                <a:cubicBezTo>
                  <a:pt x="2461977" y="3069668"/>
                  <a:pt x="2049878" y="3240365"/>
                  <a:pt x="1620179" y="3240364"/>
                </a:cubicBezTo>
                <a:cubicBezTo>
                  <a:pt x="1190480" y="3240364"/>
                  <a:pt x="778381" y="3069666"/>
                  <a:pt x="474539" y="2765823"/>
                </a:cubicBezTo>
                <a:cubicBezTo>
                  <a:pt x="170696" y="2461980"/>
                  <a:pt x="0" y="2049880"/>
                  <a:pt x="0" y="1620182"/>
                </a:cubicBezTo>
                <a:lnTo>
                  <a:pt x="0" y="16201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metal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07417" tIns="385268" rIns="1007416" bIns="2410491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순 우리말 학습</a:t>
            </a:r>
          </a:p>
        </p:txBody>
      </p:sp>
      <p:sp>
        <p:nvSpPr>
          <p:cNvPr id="16" name="자유형 15"/>
          <p:cNvSpPr/>
          <p:nvPr/>
        </p:nvSpPr>
        <p:spPr>
          <a:xfrm>
            <a:off x="1583160" y="4293096"/>
            <a:ext cx="2160240" cy="2160240"/>
          </a:xfrm>
          <a:custGeom>
            <a:avLst/>
            <a:gdLst>
              <a:gd name="connsiteX0" fmla="*/ 0 w 2160240"/>
              <a:gd name="connsiteY0" fmla="*/ 1080120 h 2160240"/>
              <a:gd name="connsiteX1" fmla="*/ 316361 w 2160240"/>
              <a:gd name="connsiteY1" fmla="*/ 316360 h 2160240"/>
              <a:gd name="connsiteX2" fmla="*/ 1080122 w 2160240"/>
              <a:gd name="connsiteY2" fmla="*/ 1 h 2160240"/>
              <a:gd name="connsiteX3" fmla="*/ 1843882 w 2160240"/>
              <a:gd name="connsiteY3" fmla="*/ 316362 h 2160240"/>
              <a:gd name="connsiteX4" fmla="*/ 2160241 w 2160240"/>
              <a:gd name="connsiteY4" fmla="*/ 1080123 h 2160240"/>
              <a:gd name="connsiteX5" fmla="*/ 1843881 w 2160240"/>
              <a:gd name="connsiteY5" fmla="*/ 1843883 h 2160240"/>
              <a:gd name="connsiteX6" fmla="*/ 1080120 w 2160240"/>
              <a:gd name="connsiteY6" fmla="*/ 2160243 h 2160240"/>
              <a:gd name="connsiteX7" fmla="*/ 316360 w 2160240"/>
              <a:gd name="connsiteY7" fmla="*/ 1843883 h 2160240"/>
              <a:gd name="connsiteX8" fmla="*/ 1 w 2160240"/>
              <a:gd name="connsiteY8" fmla="*/ 1080122 h 2160240"/>
              <a:gd name="connsiteX9" fmla="*/ 0 w 2160240"/>
              <a:gd name="connsiteY9" fmla="*/ 108012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240" h="2160240">
                <a:moveTo>
                  <a:pt x="0" y="1080120"/>
                </a:moveTo>
                <a:cubicBezTo>
                  <a:pt x="0" y="793654"/>
                  <a:pt x="113799" y="518922"/>
                  <a:pt x="316361" y="316360"/>
                </a:cubicBezTo>
                <a:cubicBezTo>
                  <a:pt x="518923" y="113798"/>
                  <a:pt x="793656" y="1"/>
                  <a:pt x="1080122" y="1"/>
                </a:cubicBezTo>
                <a:cubicBezTo>
                  <a:pt x="1366588" y="1"/>
                  <a:pt x="1641320" y="113800"/>
                  <a:pt x="1843882" y="316362"/>
                </a:cubicBezTo>
                <a:cubicBezTo>
                  <a:pt x="2046444" y="518924"/>
                  <a:pt x="2160241" y="793657"/>
                  <a:pt x="2160241" y="1080123"/>
                </a:cubicBezTo>
                <a:cubicBezTo>
                  <a:pt x="2160241" y="1366589"/>
                  <a:pt x="2046443" y="1641322"/>
                  <a:pt x="1843881" y="1843883"/>
                </a:cubicBezTo>
                <a:cubicBezTo>
                  <a:pt x="1641319" y="2046445"/>
                  <a:pt x="1366586" y="2160243"/>
                  <a:pt x="1080120" y="2160243"/>
                </a:cubicBezTo>
                <a:cubicBezTo>
                  <a:pt x="793654" y="2160243"/>
                  <a:pt x="518921" y="2046445"/>
                  <a:pt x="316360" y="1843883"/>
                </a:cubicBezTo>
                <a:cubicBezTo>
                  <a:pt x="113798" y="1641321"/>
                  <a:pt x="1" y="1366588"/>
                  <a:pt x="1" y="1080122"/>
                </a:cubicBezTo>
                <a:cubicBezTo>
                  <a:pt x="1" y="1080121"/>
                  <a:pt x="0" y="1080121"/>
                  <a:pt x="0" y="108012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perspectiveLeft" zoom="91000"/>
            <a:lightRig rig="threePt" dir="t">
              <a:rot lat="0" lon="0" rev="20640000"/>
            </a:lightRig>
          </a:scene3d>
          <a:sp3d extrusionH="50600" prstMaterial="metal">
            <a:bevelT w="101600" h="80600" prst="relaxedInset"/>
            <a:bevelB w="80600" h="806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8599" tIns="682300" rIns="458601" bIns="68230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기억력</a:t>
            </a:r>
            <a:endParaRPr lang="en-US" altLang="ko-KR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순발력</a:t>
            </a:r>
            <a:endParaRPr lang="en-US" altLang="ko-KR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판단력</a:t>
            </a:r>
          </a:p>
        </p:txBody>
      </p:sp>
      <p:pic>
        <p:nvPicPr>
          <p:cNvPr id="9" name="그림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57109"/>
            <a:ext cx="6912768" cy="21918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그림 4" descr="ppt배경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2" descr="C:\Users\이상현\Desktop\게임 공모전\창업 B-tube\그래픽 자료ㅛ\팀로고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0272" y="6381328"/>
              <a:ext cx="1728192" cy="4215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1403648" y="188640"/>
              <a:ext cx="25252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defRPr/>
              </a:pPr>
              <a:r>
                <a:rPr lang="ko-KR" altLang="en-US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상명대학교</a:t>
              </a:r>
            </a:p>
            <a:p>
              <a:pPr latinLnBrk="0">
                <a:defRPr/>
              </a:pPr>
              <a:r>
                <a:rPr lang="en-US" altLang="ko-KR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Sangmyung</a:t>
              </a:r>
              <a:r>
                <a:rPr lang="en-US" altLang="ko-KR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돋움" pitchFamily="50" charset="-127"/>
                </a:rPr>
                <a:t> University</a:t>
              </a:r>
              <a:endParaRPr lang="ko-KR" alt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0112" y="18864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사항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979712" y="1871173"/>
            <a:ext cx="6553544" cy="1158523"/>
          </a:xfrm>
          <a:custGeom>
            <a:avLst/>
            <a:gdLst>
              <a:gd name="connsiteX0" fmla="*/ 193091 w 1158522"/>
              <a:gd name="connsiteY0" fmla="*/ 0 h 7057599"/>
              <a:gd name="connsiteX1" fmla="*/ 965431 w 1158522"/>
              <a:gd name="connsiteY1" fmla="*/ 0 h 7057599"/>
              <a:gd name="connsiteX2" fmla="*/ 1101967 w 1158522"/>
              <a:gd name="connsiteY2" fmla="*/ 56555 h 7057599"/>
              <a:gd name="connsiteX3" fmla="*/ 1158522 w 1158522"/>
              <a:gd name="connsiteY3" fmla="*/ 193091 h 7057599"/>
              <a:gd name="connsiteX4" fmla="*/ 1158522 w 1158522"/>
              <a:gd name="connsiteY4" fmla="*/ 7057599 h 7057599"/>
              <a:gd name="connsiteX5" fmla="*/ 1158522 w 1158522"/>
              <a:gd name="connsiteY5" fmla="*/ 7057599 h 7057599"/>
              <a:gd name="connsiteX6" fmla="*/ 1158522 w 1158522"/>
              <a:gd name="connsiteY6" fmla="*/ 7057599 h 7057599"/>
              <a:gd name="connsiteX7" fmla="*/ 0 w 1158522"/>
              <a:gd name="connsiteY7" fmla="*/ 7057599 h 7057599"/>
              <a:gd name="connsiteX8" fmla="*/ 0 w 1158522"/>
              <a:gd name="connsiteY8" fmla="*/ 7057599 h 7057599"/>
              <a:gd name="connsiteX9" fmla="*/ 0 w 1158522"/>
              <a:gd name="connsiteY9" fmla="*/ 7057599 h 7057599"/>
              <a:gd name="connsiteX10" fmla="*/ 0 w 1158522"/>
              <a:gd name="connsiteY10" fmla="*/ 193091 h 7057599"/>
              <a:gd name="connsiteX11" fmla="*/ 56555 w 1158522"/>
              <a:gd name="connsiteY11" fmla="*/ 56555 h 7057599"/>
              <a:gd name="connsiteX12" fmla="*/ 193091 w 1158522"/>
              <a:gd name="connsiteY12" fmla="*/ 0 h 70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522" h="7057599">
                <a:moveTo>
                  <a:pt x="1158522" y="1176293"/>
                </a:moveTo>
                <a:lnTo>
                  <a:pt x="1158522" y="5881306"/>
                </a:lnTo>
                <a:cubicBezTo>
                  <a:pt x="1158522" y="6193278"/>
                  <a:pt x="1155182" y="6492469"/>
                  <a:pt x="1149238" y="6713069"/>
                </a:cubicBezTo>
                <a:cubicBezTo>
                  <a:pt x="1143294" y="6933669"/>
                  <a:pt x="1135232" y="7057596"/>
                  <a:pt x="1126826" y="7057596"/>
                </a:cubicBezTo>
                <a:lnTo>
                  <a:pt x="0" y="7057596"/>
                </a:lnTo>
                <a:lnTo>
                  <a:pt x="0" y="7057596"/>
                </a:lnTo>
                <a:lnTo>
                  <a:pt x="0" y="705759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126826" y="3"/>
                </a:lnTo>
                <a:cubicBezTo>
                  <a:pt x="1135232" y="3"/>
                  <a:pt x="1143294" y="123937"/>
                  <a:pt x="1149238" y="344530"/>
                </a:cubicBezTo>
                <a:cubicBezTo>
                  <a:pt x="1155183" y="565130"/>
                  <a:pt x="1158522" y="864321"/>
                  <a:pt x="1158522" y="1176293"/>
                </a:cubicBezTo>
                <a:close/>
              </a:path>
            </a:pathLst>
          </a:cu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76874" rIns="76874" bIns="76875" numCol="1" spcCol="1270" anchor="ctr" anchorCtr="0">
            <a:noAutofit/>
          </a:bodyPr>
          <a:lstStyle/>
          <a:p>
            <a:pPr marL="285750" lvl="1" indent="-285750" algn="l" defTabSz="14224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스테이지 클리어 성취감 자극</a:t>
            </a:r>
            <a:r>
              <a:rPr lang="en-US" altLang="ko-KR" sz="3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979712" y="3742707"/>
            <a:ext cx="6553544" cy="1158523"/>
          </a:xfrm>
          <a:custGeom>
            <a:avLst/>
            <a:gdLst>
              <a:gd name="connsiteX0" fmla="*/ 193091 w 1158522"/>
              <a:gd name="connsiteY0" fmla="*/ 0 h 7057599"/>
              <a:gd name="connsiteX1" fmla="*/ 965431 w 1158522"/>
              <a:gd name="connsiteY1" fmla="*/ 0 h 7057599"/>
              <a:gd name="connsiteX2" fmla="*/ 1101967 w 1158522"/>
              <a:gd name="connsiteY2" fmla="*/ 56555 h 7057599"/>
              <a:gd name="connsiteX3" fmla="*/ 1158522 w 1158522"/>
              <a:gd name="connsiteY3" fmla="*/ 193091 h 7057599"/>
              <a:gd name="connsiteX4" fmla="*/ 1158522 w 1158522"/>
              <a:gd name="connsiteY4" fmla="*/ 7057599 h 7057599"/>
              <a:gd name="connsiteX5" fmla="*/ 1158522 w 1158522"/>
              <a:gd name="connsiteY5" fmla="*/ 7057599 h 7057599"/>
              <a:gd name="connsiteX6" fmla="*/ 1158522 w 1158522"/>
              <a:gd name="connsiteY6" fmla="*/ 7057599 h 7057599"/>
              <a:gd name="connsiteX7" fmla="*/ 0 w 1158522"/>
              <a:gd name="connsiteY7" fmla="*/ 7057599 h 7057599"/>
              <a:gd name="connsiteX8" fmla="*/ 0 w 1158522"/>
              <a:gd name="connsiteY8" fmla="*/ 7057599 h 7057599"/>
              <a:gd name="connsiteX9" fmla="*/ 0 w 1158522"/>
              <a:gd name="connsiteY9" fmla="*/ 7057599 h 7057599"/>
              <a:gd name="connsiteX10" fmla="*/ 0 w 1158522"/>
              <a:gd name="connsiteY10" fmla="*/ 193091 h 7057599"/>
              <a:gd name="connsiteX11" fmla="*/ 56555 w 1158522"/>
              <a:gd name="connsiteY11" fmla="*/ 56555 h 7057599"/>
              <a:gd name="connsiteX12" fmla="*/ 193091 w 1158522"/>
              <a:gd name="connsiteY12" fmla="*/ 0 h 70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522" h="7057599">
                <a:moveTo>
                  <a:pt x="1158522" y="1176293"/>
                </a:moveTo>
                <a:lnTo>
                  <a:pt x="1158522" y="5881306"/>
                </a:lnTo>
                <a:cubicBezTo>
                  <a:pt x="1158522" y="6193278"/>
                  <a:pt x="1155182" y="6492469"/>
                  <a:pt x="1149238" y="6713069"/>
                </a:cubicBezTo>
                <a:cubicBezTo>
                  <a:pt x="1143294" y="6933669"/>
                  <a:pt x="1135232" y="7057596"/>
                  <a:pt x="1126826" y="7057596"/>
                </a:cubicBezTo>
                <a:lnTo>
                  <a:pt x="0" y="7057596"/>
                </a:lnTo>
                <a:lnTo>
                  <a:pt x="0" y="7057596"/>
                </a:lnTo>
                <a:lnTo>
                  <a:pt x="0" y="7057596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1126826" y="3"/>
                </a:lnTo>
                <a:cubicBezTo>
                  <a:pt x="1135232" y="3"/>
                  <a:pt x="1143294" y="123937"/>
                  <a:pt x="1149238" y="344530"/>
                </a:cubicBezTo>
                <a:cubicBezTo>
                  <a:pt x="1155183" y="565130"/>
                  <a:pt x="1158522" y="864321"/>
                  <a:pt x="1158522" y="1176293"/>
                </a:cubicBezTo>
                <a:close/>
              </a:path>
            </a:pathLst>
          </a:cu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5" tIns="76874" rIns="76874" bIns="76875" numCol="1" spcCol="1270" anchor="ctr" anchorCtr="0">
            <a:noAutofit/>
          </a:bodyPr>
          <a:lstStyle/>
          <a:p>
            <a:pPr marL="285750" lvl="1" indent="-285750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스테이지 별 스토리 부여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8933" y="1899166"/>
            <a:ext cx="1246985" cy="1781406"/>
          </a:xfrm>
          <a:custGeom>
            <a:avLst/>
            <a:gdLst>
              <a:gd name="connsiteX0" fmla="*/ 0 w 1781405"/>
              <a:gd name="connsiteY0" fmla="*/ 0 h 1246984"/>
              <a:gd name="connsiteX1" fmla="*/ 1157913 w 1781405"/>
              <a:gd name="connsiteY1" fmla="*/ 0 h 1246984"/>
              <a:gd name="connsiteX2" fmla="*/ 1781405 w 1781405"/>
              <a:gd name="connsiteY2" fmla="*/ 623492 h 1246984"/>
              <a:gd name="connsiteX3" fmla="*/ 1157913 w 1781405"/>
              <a:gd name="connsiteY3" fmla="*/ 1246984 h 1246984"/>
              <a:gd name="connsiteX4" fmla="*/ 0 w 1781405"/>
              <a:gd name="connsiteY4" fmla="*/ 1246984 h 1246984"/>
              <a:gd name="connsiteX5" fmla="*/ 623492 w 1781405"/>
              <a:gd name="connsiteY5" fmla="*/ 623492 h 1246984"/>
              <a:gd name="connsiteX6" fmla="*/ 0 w 1781405"/>
              <a:gd name="connsiteY6" fmla="*/ 0 h 1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1405" h="1246984">
                <a:moveTo>
                  <a:pt x="1781404" y="0"/>
                </a:moveTo>
                <a:lnTo>
                  <a:pt x="1781404" y="810539"/>
                </a:lnTo>
                <a:lnTo>
                  <a:pt x="890703" y="1246984"/>
                </a:lnTo>
                <a:lnTo>
                  <a:pt x="1" y="810539"/>
                </a:lnTo>
                <a:lnTo>
                  <a:pt x="1" y="0"/>
                </a:lnTo>
                <a:lnTo>
                  <a:pt x="890703" y="436445"/>
                </a:lnTo>
                <a:lnTo>
                  <a:pt x="1781404" y="0"/>
                </a:lnTo>
                <a:close/>
              </a:path>
            </a:pathLst>
          </a:custGeom>
          <a:gradFill flip="none" rotWithShape="1">
            <a:gsLst>
              <a:gs pos="27000">
                <a:srgbClr val="00B0F0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641272" rIns="17780" bIns="641273" numCol="1" spcCol="1270" anchor="ctr" anchorCtr="0">
            <a:noAutofit/>
          </a:bodyPr>
          <a:lstStyle/>
          <a:p>
            <a:pPr lvl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미션</a:t>
            </a:r>
            <a:r>
              <a:rPr lang="en-US" altLang="ko-KR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8933" y="3742707"/>
            <a:ext cx="1246985" cy="1781406"/>
          </a:xfrm>
          <a:custGeom>
            <a:avLst/>
            <a:gdLst>
              <a:gd name="connsiteX0" fmla="*/ 0 w 1781405"/>
              <a:gd name="connsiteY0" fmla="*/ 0 h 1246984"/>
              <a:gd name="connsiteX1" fmla="*/ 1157913 w 1781405"/>
              <a:gd name="connsiteY1" fmla="*/ 0 h 1246984"/>
              <a:gd name="connsiteX2" fmla="*/ 1781405 w 1781405"/>
              <a:gd name="connsiteY2" fmla="*/ 623492 h 1246984"/>
              <a:gd name="connsiteX3" fmla="*/ 1157913 w 1781405"/>
              <a:gd name="connsiteY3" fmla="*/ 1246984 h 1246984"/>
              <a:gd name="connsiteX4" fmla="*/ 0 w 1781405"/>
              <a:gd name="connsiteY4" fmla="*/ 1246984 h 1246984"/>
              <a:gd name="connsiteX5" fmla="*/ 623492 w 1781405"/>
              <a:gd name="connsiteY5" fmla="*/ 623492 h 1246984"/>
              <a:gd name="connsiteX6" fmla="*/ 0 w 1781405"/>
              <a:gd name="connsiteY6" fmla="*/ 0 h 1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1405" h="1246984">
                <a:moveTo>
                  <a:pt x="1781404" y="0"/>
                </a:moveTo>
                <a:lnTo>
                  <a:pt x="1781404" y="810539"/>
                </a:lnTo>
                <a:lnTo>
                  <a:pt x="890703" y="1246984"/>
                </a:lnTo>
                <a:lnTo>
                  <a:pt x="1" y="810539"/>
                </a:lnTo>
                <a:lnTo>
                  <a:pt x="1" y="0"/>
                </a:lnTo>
                <a:lnTo>
                  <a:pt x="890703" y="436445"/>
                </a:lnTo>
                <a:lnTo>
                  <a:pt x="1781404" y="0"/>
                </a:lnTo>
                <a:close/>
              </a:path>
            </a:pathLst>
          </a:custGeom>
          <a:gradFill flip="none" rotWithShape="1">
            <a:gsLst>
              <a:gs pos="27000">
                <a:srgbClr val="00B0F0"/>
              </a:gs>
              <a:gs pos="100000">
                <a:srgbClr val="005CB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1" tIns="641272" rIns="17780" bIns="641273" numCol="1" spcCol="1270" anchor="ctr" anchorCtr="0">
            <a:noAutofit/>
          </a:bodyPr>
          <a:lstStyle/>
          <a:p>
            <a:pPr lvl="0" algn="ctr" defTabSz="1244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미션</a:t>
            </a:r>
            <a:r>
              <a:rPr lang="en-US" altLang="ko-KR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28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647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175</Words>
  <Application>Microsoft Macintosh PowerPoint</Application>
  <PresentationFormat>화면 슬라이드 쇼(4:3)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김재한</dc:creator>
  <cp:lastModifiedBy>이재민</cp:lastModifiedBy>
  <cp:revision>77</cp:revision>
  <dcterms:created xsi:type="dcterms:W3CDTF">2012-05-29T15:43:01Z</dcterms:created>
  <dcterms:modified xsi:type="dcterms:W3CDTF">2018-10-31T06:38:46Z</dcterms:modified>
</cp:coreProperties>
</file>