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26" d="100"/>
          <a:sy n="126" d="100"/>
        </p:scale>
        <p:origin x="-1242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70B9-01C3-443B-AF74-3FE61FFECBC5}" type="datetimeFigureOut">
              <a:rPr lang="he-IL" smtClean="0"/>
              <a:t>י"ט/סיון/תש"פ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0DA5-B186-451A-B08E-F7B62C91A6A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70B9-01C3-443B-AF74-3FE61FFECBC5}" type="datetimeFigureOut">
              <a:rPr lang="he-IL" smtClean="0"/>
              <a:t>י"ט/סיון/תש"פ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0DA5-B186-451A-B08E-F7B62C91A6A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70B9-01C3-443B-AF74-3FE61FFECBC5}" type="datetimeFigureOut">
              <a:rPr lang="he-IL" smtClean="0"/>
              <a:t>י"ט/סיון/תש"פ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0DA5-B186-451A-B08E-F7B62C91A6A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70B9-01C3-443B-AF74-3FE61FFECBC5}" type="datetimeFigureOut">
              <a:rPr lang="he-IL" smtClean="0"/>
              <a:t>י"ט/סיון/תש"פ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0DA5-B186-451A-B08E-F7B62C91A6A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70B9-01C3-443B-AF74-3FE61FFECBC5}" type="datetimeFigureOut">
              <a:rPr lang="he-IL" smtClean="0"/>
              <a:t>י"ט/סיון/תש"פ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0DA5-B186-451A-B08E-F7B62C91A6A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70B9-01C3-443B-AF74-3FE61FFECBC5}" type="datetimeFigureOut">
              <a:rPr lang="he-IL" smtClean="0"/>
              <a:t>י"ט/סיון/תש"פ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0DA5-B186-451A-B08E-F7B62C91A6A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70B9-01C3-443B-AF74-3FE61FFECBC5}" type="datetimeFigureOut">
              <a:rPr lang="he-IL" smtClean="0"/>
              <a:t>י"ט/סיון/תש"פ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0DA5-B186-451A-B08E-F7B62C91A6A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70B9-01C3-443B-AF74-3FE61FFECBC5}" type="datetimeFigureOut">
              <a:rPr lang="he-IL" smtClean="0"/>
              <a:t>י"ט/סיון/תש"פ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0DA5-B186-451A-B08E-F7B62C91A6A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70B9-01C3-443B-AF74-3FE61FFECBC5}" type="datetimeFigureOut">
              <a:rPr lang="he-IL" smtClean="0"/>
              <a:t>י"ט/סיון/תש"פ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0DA5-B186-451A-B08E-F7B62C91A6A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70B9-01C3-443B-AF74-3FE61FFECBC5}" type="datetimeFigureOut">
              <a:rPr lang="he-IL" smtClean="0"/>
              <a:t>י"ט/סיון/תש"פ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0DA5-B186-451A-B08E-F7B62C91A6A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70B9-01C3-443B-AF74-3FE61FFECBC5}" type="datetimeFigureOut">
              <a:rPr lang="he-IL" smtClean="0"/>
              <a:t>י"ט/סיון/תש"פ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0DA5-B186-451A-B08E-F7B62C91A6A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B70B9-01C3-443B-AF74-3FE61FFECBC5}" type="datetimeFigureOut">
              <a:rPr lang="he-IL" smtClean="0"/>
              <a:t>י"ט/סיון/תש"פ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20DA5-B186-451A-B08E-F7B62C91A6A7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51" y="71437"/>
            <a:ext cx="4196099" cy="190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r="2985"/>
          <a:stretch>
            <a:fillRect/>
          </a:stretch>
        </p:blipFill>
        <p:spPr bwMode="auto">
          <a:xfrm>
            <a:off x="4191000" y="0"/>
            <a:ext cx="4953000" cy="3118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057400"/>
            <a:ext cx="3993846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 r="29136"/>
          <a:stretch>
            <a:fillRect/>
          </a:stretch>
        </p:blipFill>
        <p:spPr bwMode="auto">
          <a:xfrm>
            <a:off x="0" y="3505200"/>
            <a:ext cx="4114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 r="7006"/>
          <a:stretch>
            <a:fillRect/>
          </a:stretch>
        </p:blipFill>
        <p:spPr bwMode="auto">
          <a:xfrm>
            <a:off x="4191000" y="3291254"/>
            <a:ext cx="4953000" cy="3566746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‫הצגה על המסך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2" baseType="lpstr">
      <vt:lpstr>ערכת נושא Office</vt:lpstr>
      <vt:lpstr>שקופית 1</vt:lpstr>
    </vt:vector>
  </TitlesOfParts>
  <Company>Calanit Carmon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Leon</dc:creator>
  <cp:lastModifiedBy>Leon</cp:lastModifiedBy>
  <cp:revision>1</cp:revision>
  <dcterms:created xsi:type="dcterms:W3CDTF">2020-06-11T17:43:50Z</dcterms:created>
  <dcterms:modified xsi:type="dcterms:W3CDTF">2020-06-11T17:52:27Z</dcterms:modified>
</cp:coreProperties>
</file>