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9D2-4D20-8274-7204-49624BF1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B0D1A-3D46-2853-B272-91575DA5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444A-FF30-509E-8445-B7E420A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2AAB-5689-FD28-E3A2-05E74631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24EE-704F-441C-6D5C-18B3DF8D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D82D-BB81-65A1-DB32-38079D0C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F5AD-1417-C170-0607-463D47C0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0A46-A848-7DC1-EC16-5D18AB9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4934-C844-10D2-2FD3-1C023A4E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8071-12E7-BB25-94A8-A9F739F3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7DD4A-1FCC-780C-C114-B69563044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117F8-EB3C-720E-28BA-ABDAC227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F150-53F9-2C57-1B27-DD217372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786F-C2A7-21B0-16BE-4D290A45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DED2-7135-0665-195C-3D9E6224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9C2-5581-B3D0-E96A-37AA64CD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5045-EC51-3B4D-5ECB-12B960E7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2B5C-3788-79C9-A0B4-500F2C3F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B71A-6336-8EC5-0A31-6A07618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3968-B3DD-09D1-FF42-FD49A252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70C-4AE1-E05F-8F8D-5387EEF2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4415-DE2F-7812-1335-A79ECBDE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0868-873C-5EB5-82C0-C44319B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B2C6-705C-5044-DB7F-6DAD8624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8B74-3DAE-3616-1E5B-8B82F839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1FC9-D387-6724-0216-025CE421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5DB-7D83-C640-B2FD-AFC327CF7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677F-7D49-739B-6930-429A1290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ADB6-F4EF-9A96-CB52-D56D67C5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29BD-C6E2-1CA8-4B38-36BA6FAD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8925-3C32-62E9-F932-3E114182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858A-6D88-4288-6CE9-21F187CA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1DD5-B627-0A65-E41E-1FD304ED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23A9B-BB7D-A0A3-A4D3-13EC027F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BDDCC-57B1-4EE9-6692-53704D0D0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F75B-EA93-3E5F-363D-7C6D2D6B1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3F0CC-6C6A-31D1-60C9-4107528C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F4ACB-82A4-891D-935B-A294B004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187BD-CF45-461E-33F8-C5247BC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135F-B97A-7C76-1B78-C471A310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2DDA2-4352-6D7C-72E1-97E06CCA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CE33E-ADB9-F754-AA95-6FD7F67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8CC0-D2CC-3FFD-93FA-78AD9606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8FB96-B773-5824-A7AA-37DCE5F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B6A42-66CD-C646-7144-CA920E5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3924C-9B9B-248C-73ED-20D639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2968-8E19-9D40-2711-4468177D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2386-A2A7-05F2-AB0E-24183ABD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02B0E-06CA-988C-A435-EC051028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7491-386C-C906-D061-D44F748B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557C-B282-6FD5-5F98-9E33C9F6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7B66-458D-292F-7F1D-8A40DAD2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54A0-B19A-DEB0-D165-A6BC12C5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D87C3-5B33-45C0-5C54-6A56BC441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DF97-40FF-25AC-D353-2C27FBFCB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2E72-BF96-1042-62AC-58ED2EF7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32DA7-EB05-1A62-4375-003A9EF8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CC2C-D5A7-1373-E70C-CB0337DF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88D3A-1540-83C1-7700-C7E2A13E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4B44-0CD5-AA31-581D-C2690950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5D55-1284-A802-96C4-C1A4A8518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7AAD-C514-40EF-9CA2-E0798749444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3A36-A2A7-72F1-BD04-17031A986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A3F3-F5CA-2878-EF49-0C87CA580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0A48-D495-48AA-95B7-0CE6448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7AF99-9A9B-9362-EA37-8F217FFE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Switch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77FC-A22D-628E-558A-143DF3B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Create a new project called </a:t>
            </a:r>
            <a:r>
              <a:rPr lang="en-US" dirty="0" err="1"/>
              <a:t>SwitchLecture</a:t>
            </a:r>
            <a:endParaRPr lang="en-US" dirty="0"/>
          </a:p>
          <a:p>
            <a:r>
              <a:rPr lang="en-US" dirty="0"/>
              <a:t>Create a class called Month.java</a:t>
            </a:r>
          </a:p>
          <a:p>
            <a:r>
              <a:rPr lang="en-US" dirty="0"/>
              <a:t>In main instantiate a variable of type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8D79D-F08F-82B9-640E-5BF48ECD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708437"/>
            <a:ext cx="6894236" cy="19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Switch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Lecture</dc:title>
  <dc:creator>Lee Cottrell</dc:creator>
  <cp:lastModifiedBy>Lee Cottrell</cp:lastModifiedBy>
  <cp:revision>1</cp:revision>
  <dcterms:created xsi:type="dcterms:W3CDTF">2022-11-28T14:54:48Z</dcterms:created>
  <dcterms:modified xsi:type="dcterms:W3CDTF">2022-11-28T15:25:45Z</dcterms:modified>
</cp:coreProperties>
</file>