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C267-5D7E-7613-000F-FA4325C50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D1371-051C-1F19-AAD9-4C1276661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D55AD-4AB9-5CBF-7D51-6E23B6C9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7F9F-9BBC-4AE5-8250-BF52F738D49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3C53-6CBB-CDD3-7EDC-6C9B78C7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9161-39B3-B82E-8F0B-00879D3E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AF62-8B39-438D-948E-BA7A368EA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4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BCEA-E5A9-65DA-880D-130B9B23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8A0C7-A312-2673-F139-67EE59963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96F1-41AA-8707-96F8-F5E7EFE6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7F9F-9BBC-4AE5-8250-BF52F738D49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23056-A391-CDC5-40EA-F0DE1292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F6C1B-8FE3-2882-00A3-176D43FB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AF62-8B39-438D-948E-BA7A368EA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7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70989-8327-84DD-A4C0-78EC4CCC1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160A8-2FA0-5EF1-24FC-08E64EF24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06D09-6A2F-F42F-4CF6-A17DB6B8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7F9F-9BBC-4AE5-8250-BF52F738D49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03E7A-508F-E452-1725-CD2295B5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7F852-4AAA-523B-C88A-747AD83E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AF62-8B39-438D-948E-BA7A368EA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9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29F0-F380-0442-721C-98215B5A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4B0B-183F-18B0-2536-CBA79088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4D07-2947-7CAB-33B5-59E60E44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7F9F-9BBC-4AE5-8250-BF52F738D49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69F1-7A2C-008A-D043-F62FEE804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6C5A-8194-9A77-7563-08F0F4C5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AF62-8B39-438D-948E-BA7A368EA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BA37-343D-5742-59D2-51AE448A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182B-BF10-6307-6996-76C52E4B0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3E1B-BD8B-3F50-F425-CC4DB981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7F9F-9BBC-4AE5-8250-BF52F738D49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B35C-8A83-407E-394D-536E22FB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D10F6-E5AE-76BE-60E4-19DE9098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AF62-8B39-438D-948E-BA7A368EA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DE2F-D843-01E9-4639-1E9914C8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A2450-5044-3673-2404-2B351F207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728C0-A263-AC2C-51B8-0006A0F52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045F5-FF04-B6A8-030F-7EF1FB32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7F9F-9BBC-4AE5-8250-BF52F738D49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C8BF4-9ED7-BFFA-4E74-E5200514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9BE1A-20C3-2007-9DE5-43AD3709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AF62-8B39-438D-948E-BA7A368EA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2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CE42-562A-98D7-5902-63D70FDB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34121-0844-B588-DDE4-4843193F2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14DE3-6CC7-3713-2BC8-5FDBA564F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772F7-A44E-A36B-7E72-4028F6EB3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0ABE6-7477-8F95-3E1C-7B90803F0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3FFEF-7B22-4C33-37BC-7DFD1761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7F9F-9BBC-4AE5-8250-BF52F738D49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B84F6-6C04-CA66-413D-4593AA46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5E69A-5532-94F0-311F-68F0592A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AF62-8B39-438D-948E-BA7A368EA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6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570D-23B6-6394-4633-7D83EC8D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9B600-D8F9-0C79-A9C6-3274581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7F9F-9BBC-4AE5-8250-BF52F738D49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454D6-FC89-114B-5982-703A2E61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ACB9B-086F-23DB-F098-DB9CDB54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AF62-8B39-438D-948E-BA7A368EA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B27D7-EB89-CA3B-3AF2-9A27AF90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7F9F-9BBC-4AE5-8250-BF52F738D49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EE3C4-4F29-F3AF-6241-CC6C0289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D6433-4DB6-51FA-9659-11DE99D0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AF62-8B39-438D-948E-BA7A368EA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4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30EB-4DE3-983C-F580-8AA5CA02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C923-A3C8-7F40-A1A6-BB3108FD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EE449-DB0D-AB4D-2FD7-17F0AE88B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32AFD-8C44-3D52-23C6-E51DA615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7F9F-9BBC-4AE5-8250-BF52F738D49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CAC12-61BA-F43B-6594-61B0DA56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56874-3D52-FEB7-BD59-0258CF95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AF62-8B39-438D-948E-BA7A368EA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34F0-DDE5-557A-2E16-0F0F7E82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D5C55-0A73-4837-FD04-A69EF247B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36EB6-6845-6FE0-C759-ACAF392EB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EE1C2-9991-48A8-B7E9-FE69E8C8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7F9F-9BBC-4AE5-8250-BF52F738D49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5AC32-E446-92B5-F4D8-AB0316FE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2C06C-B0B5-1329-AFEB-9D9AFA99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AF62-8B39-438D-948E-BA7A368EA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7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2293A-7D20-135B-8709-4CFB96CD6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38548-4386-412D-4857-122B4EAA4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18D04-0CF5-C02B-23D7-328441DBC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B7F9F-9BBC-4AE5-8250-BF52F738D494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E3690-0EF3-D484-B6EB-E2384133F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26C8B-04AC-E2B5-4FC3-89B0F6AE4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7AF62-8B39-438D-948E-BA7A368EA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7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boo.fm/media/80009-oregon-independent-party-adopts-new-voting-method-score-then-automatic-runof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4871-444F-B9D6-8ACA-DCBD318F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Setup for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DCF5-40DE-1094-D5B5-A6F45D6A5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Build a new project called </a:t>
            </a:r>
            <a:r>
              <a:rPr lang="en-US" dirty="0" err="1">
                <a:solidFill>
                  <a:srgbClr val="FF0000"/>
                </a:solidFill>
              </a:rPr>
              <a:t>VoteCountLecture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Add a new class called </a:t>
            </a:r>
            <a:r>
              <a:rPr lang="en-US" dirty="0" err="1">
                <a:solidFill>
                  <a:srgbClr val="FF0000"/>
                </a:solidFill>
              </a:rPr>
              <a:t>PoliticalParty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36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Setup for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for Class</dc:title>
  <dc:creator>Lee Cottrell</dc:creator>
  <cp:lastModifiedBy>Lee Cottrell</cp:lastModifiedBy>
  <cp:revision>1</cp:revision>
  <dcterms:created xsi:type="dcterms:W3CDTF">2022-11-07T15:13:13Z</dcterms:created>
  <dcterms:modified xsi:type="dcterms:W3CDTF">2022-11-07T15:16:33Z</dcterms:modified>
</cp:coreProperties>
</file>