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7FBA-B433-5CFF-9157-26DE6569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43A85-9ACC-C52B-7791-9E2111F26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9FA6-CBB7-A646-E177-31563BE7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FE2-64F1-610E-6F4A-53310B4F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62E1-0CEE-864B-5DD7-7118CE5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1164-A7D1-5D65-7EE9-D617FE9E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C304E-CBAF-C988-C195-880E37942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BB78-F3A1-3640-70AD-881A0392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11CB-699E-07B3-7598-4B968A83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B8AB-8F1B-1028-1EC3-E1B21317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5F121-7DB6-4706-A82E-BEB7BB54A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A5DF3-94EC-F18F-D7E1-F0B5C5C8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C582-3A73-5FBB-5DD5-0E26B163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452A-5F0C-6468-346B-61CC3F5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272C-D860-C932-4405-F720F2E7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6BA0-6247-957F-5D8C-707A4A4B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881-EA20-2BE2-EEA3-AB21840D6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2FE5-0CD7-5417-7D9C-57E22AFE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60B7-4C84-3C3D-0FE2-B71C7A70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11DD-990D-4790-6299-1AF7756E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1103-9569-D5AB-1E62-1E358E05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7FDE2-15D8-A675-2456-BFD5B75D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9C50-CC86-19B0-52C6-5A2FB097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82D3-EDA4-63D0-DF3A-A06952F6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DB3D-6D3C-BB40-71ED-164F00CE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883C-5046-A657-1FAF-ECE8619B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6998-2366-73A8-BD62-C01E4DA7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0003-59C8-30FF-7C9C-F36CB7447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13D2A-59E1-0E58-B677-2D2A058D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A492-4319-582C-EAE6-49C74B55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18004-91B9-9909-0CF3-761EF2D7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13B6-B5CC-A2C1-6B80-6E81312C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627DD-9476-7FAE-4889-4A7F03B0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95C17-73C5-79DC-7837-F8FFF0CF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51FC0-BB87-2F50-81A7-BD5DFF4B6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113B6-37F6-D18A-0462-D22A977C8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E4D2C-9340-4F17-63E9-C91AEE4C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C631E-2992-65B2-6C7F-6A326655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A986C-625C-F224-C4AF-9C1F36E0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3A7F-26AB-FCD0-A248-69AD98A4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41032-6AA2-0154-48E9-BC154DF6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BBB29-8709-C0E1-D67D-86FD1064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15E9E-3E67-955E-C8F2-FE6FB52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AEFAF-442D-BDE7-B798-6714331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E72BB-8740-F36D-91CA-9024CDFF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77CC-228D-D2CD-7791-B08C016E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6140-202B-735D-1231-9C3FB1C4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77C5-EB40-D9B1-3615-2224D0BA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C03E1-65F8-E484-8AFA-E1F60BD28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D8E1-4BB2-BF89-7C72-E04E1740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F6FF5-434B-3826-075B-1B96237B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BE9B-401D-B2AF-06D7-0DAACFB8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69E6-7894-C27B-7B81-95F7AF32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ABD88-E0BB-B674-F8C2-06D764B18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21BE-4715-B9EB-78ED-2E544FDE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0F125-25A0-B77D-EF43-6228727B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86B18-957C-FA68-8C9A-9DEDBFB5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7D54-636D-EC89-6E44-774B67CF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83989-7239-7127-5AA5-BE73AB52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84B2-9616-D29A-7FCC-479033F9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E4F8-10CF-8935-5EE5-830E8408B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F61A-844E-4113-BB6D-D4F0DA6E7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8DC5-4E94-9549-8B61-560094E0D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4DF3-B3C0-9CC9-ED84-EE167F048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45C3-B631-4DDE-AEC3-8B51AED3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70816&amp;picture=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18C-50DB-2C97-E7D4-31F9C261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Craps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9609-FF13-3C3A-AEA4-038702E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Roll – Come Out Roll</a:t>
            </a:r>
          </a:p>
          <a:p>
            <a:pPr lvl="1"/>
            <a:r>
              <a:rPr lang="en-US" dirty="0"/>
              <a:t>2, 3, or 12 causes the player to lose</a:t>
            </a:r>
          </a:p>
          <a:p>
            <a:pPr lvl="1"/>
            <a:r>
              <a:rPr lang="en-US" dirty="0"/>
              <a:t>7, 11 causes the player to win</a:t>
            </a:r>
          </a:p>
          <a:p>
            <a:pPr lvl="1"/>
            <a:r>
              <a:rPr lang="en-US" dirty="0"/>
              <a:t>Any other value is the Point</a:t>
            </a:r>
          </a:p>
          <a:p>
            <a:r>
              <a:rPr lang="en-US" dirty="0"/>
              <a:t>Subsequent rolls</a:t>
            </a:r>
          </a:p>
          <a:p>
            <a:pPr lvl="1"/>
            <a:r>
              <a:rPr lang="en-US" dirty="0"/>
              <a:t>The player is trying re-roll the Point </a:t>
            </a:r>
          </a:p>
          <a:p>
            <a:pPr lvl="1"/>
            <a:r>
              <a:rPr lang="en-US" dirty="0"/>
              <a:t>Rolling the Point is a win</a:t>
            </a:r>
          </a:p>
          <a:p>
            <a:pPr lvl="1"/>
            <a:r>
              <a:rPr lang="en-US" dirty="0"/>
              <a:t>Rolling a 7 is a lose</a:t>
            </a:r>
          </a:p>
          <a:p>
            <a:pPr lvl="1"/>
            <a:r>
              <a:rPr lang="en-US" dirty="0"/>
              <a:t>Other rolls are ignored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9AA2F-DE62-C367-04C0-04A004FF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6591" y="1825625"/>
            <a:ext cx="4402221" cy="30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Simplified Craps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Craps Rules</dc:title>
  <dc:creator>Lee Cottrell</dc:creator>
  <cp:lastModifiedBy>Lee Cottrell</cp:lastModifiedBy>
  <cp:revision>1</cp:revision>
  <dcterms:created xsi:type="dcterms:W3CDTF">2022-12-08T15:39:18Z</dcterms:created>
  <dcterms:modified xsi:type="dcterms:W3CDTF">2022-12-08T16:30:57Z</dcterms:modified>
</cp:coreProperties>
</file>