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25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2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7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2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10CB8-2535-4AC7-8921-E1A8EF1021C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6B1C18-B1A5-4C84-B533-9BA146270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4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1CB1-640E-37A4-497E-3A4FE4D2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File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403F-F0D7-C366-4845-FF4D1B43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new project called ReadFile1</a:t>
            </a:r>
          </a:p>
          <a:p>
            <a:r>
              <a:rPr lang="en-US" sz="2400" dirty="0"/>
              <a:t>Create a folder on c: drive called Data</a:t>
            </a:r>
          </a:p>
          <a:p>
            <a:r>
              <a:rPr lang="en-US" sz="2400" dirty="0"/>
              <a:t>Download the datafiles.zip from module 5 of D2L Brightspace</a:t>
            </a:r>
          </a:p>
          <a:p>
            <a:r>
              <a:rPr lang="en-US" sz="2400" dirty="0"/>
              <a:t>Extract these files into c:\data</a:t>
            </a:r>
          </a:p>
          <a:p>
            <a:r>
              <a:rPr lang="en-US" sz="2400" dirty="0"/>
              <a:t>Verify that you have two files called frost.txt and randnumbers.csv</a:t>
            </a:r>
          </a:p>
        </p:txBody>
      </p:sp>
    </p:spTree>
    <p:extLst>
      <p:ext uri="{BB962C8B-B14F-4D97-AF65-F5344CB8AC3E}">
        <p14:creationId xmlns:p14="http://schemas.microsoft.com/office/powerpoint/2010/main" val="25038299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49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Read File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File Lecture</dc:title>
  <dc:creator>Lee Cottrell</dc:creator>
  <cp:lastModifiedBy>Lee Cottrell</cp:lastModifiedBy>
  <cp:revision>1</cp:revision>
  <dcterms:created xsi:type="dcterms:W3CDTF">2022-12-12T15:17:16Z</dcterms:created>
  <dcterms:modified xsi:type="dcterms:W3CDTF">2022-12-12T15:21:10Z</dcterms:modified>
</cp:coreProperties>
</file>