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FBFE1B-7183-4114-8653-50B7DE9DF14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9977A2-1AE9-45E5-8779-0813A5902A28}">
      <dgm:prSet/>
      <dgm:spPr/>
      <dgm:t>
        <a:bodyPr/>
        <a:lstStyle/>
        <a:p>
          <a:r>
            <a:rPr lang="en-US"/>
            <a:t>Open your FoodItem project</a:t>
          </a:r>
        </a:p>
      </dgm:t>
    </dgm:pt>
    <dgm:pt modelId="{66A1E0F2-15DE-40B9-B0A3-6BAC94CA35D0}" type="parTrans" cxnId="{47727BF3-AE9B-4C4F-841B-E307135FC826}">
      <dgm:prSet/>
      <dgm:spPr/>
      <dgm:t>
        <a:bodyPr/>
        <a:lstStyle/>
        <a:p>
          <a:endParaRPr lang="en-US"/>
        </a:p>
      </dgm:t>
    </dgm:pt>
    <dgm:pt modelId="{0B1188A2-1B54-492B-8121-4FF7F3759A74}" type="sibTrans" cxnId="{47727BF3-AE9B-4C4F-841B-E307135FC826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A1371E1-BB58-4485-9AE9-87D1E8CFA9FA}">
      <dgm:prSet/>
      <dgm:spPr/>
      <dgm:t>
        <a:bodyPr/>
        <a:lstStyle/>
        <a:p>
          <a:r>
            <a:rPr lang="en-US"/>
            <a:t>If needed download from Course materials FoodItem2022</a:t>
          </a:r>
        </a:p>
      </dgm:t>
    </dgm:pt>
    <dgm:pt modelId="{BC32F199-1739-4360-9891-A6CEC05EB475}" type="parTrans" cxnId="{359926A0-099F-4031-B7BE-EEE334B38E00}">
      <dgm:prSet/>
      <dgm:spPr/>
      <dgm:t>
        <a:bodyPr/>
        <a:lstStyle/>
        <a:p>
          <a:endParaRPr lang="en-US"/>
        </a:p>
      </dgm:t>
    </dgm:pt>
    <dgm:pt modelId="{AE9E1E03-1205-4CEC-90A3-B6A518C56859}" type="sibTrans" cxnId="{359926A0-099F-4031-B7BE-EEE334B38E00}">
      <dgm:prSet/>
      <dgm:spPr/>
      <dgm:t>
        <a:bodyPr/>
        <a:lstStyle/>
        <a:p>
          <a:endParaRPr lang="en-US"/>
        </a:p>
      </dgm:t>
    </dgm:pt>
    <dgm:pt modelId="{946478E6-2B38-4B6B-A472-CF99C68C768A}">
      <dgm:prSet/>
      <dgm:spPr/>
      <dgm:t>
        <a:bodyPr/>
        <a:lstStyle/>
        <a:p>
          <a:r>
            <a:rPr lang="en-US"/>
            <a:t>Have an empty main</a:t>
          </a:r>
        </a:p>
      </dgm:t>
    </dgm:pt>
    <dgm:pt modelId="{80213CD9-8EAF-4A66-B52C-BDEA8097D6DF}" type="parTrans" cxnId="{8736BA92-E994-4E25-ABCF-9916E04850C4}">
      <dgm:prSet/>
      <dgm:spPr/>
      <dgm:t>
        <a:bodyPr/>
        <a:lstStyle/>
        <a:p>
          <a:endParaRPr lang="en-US"/>
        </a:p>
      </dgm:t>
    </dgm:pt>
    <dgm:pt modelId="{79FEFE0F-9059-4FDF-9F4F-01CA35E43D53}" type="sibTrans" cxnId="{8736BA92-E994-4E25-ABCF-9916E04850C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61B2D18-6323-4423-A45C-E2CFCF33DB29}">
      <dgm:prSet/>
      <dgm:spPr/>
      <dgm:t>
        <a:bodyPr/>
        <a:lstStyle/>
        <a:p>
          <a:r>
            <a:rPr lang="en-US"/>
            <a:t>Clear your mind of negative thoughts </a:t>
          </a:r>
          <a:r>
            <a:rPr lang="en-US">
              <a:sym typeface="Wingdings" panose="05000000000000000000" pitchFamily="2" charset="2"/>
            </a:rPr>
            <a:t></a:t>
          </a:r>
          <a:endParaRPr lang="en-US"/>
        </a:p>
      </dgm:t>
    </dgm:pt>
    <dgm:pt modelId="{610D447C-265F-4F4F-8004-1CADDE6145FD}" type="parTrans" cxnId="{A8F1174A-BE90-436F-8F81-F531B100076F}">
      <dgm:prSet/>
      <dgm:spPr/>
      <dgm:t>
        <a:bodyPr/>
        <a:lstStyle/>
        <a:p>
          <a:endParaRPr lang="en-US"/>
        </a:p>
      </dgm:t>
    </dgm:pt>
    <dgm:pt modelId="{1BA37A7D-0E10-474E-B5A1-C8E146345CAF}" type="sibTrans" cxnId="{A8F1174A-BE90-436F-8F81-F531B100076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11E6B0D-BD76-46F4-BB06-A4F37E0FD1A3}" type="pres">
      <dgm:prSet presAssocID="{3CFBFE1B-7183-4114-8653-50B7DE9DF146}" presName="Name0" presStyleCnt="0">
        <dgm:presLayoutVars>
          <dgm:animLvl val="lvl"/>
          <dgm:resizeHandles val="exact"/>
        </dgm:presLayoutVars>
      </dgm:prSet>
      <dgm:spPr/>
    </dgm:pt>
    <dgm:pt modelId="{1DA7CCCF-0229-4228-BDA9-D96EE38DC791}" type="pres">
      <dgm:prSet presAssocID="{299977A2-1AE9-45E5-8779-0813A5902A28}" presName="compositeNode" presStyleCnt="0">
        <dgm:presLayoutVars>
          <dgm:bulletEnabled val="1"/>
        </dgm:presLayoutVars>
      </dgm:prSet>
      <dgm:spPr/>
    </dgm:pt>
    <dgm:pt modelId="{C005BB57-FD45-41BE-94C6-BDB61BEB2EE7}" type="pres">
      <dgm:prSet presAssocID="{299977A2-1AE9-45E5-8779-0813A5902A28}" presName="bgRect" presStyleLbl="alignNode1" presStyleIdx="0" presStyleCnt="3"/>
      <dgm:spPr/>
    </dgm:pt>
    <dgm:pt modelId="{ADFB78D6-B79F-4D3A-83C9-D975E95E5605}" type="pres">
      <dgm:prSet presAssocID="{0B1188A2-1B54-492B-8121-4FF7F3759A7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DC376F0-7ED4-49D9-B266-82094A8A3304}" type="pres">
      <dgm:prSet presAssocID="{299977A2-1AE9-45E5-8779-0813A5902A28}" presName="nodeRect" presStyleLbl="alignNode1" presStyleIdx="0" presStyleCnt="3">
        <dgm:presLayoutVars>
          <dgm:bulletEnabled val="1"/>
        </dgm:presLayoutVars>
      </dgm:prSet>
      <dgm:spPr/>
    </dgm:pt>
    <dgm:pt modelId="{BBD55068-2FDF-44A3-8AAF-B1FF28ADD757}" type="pres">
      <dgm:prSet presAssocID="{0B1188A2-1B54-492B-8121-4FF7F3759A74}" presName="sibTrans" presStyleCnt="0"/>
      <dgm:spPr/>
    </dgm:pt>
    <dgm:pt modelId="{F3432536-FBD4-4BEB-AA05-463FC7962892}" type="pres">
      <dgm:prSet presAssocID="{946478E6-2B38-4B6B-A472-CF99C68C768A}" presName="compositeNode" presStyleCnt="0">
        <dgm:presLayoutVars>
          <dgm:bulletEnabled val="1"/>
        </dgm:presLayoutVars>
      </dgm:prSet>
      <dgm:spPr/>
    </dgm:pt>
    <dgm:pt modelId="{60D5FA1E-D227-4825-98AB-089996E5FF2F}" type="pres">
      <dgm:prSet presAssocID="{946478E6-2B38-4B6B-A472-CF99C68C768A}" presName="bgRect" presStyleLbl="alignNode1" presStyleIdx="1" presStyleCnt="3"/>
      <dgm:spPr/>
    </dgm:pt>
    <dgm:pt modelId="{49CA2C43-1503-43B4-B90B-3C24AC50C83C}" type="pres">
      <dgm:prSet presAssocID="{79FEFE0F-9059-4FDF-9F4F-01CA35E43D5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7E9EAE6-8101-4B22-82AC-81C48166E069}" type="pres">
      <dgm:prSet presAssocID="{946478E6-2B38-4B6B-A472-CF99C68C768A}" presName="nodeRect" presStyleLbl="alignNode1" presStyleIdx="1" presStyleCnt="3">
        <dgm:presLayoutVars>
          <dgm:bulletEnabled val="1"/>
        </dgm:presLayoutVars>
      </dgm:prSet>
      <dgm:spPr/>
    </dgm:pt>
    <dgm:pt modelId="{E560C388-CF2B-430F-ACD2-B65DDA191E21}" type="pres">
      <dgm:prSet presAssocID="{79FEFE0F-9059-4FDF-9F4F-01CA35E43D53}" presName="sibTrans" presStyleCnt="0"/>
      <dgm:spPr/>
    </dgm:pt>
    <dgm:pt modelId="{9B4BAB1D-D2C8-457A-8833-232C86AE1A3B}" type="pres">
      <dgm:prSet presAssocID="{C61B2D18-6323-4423-A45C-E2CFCF33DB29}" presName="compositeNode" presStyleCnt="0">
        <dgm:presLayoutVars>
          <dgm:bulletEnabled val="1"/>
        </dgm:presLayoutVars>
      </dgm:prSet>
      <dgm:spPr/>
    </dgm:pt>
    <dgm:pt modelId="{B5F6CE0D-A8D5-4C21-9576-A96ECF782B8B}" type="pres">
      <dgm:prSet presAssocID="{C61B2D18-6323-4423-A45C-E2CFCF33DB29}" presName="bgRect" presStyleLbl="alignNode1" presStyleIdx="2" presStyleCnt="3"/>
      <dgm:spPr/>
    </dgm:pt>
    <dgm:pt modelId="{3E3D6535-AB17-42AC-8454-01FF60AD2F8A}" type="pres">
      <dgm:prSet presAssocID="{1BA37A7D-0E10-474E-B5A1-C8E146345CA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35DA4E6A-EB4D-498A-A0DD-416E1C4E5C57}" type="pres">
      <dgm:prSet presAssocID="{C61B2D18-6323-4423-A45C-E2CFCF33DB2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4541A02-17E6-4962-B3E7-21AABBB7D418}" type="presOf" srcId="{299977A2-1AE9-45E5-8779-0813A5902A28}" destId="{6DC376F0-7ED4-49D9-B266-82094A8A3304}" srcOrd="1" destOrd="0" presId="urn:microsoft.com/office/officeart/2016/7/layout/LinearBlockProcessNumbered"/>
    <dgm:cxn modelId="{4D2B1E2B-AF95-46D1-9DA3-EB8F1A48F319}" type="presOf" srcId="{C61B2D18-6323-4423-A45C-E2CFCF33DB29}" destId="{B5F6CE0D-A8D5-4C21-9576-A96ECF782B8B}" srcOrd="0" destOrd="0" presId="urn:microsoft.com/office/officeart/2016/7/layout/LinearBlockProcessNumbered"/>
    <dgm:cxn modelId="{52B7AE2D-AD59-4496-B802-F05FBFDBC64B}" type="presOf" srcId="{EA1371E1-BB58-4485-9AE9-87D1E8CFA9FA}" destId="{6DC376F0-7ED4-49D9-B266-82094A8A3304}" srcOrd="0" destOrd="1" presId="urn:microsoft.com/office/officeart/2016/7/layout/LinearBlockProcessNumbered"/>
    <dgm:cxn modelId="{73A0EA33-25D6-41B0-AA7F-4A21F4C1C864}" type="presOf" srcId="{299977A2-1AE9-45E5-8779-0813A5902A28}" destId="{C005BB57-FD45-41BE-94C6-BDB61BEB2EE7}" srcOrd="0" destOrd="0" presId="urn:microsoft.com/office/officeart/2016/7/layout/LinearBlockProcessNumbered"/>
    <dgm:cxn modelId="{78578D65-B57E-4EDB-B988-ED3568EB9899}" type="presOf" srcId="{946478E6-2B38-4B6B-A472-CF99C68C768A}" destId="{37E9EAE6-8101-4B22-82AC-81C48166E069}" srcOrd="1" destOrd="0" presId="urn:microsoft.com/office/officeart/2016/7/layout/LinearBlockProcessNumbered"/>
    <dgm:cxn modelId="{A8F1174A-BE90-436F-8F81-F531B100076F}" srcId="{3CFBFE1B-7183-4114-8653-50B7DE9DF146}" destId="{C61B2D18-6323-4423-A45C-E2CFCF33DB29}" srcOrd="2" destOrd="0" parTransId="{610D447C-265F-4F4F-8004-1CADDE6145FD}" sibTransId="{1BA37A7D-0E10-474E-B5A1-C8E146345CAF}"/>
    <dgm:cxn modelId="{38735658-BA10-4A34-A305-2CF15F888149}" type="presOf" srcId="{946478E6-2B38-4B6B-A472-CF99C68C768A}" destId="{60D5FA1E-D227-4825-98AB-089996E5FF2F}" srcOrd="0" destOrd="0" presId="urn:microsoft.com/office/officeart/2016/7/layout/LinearBlockProcessNumbered"/>
    <dgm:cxn modelId="{7CDB6083-005D-4948-BCAF-4E22F84E83BC}" type="presOf" srcId="{C61B2D18-6323-4423-A45C-E2CFCF33DB29}" destId="{35DA4E6A-EB4D-498A-A0DD-416E1C4E5C57}" srcOrd="1" destOrd="0" presId="urn:microsoft.com/office/officeart/2016/7/layout/LinearBlockProcessNumbered"/>
    <dgm:cxn modelId="{D6F2E08A-2967-48AC-84D7-0BA412DEE190}" type="presOf" srcId="{0B1188A2-1B54-492B-8121-4FF7F3759A74}" destId="{ADFB78D6-B79F-4D3A-83C9-D975E95E5605}" srcOrd="0" destOrd="0" presId="urn:microsoft.com/office/officeart/2016/7/layout/LinearBlockProcessNumbered"/>
    <dgm:cxn modelId="{8736BA92-E994-4E25-ABCF-9916E04850C4}" srcId="{3CFBFE1B-7183-4114-8653-50B7DE9DF146}" destId="{946478E6-2B38-4B6B-A472-CF99C68C768A}" srcOrd="1" destOrd="0" parTransId="{80213CD9-8EAF-4A66-B52C-BDEA8097D6DF}" sibTransId="{79FEFE0F-9059-4FDF-9F4F-01CA35E43D53}"/>
    <dgm:cxn modelId="{359926A0-099F-4031-B7BE-EEE334B38E00}" srcId="{299977A2-1AE9-45E5-8779-0813A5902A28}" destId="{EA1371E1-BB58-4485-9AE9-87D1E8CFA9FA}" srcOrd="0" destOrd="0" parTransId="{BC32F199-1739-4360-9891-A6CEC05EB475}" sibTransId="{AE9E1E03-1205-4CEC-90A3-B6A518C56859}"/>
    <dgm:cxn modelId="{191A6EAD-6748-4580-AF34-37527775F123}" type="presOf" srcId="{79FEFE0F-9059-4FDF-9F4F-01CA35E43D53}" destId="{49CA2C43-1503-43B4-B90B-3C24AC50C83C}" srcOrd="0" destOrd="0" presId="urn:microsoft.com/office/officeart/2016/7/layout/LinearBlockProcessNumbered"/>
    <dgm:cxn modelId="{3E65CCBC-44D8-4CCC-805E-6E2E144BBCA1}" type="presOf" srcId="{1BA37A7D-0E10-474E-B5A1-C8E146345CAF}" destId="{3E3D6535-AB17-42AC-8454-01FF60AD2F8A}" srcOrd="0" destOrd="0" presId="urn:microsoft.com/office/officeart/2016/7/layout/LinearBlockProcessNumbered"/>
    <dgm:cxn modelId="{D29496EE-C4FD-4927-896D-1E1B57C9A446}" type="presOf" srcId="{3CFBFE1B-7183-4114-8653-50B7DE9DF146}" destId="{111E6B0D-BD76-46F4-BB06-A4F37E0FD1A3}" srcOrd="0" destOrd="0" presId="urn:microsoft.com/office/officeart/2016/7/layout/LinearBlockProcessNumbered"/>
    <dgm:cxn modelId="{47727BF3-AE9B-4C4F-841B-E307135FC826}" srcId="{3CFBFE1B-7183-4114-8653-50B7DE9DF146}" destId="{299977A2-1AE9-45E5-8779-0813A5902A28}" srcOrd="0" destOrd="0" parTransId="{66A1E0F2-15DE-40B9-B0A3-6BAC94CA35D0}" sibTransId="{0B1188A2-1B54-492B-8121-4FF7F3759A74}"/>
    <dgm:cxn modelId="{BB18B600-53EE-4C07-AC94-19022ABA966B}" type="presParOf" srcId="{111E6B0D-BD76-46F4-BB06-A4F37E0FD1A3}" destId="{1DA7CCCF-0229-4228-BDA9-D96EE38DC791}" srcOrd="0" destOrd="0" presId="urn:microsoft.com/office/officeart/2016/7/layout/LinearBlockProcessNumbered"/>
    <dgm:cxn modelId="{03C419B8-7278-47A6-840A-B56FB4EC6CCA}" type="presParOf" srcId="{1DA7CCCF-0229-4228-BDA9-D96EE38DC791}" destId="{C005BB57-FD45-41BE-94C6-BDB61BEB2EE7}" srcOrd="0" destOrd="0" presId="urn:microsoft.com/office/officeart/2016/7/layout/LinearBlockProcessNumbered"/>
    <dgm:cxn modelId="{67616DEC-328B-4765-A07E-6ACA5353397E}" type="presParOf" srcId="{1DA7CCCF-0229-4228-BDA9-D96EE38DC791}" destId="{ADFB78D6-B79F-4D3A-83C9-D975E95E5605}" srcOrd="1" destOrd="0" presId="urn:microsoft.com/office/officeart/2016/7/layout/LinearBlockProcessNumbered"/>
    <dgm:cxn modelId="{4F6C5377-A9A7-42AC-9F2A-F1D76FB4C710}" type="presParOf" srcId="{1DA7CCCF-0229-4228-BDA9-D96EE38DC791}" destId="{6DC376F0-7ED4-49D9-B266-82094A8A3304}" srcOrd="2" destOrd="0" presId="urn:microsoft.com/office/officeart/2016/7/layout/LinearBlockProcessNumbered"/>
    <dgm:cxn modelId="{D450019F-6C6B-4496-B150-2C324006ED40}" type="presParOf" srcId="{111E6B0D-BD76-46F4-BB06-A4F37E0FD1A3}" destId="{BBD55068-2FDF-44A3-8AAF-B1FF28ADD757}" srcOrd="1" destOrd="0" presId="urn:microsoft.com/office/officeart/2016/7/layout/LinearBlockProcessNumbered"/>
    <dgm:cxn modelId="{A0414F61-ACDE-4EA0-9D06-71A1911021A2}" type="presParOf" srcId="{111E6B0D-BD76-46F4-BB06-A4F37E0FD1A3}" destId="{F3432536-FBD4-4BEB-AA05-463FC7962892}" srcOrd="2" destOrd="0" presId="urn:microsoft.com/office/officeart/2016/7/layout/LinearBlockProcessNumbered"/>
    <dgm:cxn modelId="{184A8579-1E63-40E3-AE48-C3EB9952B379}" type="presParOf" srcId="{F3432536-FBD4-4BEB-AA05-463FC7962892}" destId="{60D5FA1E-D227-4825-98AB-089996E5FF2F}" srcOrd="0" destOrd="0" presId="urn:microsoft.com/office/officeart/2016/7/layout/LinearBlockProcessNumbered"/>
    <dgm:cxn modelId="{518B56A4-1447-4EDE-B1E8-595649CD808A}" type="presParOf" srcId="{F3432536-FBD4-4BEB-AA05-463FC7962892}" destId="{49CA2C43-1503-43B4-B90B-3C24AC50C83C}" srcOrd="1" destOrd="0" presId="urn:microsoft.com/office/officeart/2016/7/layout/LinearBlockProcessNumbered"/>
    <dgm:cxn modelId="{456EF2C3-5E34-4D44-9C14-CCCA0C7E70D2}" type="presParOf" srcId="{F3432536-FBD4-4BEB-AA05-463FC7962892}" destId="{37E9EAE6-8101-4B22-82AC-81C48166E069}" srcOrd="2" destOrd="0" presId="urn:microsoft.com/office/officeart/2016/7/layout/LinearBlockProcessNumbered"/>
    <dgm:cxn modelId="{B19BD0A9-FA2F-4B6B-85B2-1BB1227FEBCE}" type="presParOf" srcId="{111E6B0D-BD76-46F4-BB06-A4F37E0FD1A3}" destId="{E560C388-CF2B-430F-ACD2-B65DDA191E21}" srcOrd="3" destOrd="0" presId="urn:microsoft.com/office/officeart/2016/7/layout/LinearBlockProcessNumbered"/>
    <dgm:cxn modelId="{97EDBB80-BBD4-44F1-9DD2-A977A7AFE804}" type="presParOf" srcId="{111E6B0D-BD76-46F4-BB06-A4F37E0FD1A3}" destId="{9B4BAB1D-D2C8-457A-8833-232C86AE1A3B}" srcOrd="4" destOrd="0" presId="urn:microsoft.com/office/officeart/2016/7/layout/LinearBlockProcessNumbered"/>
    <dgm:cxn modelId="{C176FAA6-633B-4882-B515-08B79A4489FF}" type="presParOf" srcId="{9B4BAB1D-D2C8-457A-8833-232C86AE1A3B}" destId="{B5F6CE0D-A8D5-4C21-9576-A96ECF782B8B}" srcOrd="0" destOrd="0" presId="urn:microsoft.com/office/officeart/2016/7/layout/LinearBlockProcessNumbered"/>
    <dgm:cxn modelId="{6014B668-7166-4398-8C90-D5F06FDEE78F}" type="presParOf" srcId="{9B4BAB1D-D2C8-457A-8833-232C86AE1A3B}" destId="{3E3D6535-AB17-42AC-8454-01FF60AD2F8A}" srcOrd="1" destOrd="0" presId="urn:microsoft.com/office/officeart/2016/7/layout/LinearBlockProcessNumbered"/>
    <dgm:cxn modelId="{AEBA46D6-1B29-4C72-B73D-D205EE51063B}" type="presParOf" srcId="{9B4BAB1D-D2C8-457A-8833-232C86AE1A3B}" destId="{35DA4E6A-EB4D-498A-A0DD-416E1C4E5C5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5BB57-FD45-41BE-94C6-BDB61BEB2EE7}">
      <dsp:nvSpPr>
        <dsp:cNvPr id="0" name=""/>
        <dsp:cNvSpPr/>
      </dsp:nvSpPr>
      <dsp:spPr>
        <a:xfrm>
          <a:off x="853" y="21822"/>
          <a:ext cx="3457633" cy="4149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Open your FoodItem project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If needed download from Course materials FoodItem2022</a:t>
          </a:r>
        </a:p>
      </dsp:txBody>
      <dsp:txXfrm>
        <a:off x="853" y="1681486"/>
        <a:ext cx="3457633" cy="2489496"/>
      </dsp:txXfrm>
    </dsp:sp>
    <dsp:sp modelId="{ADFB78D6-B79F-4D3A-83C9-D975E95E5605}">
      <dsp:nvSpPr>
        <dsp:cNvPr id="0" name=""/>
        <dsp:cNvSpPr/>
      </dsp:nvSpPr>
      <dsp:spPr>
        <a:xfrm>
          <a:off x="853" y="21822"/>
          <a:ext cx="3457633" cy="16596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3" y="21822"/>
        <a:ext cx="3457633" cy="1659664"/>
      </dsp:txXfrm>
    </dsp:sp>
    <dsp:sp modelId="{60D5FA1E-D227-4825-98AB-089996E5FF2F}">
      <dsp:nvSpPr>
        <dsp:cNvPr id="0" name=""/>
        <dsp:cNvSpPr/>
      </dsp:nvSpPr>
      <dsp:spPr>
        <a:xfrm>
          <a:off x="3735097" y="21822"/>
          <a:ext cx="3457633" cy="414916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Have an empty main</a:t>
          </a:r>
        </a:p>
      </dsp:txBody>
      <dsp:txXfrm>
        <a:off x="3735097" y="1681486"/>
        <a:ext cx="3457633" cy="2489496"/>
      </dsp:txXfrm>
    </dsp:sp>
    <dsp:sp modelId="{49CA2C43-1503-43B4-B90B-3C24AC50C83C}">
      <dsp:nvSpPr>
        <dsp:cNvPr id="0" name=""/>
        <dsp:cNvSpPr/>
      </dsp:nvSpPr>
      <dsp:spPr>
        <a:xfrm>
          <a:off x="3735097" y="21822"/>
          <a:ext cx="3457633" cy="16596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35097" y="21822"/>
        <a:ext cx="3457633" cy="1659664"/>
      </dsp:txXfrm>
    </dsp:sp>
    <dsp:sp modelId="{B5F6CE0D-A8D5-4C21-9576-A96ECF782B8B}">
      <dsp:nvSpPr>
        <dsp:cNvPr id="0" name=""/>
        <dsp:cNvSpPr/>
      </dsp:nvSpPr>
      <dsp:spPr>
        <a:xfrm>
          <a:off x="7469341" y="21822"/>
          <a:ext cx="3457633" cy="414916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Clear your mind of negative thoughts </a:t>
          </a:r>
          <a:r>
            <a:rPr lang="en-US" sz="2600" kern="1200">
              <a:sym typeface="Wingdings" panose="05000000000000000000" pitchFamily="2" charset="2"/>
            </a:rPr>
            <a:t></a:t>
          </a:r>
          <a:endParaRPr lang="en-US" sz="2600" kern="1200"/>
        </a:p>
      </dsp:txBody>
      <dsp:txXfrm>
        <a:off x="7469341" y="1681486"/>
        <a:ext cx="3457633" cy="2489496"/>
      </dsp:txXfrm>
    </dsp:sp>
    <dsp:sp modelId="{3E3D6535-AB17-42AC-8454-01FF60AD2F8A}">
      <dsp:nvSpPr>
        <dsp:cNvPr id="0" name=""/>
        <dsp:cNvSpPr/>
      </dsp:nvSpPr>
      <dsp:spPr>
        <a:xfrm>
          <a:off x="7469341" y="21822"/>
          <a:ext cx="3457633" cy="16596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69341" y="21822"/>
        <a:ext cx="3457633" cy="1659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3C93-5AFD-3E4E-03AD-116CA3576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3E3DA-DBCE-91CF-73A3-A1B964F11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F9B9D-45EF-0147-A0B3-419EC2D1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F77-53CB-4836-B194-60F1E46BF73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78841-8695-559D-B580-2AE06612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64852-7705-8DB4-6832-BBA3FD7C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2A29-6165-45BE-AD59-A0C11F480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4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7ABC-0394-6F66-5412-29A4FDAA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5C366-5B55-1F5D-A40E-BBB421728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3FF1F-6B43-5356-B20B-90D6E66F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F77-53CB-4836-B194-60F1E46BF73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6A488-1D5D-AB74-0C76-851B2FF4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51996-4D8A-D4B1-41CB-53B0E5B6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2A29-6165-45BE-AD59-A0C11F480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9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AD01ED-FF1D-B59A-7F8F-A1949E5D0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7D1A2-7A4F-34DB-2C96-9F3D08570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640D5-A4B8-A78C-9844-26B455C6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F77-53CB-4836-B194-60F1E46BF73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246EE-5FB1-6D3D-EE63-CD7A1EB8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A7EAB-73DC-9CE4-3638-8CBD5358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2A29-6165-45BE-AD59-A0C11F480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4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B4CB-CCEE-04C0-ED19-4E85AD1B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9FCD0-1821-D8F2-2C09-95D33EB9E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0D0D1-573D-523A-4F18-ED1AE4E0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F77-53CB-4836-B194-60F1E46BF73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5980-DCC2-7674-598B-8EFFFBB4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8E549-483B-3C3A-9067-4F6EB55D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2A29-6165-45BE-AD59-A0C11F480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5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1861-C24D-DBD8-3F18-12FEC647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CF901-9784-E51F-59A1-7CA031F4C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9D7BC-3A51-3995-98F8-BD3BBC65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F77-53CB-4836-B194-60F1E46BF73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5DC28-E958-AB2B-40E9-409B4EC8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E3A73-5CB2-9497-EA7A-4BBF269E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2A29-6165-45BE-AD59-A0C11F480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8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D73B-A8F2-F901-215E-8C138BA9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79991-0818-C276-A87B-CBF00AE88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3D44C-2B34-6610-FCEE-5258FDF03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8429C-1D5B-2269-918A-BD3C4E58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F77-53CB-4836-B194-60F1E46BF73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66E0F-83D8-A22A-86D5-FE52D82B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32C42-67BC-C2A6-EBE7-0DE260BD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2A29-6165-45BE-AD59-A0C11F480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06D1C-DBF9-D68A-9230-37ED00B5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6D1F6-6393-4F2B-A769-8E5075EE0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ECC51-99FD-0D01-E817-7302E1FF8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E6E2D9-626C-6814-61D6-05938C520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06530-E379-B3DA-7EC4-644B36D9B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E7D2C7-3322-2BB7-7FD7-54675B1B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F77-53CB-4836-B194-60F1E46BF73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8F141-E720-32A9-0EC8-A1D63ECC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EC7F1E-F0E7-9209-8D57-23264684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2A29-6165-45BE-AD59-A0C11F480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4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EA9F-E843-050D-AE8B-33191936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FDA63-A584-CA8C-BFEC-1597CE40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F77-53CB-4836-B194-60F1E46BF73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33CD2-3335-EC16-D478-D8A2AB69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2ABAB-AE47-DCFB-922A-DC88F010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2A29-6165-45BE-AD59-A0C11F480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2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1D05F-DD77-E266-6709-49D76CB8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F77-53CB-4836-B194-60F1E46BF73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2C25C-40A6-1F0B-544C-A5007389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C316C-E968-B715-59DF-C22F2E32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2A29-6165-45BE-AD59-A0C11F480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0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14B8-B055-557E-4A82-A6DDCD3D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D0BE1-A3EF-5156-214C-97EEEF95F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FBF72-BDF2-475C-FF85-3929774DC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5A59F-BDE5-68CE-66A0-CDEC93F7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F77-53CB-4836-B194-60F1E46BF73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1ABF6-BE78-2760-E9CE-455417F5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04B70-5AB5-EE0B-3737-4A204AE4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2A29-6165-45BE-AD59-A0C11F480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4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4B43-54BC-598B-8263-5C0D76DC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5B221-6B60-3A5F-8CC3-04D1935E0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12B60-055A-C593-C361-D9D8D7C05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29CD8-25A8-ACF2-1901-91DD9FF8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8F77-53CB-4836-B194-60F1E46BF73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901EE-083E-CC6D-3A1D-8194FE14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C8DF1-2860-EA46-14A0-70F748D2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2A29-6165-45BE-AD59-A0C11F480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2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C41F4-1EDA-4FC1-3527-4D20808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04A49-6A29-7836-C236-587DA603D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5ED9E-7AB3-EFBA-A3A0-A59BBC5B7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18F77-53CB-4836-B194-60F1E46BF73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80037-F8D0-2B9F-9517-730E9FFCC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8899-821B-A25C-E133-E15853715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92A29-6165-45BE-AD59-A0C11F480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4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1584A7-5065-2E1D-2CB1-0ED34633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Setup for Overload Operator lecture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113879-11C8-5D46-7644-E78569B51B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85357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063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Setup for Overload Operator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for Overload Operator lecture</dc:title>
  <dc:creator>Lee Cottrell</dc:creator>
  <cp:lastModifiedBy>Lee Cottrell</cp:lastModifiedBy>
  <cp:revision>1</cp:revision>
  <dcterms:created xsi:type="dcterms:W3CDTF">2022-06-07T18:25:58Z</dcterms:created>
  <dcterms:modified xsi:type="dcterms:W3CDTF">2022-06-07T18:27:28Z</dcterms:modified>
</cp:coreProperties>
</file>