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3C5-2FDA-8117-CECA-685158FD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C2A7F-97EE-63D6-02EB-42A50868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12CB-FE48-889E-80C6-36DD3CA9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CF2B-0624-8F4D-289A-E1CC8163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38CC-9ECA-AB8E-5BFC-176D226C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97C9-9038-294B-C33D-26B1678F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CC2D1-B3D5-8FC3-5D2F-2DEDB501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D2BA-9ECA-61AA-C37B-FD1EEC67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9CC9-C7E2-11AD-FDFB-6B70D11B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BAA7-5019-BC75-FB2B-909E705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3DBF4-6563-8489-EE03-625B07A0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040D3-1F81-C904-36AB-405779FB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D135-8944-624B-0DB8-FE1363B7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68FF-2684-6307-DB56-7252884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A073-E951-3B23-EE2A-BC2EFC37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13AA-08E4-D419-7797-DD7656A9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ED07-2CF2-92E0-4297-6BDB26BB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A9CD-FD91-DB3B-C67F-690D8684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7CE3-139A-96BC-8FD6-BE3B2997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E9D0-85C9-5B29-9202-94FD13D0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4C08-DCD0-90CA-1429-083F0EC6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899D-DFE9-6DB9-AB2B-559DF2BB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8E02-4A49-D916-2AD3-2DB91B4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017D-786E-B1A6-C50E-A1086B6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826A-0535-1E1D-3637-2A6D4889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0EA2-673A-E17F-2314-96EC0704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7A03-EC67-A2B4-3FC7-E9E15BE3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4F81-A60A-98FA-8E2B-60394AD0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591EE-1AD4-ECE4-ADE0-B35B4F16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DCBC9-2FFC-8E5C-48A2-B495530A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38BB-30AF-B53E-16BF-FA8EA1C4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9EA7-3D0D-9B35-689C-2AE181A9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2AF6-B789-0CBA-5516-455073B6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7DF8-22B0-1901-72EE-131C4182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0B6B7-D636-59C2-8753-8A0042DD7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34F69-C66F-2914-5CC4-5D29BA17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1DE6F-AE8A-E8FC-BC25-A68EAD2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F938B-9D16-414C-E3DF-36971D26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AAEA4-D53E-69C7-2F3F-532D4AC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0F7-01B3-B554-5C6E-326CD28F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8B4A6-2A26-96A5-61E0-BA3C66DE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0227-8799-D78C-0A62-CD51EB4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20AE-A3A6-4F34-1163-FA66BA5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0DE47-67F4-6146-CAD2-9D8C02DF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5B6D-8AB2-4FA8-2DEF-741D2119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AF79-B391-B2F9-2520-A0ACBC6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7C8E-A437-088F-D710-074583AC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34BA-EA99-A426-83B9-D61C17B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D48D-CF8F-85A9-3DF7-25EAA842C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D993-F8E7-F144-688C-40BEFBF9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8795-F24A-22DD-F764-FB222FF1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1D303-B5D1-B97F-1E13-E9376681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4AA-DA38-FA62-D611-1DE1FFD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64B27-0CE1-9DFD-7A82-A807664F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FE3C-3200-501E-857D-93610A4D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AE93-275B-6359-53C3-7CAE4C6B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61F3-81B0-BF9F-479B-F9F56FE9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4FDBD-04D8-8EEE-BCB9-CDC57ED9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17DE2-B2F8-9936-3026-DDC8048A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D081-8C01-A152-5D36-0B46D1C1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D101-921D-6935-DF81-664E4E9C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BFBC-6711-4A5A-B024-5DE46D5FFE5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948B-8067-C43B-DD0C-7DF5D8A24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93F7-D06D-02DD-2E3E-42952C88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FF87-AC6C-4EA1-8F83-CE2AF639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4328316/www-debug-coa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F512-9294-6AE1-4560-867C838D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B383-9CC9-49AD-9D36-F1C2F3A0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</a:t>
            </a:r>
            <a:r>
              <a:rPr lang="en-US" dirty="0" err="1"/>
              <a:t>DiceGame</a:t>
            </a:r>
            <a:r>
              <a:rPr lang="en-US" dirty="0"/>
              <a:t> from Week 5</a:t>
            </a:r>
          </a:p>
          <a:p>
            <a:r>
              <a:rPr lang="en-US" dirty="0"/>
              <a:t>Extract and open in VSC</a:t>
            </a:r>
          </a:p>
          <a:p>
            <a:r>
              <a:rPr lang="en-US" dirty="0"/>
              <a:t>Run the project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0897426-3213-335A-B766-B43922E9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4825" y="1825625"/>
            <a:ext cx="5187543" cy="51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Debug Dice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Dice Game</dc:title>
  <dc:creator>Lee Cottrell</dc:creator>
  <cp:lastModifiedBy>Lee Cottrell</cp:lastModifiedBy>
  <cp:revision>2</cp:revision>
  <dcterms:created xsi:type="dcterms:W3CDTF">2022-12-16T14:14:56Z</dcterms:created>
  <dcterms:modified xsi:type="dcterms:W3CDTF">2022-12-16T15:24:38Z</dcterms:modified>
</cp:coreProperties>
</file>