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3"/>
    <p:sldMasterId id="2147483656" r:id="rId4"/>
  </p:sldMasterIdLst>
  <p:notesMasterIdLst>
    <p:notesMasterId r:id="rId5"/>
  </p:notesMasterIdLst>
  <p:sldIdLst>
    <p:sldId id="256" r:id="rId6"/>
  </p:sldIdLst>
  <p:sldSz cy="6858000" cx="12192000"/>
  <p:notesSz cx="6858000" cy="9144000"/>
  <p:embeddedFontLst>
    <p:embeddedFont>
      <p:font typeface="Century Gothic"/>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enturyGothic-regular.fntdata"/><Relationship Id="rId8" Type="http://schemas.openxmlformats.org/officeDocument/2006/relationships/font" Target="fonts/CenturyGothic-bold.fntdata"/><Relationship Id="rId10" Type="http://schemas.openxmlformats.org/officeDocument/2006/relationships/font" Target="fonts/CenturyGothic-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06363" y="750888"/>
            <a:ext cx="6664325" cy="37496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Automation: NFV MANO / BPEL / LSO</a:t>
            </a:r>
            <a:endParaRPr/>
          </a:p>
          <a:p>
            <a:pPr indent="0" lvl="0" marL="0" rtl="0" algn="l">
              <a:spcBef>
                <a:spcPts val="0"/>
              </a:spcBef>
              <a:spcAft>
                <a:spcPts val="0"/>
              </a:spcAft>
              <a:buNone/>
            </a:pPr>
            <a:r>
              <a:rPr lang="en-GB"/>
              <a:t>Standards: TMF / MEF / ETSI / GSMA / ITIL / TOGAF</a:t>
            </a:r>
            <a:endParaRPr/>
          </a:p>
          <a:p>
            <a:pPr indent="0" lvl="0" marL="0" marR="0" rtl="0" algn="l">
              <a:lnSpc>
                <a:spcPct val="100000"/>
              </a:lnSpc>
              <a:spcBef>
                <a:spcPts val="360"/>
              </a:spcBef>
              <a:spcAft>
                <a:spcPts val="0"/>
              </a:spcAft>
              <a:buClr>
                <a:schemeClr val="dk1"/>
              </a:buClr>
              <a:buSzPts val="1200"/>
              <a:buFont typeface="Calibri"/>
              <a:buNone/>
            </a:pPr>
            <a:r>
              <a:rPr lang="en-GB"/>
              <a:t>Virtualisation: OpenStack / K8S / TOSCA / Cloud-Native / Open Air Interface (OAI) / M-CORD</a:t>
            </a:r>
            <a:endParaRPr/>
          </a:p>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GB"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73152"/>
            <a:ext cx="12192000" cy="6784848"/>
          </a:xfrm>
          <a:prstGeom prst="rect">
            <a:avLst/>
          </a:prstGeom>
          <a:noFill/>
          <a:ln>
            <a:noFill/>
          </a:ln>
        </p:spPr>
      </p:pic>
      <p:sp>
        <p:nvSpPr>
          <p:cNvPr id="14" name="Google Shape;14;p2"/>
          <p:cNvSpPr/>
          <p:nvPr/>
        </p:nvSpPr>
        <p:spPr>
          <a:xfrm>
            <a:off x="8505745" y="547690"/>
            <a:ext cx="3065011" cy="5738811"/>
          </a:xfrm>
          <a:custGeom>
            <a:rect b="b" l="l" r="r" t="t"/>
            <a:pathLst>
              <a:path extrusionOk="0" h="3550" w="1896">
                <a:moveTo>
                  <a:pt x="1896" y="3550"/>
                </a:moveTo>
                <a:lnTo>
                  <a:pt x="1025" y="3550"/>
                </a:lnTo>
                <a:lnTo>
                  <a:pt x="0" y="0"/>
                </a:lnTo>
                <a:lnTo>
                  <a:pt x="871" y="0"/>
                </a:lnTo>
                <a:lnTo>
                  <a:pt x="1896"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 name="Google Shape;15;p2"/>
          <p:cNvSpPr/>
          <p:nvPr/>
        </p:nvSpPr>
        <p:spPr>
          <a:xfrm>
            <a:off x="3140363" y="547690"/>
            <a:ext cx="4206307" cy="5738811"/>
          </a:xfrm>
          <a:custGeom>
            <a:rect b="b" l="l" r="r" t="t"/>
            <a:pathLst>
              <a:path extrusionOk="0" h="3550" w="2602">
                <a:moveTo>
                  <a:pt x="2602" y="3550"/>
                </a:moveTo>
                <a:lnTo>
                  <a:pt x="1025" y="3550"/>
                </a:lnTo>
                <a:lnTo>
                  <a:pt x="0" y="0"/>
                </a:lnTo>
                <a:lnTo>
                  <a:pt x="1578" y="0"/>
                </a:lnTo>
                <a:lnTo>
                  <a:pt x="2602"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 name="Google Shape;16;p2"/>
          <p:cNvSpPr/>
          <p:nvPr/>
        </p:nvSpPr>
        <p:spPr>
          <a:xfrm>
            <a:off x="990330" y="547690"/>
            <a:ext cx="2195297" cy="5738811"/>
          </a:xfrm>
          <a:custGeom>
            <a:rect b="b" l="l" r="r" t="t"/>
            <a:pathLst>
              <a:path extrusionOk="0" h="3550" w="1358">
                <a:moveTo>
                  <a:pt x="1358" y="3550"/>
                </a:moveTo>
                <a:lnTo>
                  <a:pt x="1024" y="3550"/>
                </a:lnTo>
                <a:lnTo>
                  <a:pt x="0" y="0"/>
                </a:lnTo>
                <a:lnTo>
                  <a:pt x="332" y="0"/>
                </a:lnTo>
                <a:lnTo>
                  <a:pt x="1358"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 name="Google Shape;17;p2"/>
          <p:cNvSpPr/>
          <p:nvPr/>
        </p:nvSpPr>
        <p:spPr>
          <a:xfrm>
            <a:off x="6766322" y="547690"/>
            <a:ext cx="2195297" cy="5738811"/>
          </a:xfrm>
          <a:custGeom>
            <a:rect b="b" l="l" r="r" t="t"/>
            <a:pathLst>
              <a:path extrusionOk="0" h="3550" w="1358">
                <a:moveTo>
                  <a:pt x="1358" y="3550"/>
                </a:moveTo>
                <a:lnTo>
                  <a:pt x="1025" y="3550"/>
                </a:lnTo>
                <a:lnTo>
                  <a:pt x="0" y="0"/>
                </a:lnTo>
                <a:lnTo>
                  <a:pt x="333" y="0"/>
                </a:lnTo>
                <a:lnTo>
                  <a:pt x="1358"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8" name="Google Shape;18;p2"/>
          <p:cNvSpPr/>
          <p:nvPr/>
        </p:nvSpPr>
        <p:spPr>
          <a:xfrm>
            <a:off x="1704852" y="547690"/>
            <a:ext cx="1808939" cy="5738811"/>
          </a:xfrm>
          <a:custGeom>
            <a:rect b="b" l="l" r="r" t="t"/>
            <a:pathLst>
              <a:path extrusionOk="0" h="3550" w="1119">
                <a:moveTo>
                  <a:pt x="1119" y="3550"/>
                </a:moveTo>
                <a:lnTo>
                  <a:pt x="1025" y="3550"/>
                </a:lnTo>
                <a:lnTo>
                  <a:pt x="0" y="0"/>
                </a:lnTo>
                <a:lnTo>
                  <a:pt x="95" y="0"/>
                </a:lnTo>
                <a:lnTo>
                  <a:pt x="1119"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9" name="Google Shape;19;p2"/>
          <p:cNvSpPr/>
          <p:nvPr/>
        </p:nvSpPr>
        <p:spPr>
          <a:xfrm>
            <a:off x="5781832" y="547690"/>
            <a:ext cx="1758824" cy="5738811"/>
          </a:xfrm>
          <a:custGeom>
            <a:rect b="b" l="l" r="r" t="t"/>
            <a:pathLst>
              <a:path extrusionOk="0" h="3550" w="1088">
                <a:moveTo>
                  <a:pt x="1088" y="3550"/>
                </a:moveTo>
                <a:lnTo>
                  <a:pt x="1025" y="3550"/>
                </a:lnTo>
                <a:lnTo>
                  <a:pt x="0" y="0"/>
                </a:lnTo>
                <a:lnTo>
                  <a:pt x="62" y="0"/>
                </a:lnTo>
                <a:lnTo>
                  <a:pt x="1088"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 name="Google Shape;20;p2"/>
          <p:cNvSpPr/>
          <p:nvPr/>
        </p:nvSpPr>
        <p:spPr>
          <a:xfrm>
            <a:off x="10437544" y="547690"/>
            <a:ext cx="1862285" cy="5738811"/>
          </a:xfrm>
          <a:custGeom>
            <a:rect b="b" l="l" r="r" t="t"/>
            <a:pathLst>
              <a:path extrusionOk="0" h="3550" w="1152">
                <a:moveTo>
                  <a:pt x="1152" y="3550"/>
                </a:moveTo>
                <a:lnTo>
                  <a:pt x="1025" y="3550"/>
                </a:lnTo>
                <a:lnTo>
                  <a:pt x="0" y="0"/>
                </a:lnTo>
                <a:lnTo>
                  <a:pt x="127" y="0"/>
                </a:lnTo>
                <a:lnTo>
                  <a:pt x="1152"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 name="Google Shape;21;p2"/>
          <p:cNvSpPr/>
          <p:nvPr/>
        </p:nvSpPr>
        <p:spPr>
          <a:xfrm>
            <a:off x="-89536" y="550921"/>
            <a:ext cx="2268043" cy="5735578"/>
          </a:xfrm>
          <a:custGeom>
            <a:rect b="b" l="l" r="r" t="t"/>
            <a:pathLst>
              <a:path extrusionOk="0" h="3548" w="1403">
                <a:moveTo>
                  <a:pt x="1403" y="3548"/>
                </a:moveTo>
                <a:lnTo>
                  <a:pt x="0" y="3548"/>
                </a:lnTo>
                <a:lnTo>
                  <a:pt x="0" y="0"/>
                </a:lnTo>
                <a:lnTo>
                  <a:pt x="377" y="0"/>
                </a:lnTo>
                <a:lnTo>
                  <a:pt x="1403" y="3548"/>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2" name="Google Shape;22;p2"/>
          <p:cNvSpPr txBox="1"/>
          <p:nvPr>
            <p:ph type="ctrTitle"/>
          </p:nvPr>
        </p:nvSpPr>
        <p:spPr>
          <a:xfrm>
            <a:off x="549275" y="4833509"/>
            <a:ext cx="11093451" cy="461665"/>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dk2"/>
              </a:buClr>
              <a:buSzPts val="3000"/>
              <a:buFont typeface="Century Gothic"/>
              <a:buNone/>
              <a:defRPr sz="3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2547937" y="6026404"/>
            <a:ext cx="7096127" cy="161583"/>
          </a:xfrm>
          <a:prstGeom prst="rect">
            <a:avLst/>
          </a:prstGeom>
          <a:noFill/>
          <a:ln>
            <a:noFill/>
          </a:ln>
        </p:spPr>
        <p:txBody>
          <a:bodyPr anchorCtr="0" anchor="t" bIns="0" lIns="0" spcFirstLastPara="1" rIns="0" wrap="square" tIns="0">
            <a:spAutoFit/>
          </a:bodyPr>
          <a:lstStyle>
            <a:lvl1pPr lvl="0" algn="ctr">
              <a:lnSpc>
                <a:spcPct val="100000"/>
              </a:lnSpc>
              <a:spcBef>
                <a:spcPts val="300"/>
              </a:spcBef>
              <a:spcAft>
                <a:spcPts val="0"/>
              </a:spcAft>
              <a:buClr>
                <a:schemeClr val="dk2"/>
              </a:buClr>
              <a:buSzPts val="1050"/>
              <a:buNone/>
              <a:defRPr sz="1050">
                <a:solidFill>
                  <a:schemeClr val="dk2"/>
                </a:solidFill>
              </a:defRPr>
            </a:lvl1pPr>
            <a:lvl2pPr lvl="1" algn="ctr">
              <a:lnSpc>
                <a:spcPct val="100000"/>
              </a:lnSpc>
              <a:spcBef>
                <a:spcPts val="375"/>
              </a:spcBef>
              <a:spcAft>
                <a:spcPts val="0"/>
              </a:spcAft>
              <a:buClr>
                <a:schemeClr val="dk2"/>
              </a:buClr>
              <a:buSzPts val="1500"/>
              <a:buNone/>
              <a:defRPr sz="1500"/>
            </a:lvl2pPr>
            <a:lvl3pPr lvl="2" algn="ctr">
              <a:lnSpc>
                <a:spcPct val="100000"/>
              </a:lnSpc>
              <a:spcBef>
                <a:spcPts val="375"/>
              </a:spcBef>
              <a:spcAft>
                <a:spcPts val="0"/>
              </a:spcAft>
              <a:buClr>
                <a:schemeClr val="dk2"/>
              </a:buClr>
              <a:buSzPts val="1350"/>
              <a:buNone/>
              <a:defRPr sz="1350"/>
            </a:lvl3pPr>
            <a:lvl4pPr lvl="3" algn="ctr">
              <a:lnSpc>
                <a:spcPct val="100000"/>
              </a:lnSpc>
              <a:spcBef>
                <a:spcPts val="375"/>
              </a:spcBef>
              <a:spcAft>
                <a:spcPts val="0"/>
              </a:spcAft>
              <a:buClr>
                <a:schemeClr val="dk2"/>
              </a:buClr>
              <a:buSzPts val="1200"/>
              <a:buNone/>
              <a:defRPr sz="1200"/>
            </a:lvl4pPr>
            <a:lvl5pPr lvl="4" algn="ctr">
              <a:lnSpc>
                <a:spcPct val="100000"/>
              </a:lnSpc>
              <a:spcBef>
                <a:spcPts val="375"/>
              </a:spcBef>
              <a:spcAft>
                <a:spcPts val="0"/>
              </a:spcAft>
              <a:buClr>
                <a:schemeClr val="dk2"/>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2"/>
          <p:cNvSpPr txBox="1"/>
          <p:nvPr>
            <p:ph idx="2" type="body"/>
          </p:nvPr>
        </p:nvSpPr>
        <p:spPr>
          <a:xfrm>
            <a:off x="549275" y="5398057"/>
            <a:ext cx="11093451" cy="525463"/>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750"/>
              </a:spcBef>
              <a:spcAft>
                <a:spcPts val="0"/>
              </a:spcAft>
              <a:buClr>
                <a:schemeClr val="dk2"/>
              </a:buClr>
              <a:buSzPts val="1500"/>
              <a:buFont typeface="Century Gothic"/>
              <a:buNone/>
              <a:defRPr>
                <a:solidFill>
                  <a:schemeClr val="dk2"/>
                </a:solidFill>
              </a:defRPr>
            </a:lvl1pPr>
            <a:lvl2pPr indent="-342900" lvl="1" marL="914400" algn="l">
              <a:lnSpc>
                <a:spcPct val="100000"/>
              </a:lnSpc>
              <a:spcBef>
                <a:spcPts val="375"/>
              </a:spcBef>
              <a:spcAft>
                <a:spcPts val="0"/>
              </a:spcAft>
              <a:buClr>
                <a:schemeClr val="dk2"/>
              </a:buClr>
              <a:buSzPts val="1800"/>
              <a:buChar char="▪"/>
              <a:defRPr/>
            </a:lvl2pPr>
            <a:lvl3pPr indent="-342900" lvl="2" marL="1371600" algn="l">
              <a:lnSpc>
                <a:spcPct val="100000"/>
              </a:lnSpc>
              <a:spcBef>
                <a:spcPts val="375"/>
              </a:spcBef>
              <a:spcAft>
                <a:spcPts val="0"/>
              </a:spcAft>
              <a:buClr>
                <a:schemeClr val="dk2"/>
              </a:buClr>
              <a:buSzPts val="1800"/>
              <a:buChar char="▪"/>
              <a:defRPr/>
            </a:lvl3pPr>
            <a:lvl4pPr indent="-342900" lvl="3" marL="1828800" algn="l">
              <a:lnSpc>
                <a:spcPct val="100000"/>
              </a:lnSpc>
              <a:spcBef>
                <a:spcPts val="375"/>
              </a:spcBef>
              <a:spcAft>
                <a:spcPts val="0"/>
              </a:spcAft>
              <a:buClr>
                <a:schemeClr val="dk2"/>
              </a:buClr>
              <a:buSzPts val="1800"/>
              <a:buChar char="▪"/>
              <a:defRPr/>
            </a:lvl4pPr>
            <a:lvl5pPr indent="-342900" lvl="4" marL="2286000" algn="l">
              <a:lnSpc>
                <a:spcPct val="100000"/>
              </a:lnSpc>
              <a:spcBef>
                <a:spcPts val="375"/>
              </a:spcBef>
              <a:spcAft>
                <a:spcPts val="0"/>
              </a:spcAft>
              <a:buClr>
                <a:schemeClr val="dk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25" name="Google Shape;25;p2"/>
          <p:cNvPicPr preferRelativeResize="0"/>
          <p:nvPr/>
        </p:nvPicPr>
        <p:blipFill rotWithShape="1">
          <a:blip r:embed="rId3">
            <a:alphaModFix/>
          </a:blip>
          <a:srcRect b="0" l="0" r="0" t="0"/>
          <a:stretch/>
        </p:blipFill>
        <p:spPr>
          <a:xfrm>
            <a:off x="10277592" y="2423156"/>
            <a:ext cx="829371" cy="556745"/>
          </a:xfrm>
          <a:prstGeom prst="rect">
            <a:avLst/>
          </a:prstGeom>
          <a:noFill/>
          <a:ln>
            <a:noFill/>
          </a:ln>
        </p:spPr>
      </p:pic>
      <p:sp>
        <p:nvSpPr>
          <p:cNvPr id="26" name="Google Shape;26;p2"/>
          <p:cNvSpPr/>
          <p:nvPr/>
        </p:nvSpPr>
        <p:spPr>
          <a:xfrm>
            <a:off x="0" y="6787695"/>
            <a:ext cx="12188952"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 name="Google Shape;27;p2"/>
          <p:cNvSpPr/>
          <p:nvPr/>
        </p:nvSpPr>
        <p:spPr>
          <a:xfrm>
            <a:off x="0" y="0"/>
            <a:ext cx="12188952"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 name="Google Shape;28;p2"/>
          <p:cNvSpPr/>
          <p:nvPr/>
        </p:nvSpPr>
        <p:spPr>
          <a:xfrm rot="5400000">
            <a:off x="-1918761"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 name="Google Shape;29;p2"/>
          <p:cNvSpPr/>
          <p:nvPr/>
        </p:nvSpPr>
        <p:spPr>
          <a:xfrm rot="-5400000">
            <a:off x="-1410033"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 name="Google Shape;30;p2"/>
          <p:cNvSpPr/>
          <p:nvPr/>
        </p:nvSpPr>
        <p:spPr>
          <a:xfrm rot="-5400000">
            <a:off x="10199420"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 name="Google Shape;31;p2"/>
          <p:cNvSpPr/>
          <p:nvPr/>
        </p:nvSpPr>
        <p:spPr>
          <a:xfrm rot="5400000">
            <a:off x="10708147"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32" name="Shape 32"/>
        <p:cNvGrpSpPr/>
        <p:nvPr/>
      </p:nvGrpSpPr>
      <p:grpSpPr>
        <a:xfrm>
          <a:off x="0" y="0"/>
          <a:ext cx="0" cy="0"/>
          <a:chOff x="0" y="0"/>
          <a:chExt cx="0" cy="0"/>
        </a:xfrm>
      </p:grpSpPr>
      <p:sp>
        <p:nvSpPr>
          <p:cNvPr id="33" name="Google Shape;33;p3"/>
          <p:cNvSpPr txBox="1"/>
          <p:nvPr>
            <p:ph type="title"/>
          </p:nvPr>
        </p:nvSpPr>
        <p:spPr>
          <a:xfrm>
            <a:off x="546521" y="573136"/>
            <a:ext cx="11091672" cy="430887"/>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2"/>
              </a:buClr>
              <a:buSzPts val="2800"/>
              <a:buFont typeface="Century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p:nvPr/>
        </p:nvSpPr>
        <p:spPr>
          <a:xfrm rot="5400000">
            <a:off x="-3392424" y="3392424"/>
            <a:ext cx="6858000"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 name="Google Shape;35;p3"/>
          <p:cNvSpPr txBox="1"/>
          <p:nvPr>
            <p:ph idx="1" type="body"/>
          </p:nvPr>
        </p:nvSpPr>
        <p:spPr>
          <a:xfrm>
            <a:off x="546521" y="1134536"/>
            <a:ext cx="5273992" cy="1151597"/>
          </a:xfrm>
          <a:prstGeom prst="rect">
            <a:avLst/>
          </a:prstGeom>
          <a:noFill/>
          <a:ln>
            <a:noFill/>
          </a:ln>
        </p:spPr>
        <p:txBody>
          <a:bodyPr anchorCtr="0" anchor="t" bIns="0" lIns="0" spcFirstLastPara="1" rIns="0" wrap="square" tIns="0">
            <a:spAutoFit/>
          </a:bodyPr>
          <a:lstStyle>
            <a:lvl1pPr indent="-323850" lvl="0" marL="457200" algn="l">
              <a:lnSpc>
                <a:spcPct val="100000"/>
              </a:lnSpc>
              <a:spcBef>
                <a:spcPts val="750"/>
              </a:spcBef>
              <a:spcAft>
                <a:spcPts val="0"/>
              </a:spcAft>
              <a:buClr>
                <a:schemeClr val="dk2"/>
              </a:buClr>
              <a:buSzPts val="1500"/>
              <a:buFont typeface="Noto Sans Symbols"/>
              <a:buChar char="▪"/>
              <a:defRPr/>
            </a:lvl1pPr>
            <a:lvl2pPr indent="-314325" lvl="1" marL="914400" algn="l">
              <a:lnSpc>
                <a:spcPct val="100000"/>
              </a:lnSpc>
              <a:spcBef>
                <a:spcPts val="375"/>
              </a:spcBef>
              <a:spcAft>
                <a:spcPts val="0"/>
              </a:spcAft>
              <a:buClr>
                <a:schemeClr val="dk2"/>
              </a:buClr>
              <a:buSzPts val="1350"/>
              <a:buFont typeface="Noto Sans Symbols"/>
              <a:buChar char="▪"/>
              <a:defRPr/>
            </a:lvl2pPr>
            <a:lvl3pPr indent="-304800" lvl="2" marL="1371600" algn="l">
              <a:lnSpc>
                <a:spcPct val="100000"/>
              </a:lnSpc>
              <a:spcBef>
                <a:spcPts val="375"/>
              </a:spcBef>
              <a:spcAft>
                <a:spcPts val="0"/>
              </a:spcAft>
              <a:buClr>
                <a:schemeClr val="dk2"/>
              </a:buClr>
              <a:buSzPts val="1200"/>
              <a:buFont typeface="Noto Sans Symbols"/>
              <a:buChar char="▪"/>
              <a:defRPr/>
            </a:lvl3pPr>
            <a:lvl4pPr indent="-295275" lvl="3" marL="1828800" algn="l">
              <a:lnSpc>
                <a:spcPct val="100000"/>
              </a:lnSpc>
              <a:spcBef>
                <a:spcPts val="375"/>
              </a:spcBef>
              <a:spcAft>
                <a:spcPts val="0"/>
              </a:spcAft>
              <a:buClr>
                <a:schemeClr val="dk2"/>
              </a:buClr>
              <a:buSzPts val="1050"/>
              <a:buFont typeface="Noto Sans Symbols"/>
              <a:buChar char="▪"/>
              <a:defRPr/>
            </a:lvl4pPr>
            <a:lvl5pPr indent="-295275" lvl="4" marL="2286000" algn="l">
              <a:lnSpc>
                <a:spcPct val="100000"/>
              </a:lnSpc>
              <a:spcBef>
                <a:spcPts val="375"/>
              </a:spcBef>
              <a:spcAft>
                <a:spcPts val="0"/>
              </a:spcAft>
              <a:buClr>
                <a:schemeClr val="dk2"/>
              </a:buClr>
              <a:buSzPts val="1050"/>
              <a:buFont typeface="Noto Sans Symbols"/>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36" name="Google Shape;36;p3"/>
          <p:cNvPicPr preferRelativeResize="0"/>
          <p:nvPr/>
        </p:nvPicPr>
        <p:blipFill rotWithShape="1">
          <a:blip r:embed="rId2">
            <a:alphaModFix/>
          </a:blip>
          <a:srcRect b="0" l="0" r="0" t="0"/>
          <a:stretch/>
        </p:blipFill>
        <p:spPr>
          <a:xfrm>
            <a:off x="11454486" y="6382383"/>
            <a:ext cx="393012" cy="292608"/>
          </a:xfrm>
          <a:prstGeom prst="rect">
            <a:avLst/>
          </a:prstGeom>
          <a:noFill/>
          <a:ln>
            <a:noFill/>
          </a:ln>
        </p:spPr>
      </p:pic>
      <p:sp>
        <p:nvSpPr>
          <p:cNvPr id="37" name="Google Shape;37;p3"/>
          <p:cNvSpPr txBox="1"/>
          <p:nvPr>
            <p:ph idx="2" type="body"/>
          </p:nvPr>
        </p:nvSpPr>
        <p:spPr>
          <a:xfrm>
            <a:off x="6087533" y="1134536"/>
            <a:ext cx="5550660" cy="1151597"/>
          </a:xfrm>
          <a:prstGeom prst="rect">
            <a:avLst/>
          </a:prstGeom>
          <a:noFill/>
          <a:ln>
            <a:noFill/>
          </a:ln>
        </p:spPr>
        <p:txBody>
          <a:bodyPr anchorCtr="0" anchor="t" bIns="0" lIns="0" spcFirstLastPara="1" rIns="0" wrap="square" tIns="0">
            <a:spAutoFit/>
          </a:bodyPr>
          <a:lstStyle>
            <a:lvl1pPr indent="-323850" lvl="0" marL="457200" algn="l">
              <a:lnSpc>
                <a:spcPct val="100000"/>
              </a:lnSpc>
              <a:spcBef>
                <a:spcPts val="750"/>
              </a:spcBef>
              <a:spcAft>
                <a:spcPts val="0"/>
              </a:spcAft>
              <a:buClr>
                <a:schemeClr val="dk2"/>
              </a:buClr>
              <a:buSzPts val="1500"/>
              <a:buFont typeface="Noto Sans Symbols"/>
              <a:buChar char="▪"/>
              <a:defRPr/>
            </a:lvl1pPr>
            <a:lvl2pPr indent="-314325" lvl="1" marL="914400" algn="l">
              <a:lnSpc>
                <a:spcPct val="100000"/>
              </a:lnSpc>
              <a:spcBef>
                <a:spcPts val="375"/>
              </a:spcBef>
              <a:spcAft>
                <a:spcPts val="0"/>
              </a:spcAft>
              <a:buClr>
                <a:schemeClr val="dk2"/>
              </a:buClr>
              <a:buSzPts val="1350"/>
              <a:buFont typeface="Noto Sans Symbols"/>
              <a:buChar char="▪"/>
              <a:defRPr/>
            </a:lvl2pPr>
            <a:lvl3pPr indent="-304800" lvl="2" marL="1371600" algn="l">
              <a:lnSpc>
                <a:spcPct val="100000"/>
              </a:lnSpc>
              <a:spcBef>
                <a:spcPts val="375"/>
              </a:spcBef>
              <a:spcAft>
                <a:spcPts val="0"/>
              </a:spcAft>
              <a:buClr>
                <a:schemeClr val="dk2"/>
              </a:buClr>
              <a:buSzPts val="1200"/>
              <a:buFont typeface="Noto Sans Symbols"/>
              <a:buChar char="▪"/>
              <a:defRPr/>
            </a:lvl3pPr>
            <a:lvl4pPr indent="-295275" lvl="3" marL="1828800" algn="l">
              <a:lnSpc>
                <a:spcPct val="100000"/>
              </a:lnSpc>
              <a:spcBef>
                <a:spcPts val="375"/>
              </a:spcBef>
              <a:spcAft>
                <a:spcPts val="0"/>
              </a:spcAft>
              <a:buClr>
                <a:schemeClr val="dk2"/>
              </a:buClr>
              <a:buSzPts val="1050"/>
              <a:buFont typeface="Noto Sans Symbols"/>
              <a:buChar char="▪"/>
              <a:defRPr/>
            </a:lvl4pPr>
            <a:lvl5pPr indent="-295275" lvl="4" marL="2286000" algn="l">
              <a:lnSpc>
                <a:spcPct val="100000"/>
              </a:lnSpc>
              <a:spcBef>
                <a:spcPts val="375"/>
              </a:spcBef>
              <a:spcAft>
                <a:spcPts val="0"/>
              </a:spcAft>
              <a:buClr>
                <a:schemeClr val="dk2"/>
              </a:buClr>
              <a:buSzPts val="1050"/>
              <a:buFont typeface="Noto Sans Symbols"/>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Title only">
  <p:cSld name="4_Blank Title only">
    <p:spTree>
      <p:nvGrpSpPr>
        <p:cNvPr id="38" name="Shape 38"/>
        <p:cNvGrpSpPr/>
        <p:nvPr/>
      </p:nvGrpSpPr>
      <p:grpSpPr>
        <a:xfrm>
          <a:off x="0" y="0"/>
          <a:ext cx="0" cy="0"/>
          <a:chOff x="0" y="0"/>
          <a:chExt cx="0" cy="0"/>
        </a:xfrm>
      </p:grpSpPr>
      <p:sp>
        <p:nvSpPr>
          <p:cNvPr id="39" name="Google Shape;39;p4"/>
          <p:cNvSpPr/>
          <p:nvPr/>
        </p:nvSpPr>
        <p:spPr>
          <a:xfrm>
            <a:off x="0" y="6787695"/>
            <a:ext cx="12188952"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 name="Google Shape;40;p4"/>
          <p:cNvSpPr txBox="1"/>
          <p:nvPr>
            <p:ph type="title"/>
          </p:nvPr>
        </p:nvSpPr>
        <p:spPr>
          <a:xfrm>
            <a:off x="546521" y="588525"/>
            <a:ext cx="11091672" cy="4154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2"/>
              </a:buClr>
              <a:buSzPts val="3733"/>
              <a:buFont typeface="Century Gothic"/>
              <a:buNone/>
              <a:defRPr sz="37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p:nvPr/>
        </p:nvSpPr>
        <p:spPr>
          <a:xfrm>
            <a:off x="0" y="0"/>
            <a:ext cx="12188952"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 name="Google Shape;42;p4"/>
          <p:cNvSpPr/>
          <p:nvPr/>
        </p:nvSpPr>
        <p:spPr>
          <a:xfrm rot="5400000">
            <a:off x="-1918761"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3" name="Google Shape;43;p4"/>
          <p:cNvSpPr/>
          <p:nvPr/>
        </p:nvSpPr>
        <p:spPr>
          <a:xfrm rot="-5400000">
            <a:off x="-1410033"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4" name="Google Shape;44;p4"/>
          <p:cNvSpPr/>
          <p:nvPr/>
        </p:nvSpPr>
        <p:spPr>
          <a:xfrm rot="-5400000">
            <a:off x="10199420"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5" name="Google Shape;45;p4"/>
          <p:cNvSpPr/>
          <p:nvPr/>
        </p:nvSpPr>
        <p:spPr>
          <a:xfrm rot="5400000">
            <a:off x="10708147"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6" name="Google Shape;46;p4"/>
          <p:cNvSpPr txBox="1"/>
          <p:nvPr/>
        </p:nvSpPr>
        <p:spPr>
          <a:xfrm rot="-5400000">
            <a:off x="9811493" y="3104029"/>
            <a:ext cx="4114800" cy="365125"/>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25">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GB" sz="525">
                <a:solidFill>
                  <a:schemeClr val="lt1"/>
                </a:solidFill>
                <a:latin typeface="Century Gothic"/>
                <a:ea typeface="Century Gothic"/>
                <a:cs typeface="Century Gothic"/>
                <a:sym typeface="Century Gothic"/>
              </a:rPr>
              <a:t>Information Security Level 2 – Sensitive © 2018 – Proprietary &amp; Confidential Information of Amdocs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type="twoObj">
  <p:cSld name="TWO_OBJECTS">
    <p:spTree>
      <p:nvGrpSpPr>
        <p:cNvPr id="47" name="Shape 47"/>
        <p:cNvGrpSpPr/>
        <p:nvPr/>
      </p:nvGrpSpPr>
      <p:grpSpPr>
        <a:xfrm>
          <a:off x="0" y="0"/>
          <a:ext cx="0" cy="0"/>
          <a:chOff x="0" y="0"/>
          <a:chExt cx="0" cy="0"/>
        </a:xfrm>
      </p:grpSpPr>
      <p:sp>
        <p:nvSpPr>
          <p:cNvPr id="48" name="Google Shape;48;p5"/>
          <p:cNvSpPr txBox="1"/>
          <p:nvPr>
            <p:ph type="title"/>
          </p:nvPr>
        </p:nvSpPr>
        <p:spPr>
          <a:xfrm>
            <a:off x="546521" y="588525"/>
            <a:ext cx="11091672" cy="4154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
          <p:cNvSpPr txBox="1"/>
          <p:nvPr>
            <p:ph idx="1" type="body"/>
          </p:nvPr>
        </p:nvSpPr>
        <p:spPr>
          <a:xfrm>
            <a:off x="547688" y="1524000"/>
            <a:ext cx="5273992" cy="1558375"/>
          </a:xfrm>
          <a:prstGeom prst="rect">
            <a:avLst/>
          </a:prstGeom>
          <a:noFill/>
          <a:ln>
            <a:noFill/>
          </a:ln>
        </p:spPr>
        <p:txBody>
          <a:bodyPr anchorCtr="0" anchor="t" bIns="0" lIns="0" spcFirstLastPara="1" rIns="0" wrap="square" tIns="0">
            <a:spAutoFit/>
          </a:bodyPr>
          <a:lstStyle>
            <a:lvl1pPr indent="-323850" lvl="0" marL="457200" algn="l">
              <a:lnSpc>
                <a:spcPct val="100000"/>
              </a:lnSpc>
              <a:spcBef>
                <a:spcPts val="750"/>
              </a:spcBef>
              <a:spcAft>
                <a:spcPts val="0"/>
              </a:spcAft>
              <a:buClr>
                <a:schemeClr val="dk2"/>
              </a:buClr>
              <a:buSzPts val="1500"/>
              <a:buFont typeface="Noto Sans Symbols"/>
              <a:buChar char="▪"/>
              <a:defRPr/>
            </a:lvl1pPr>
            <a:lvl2pPr indent="-314325" lvl="1" marL="914400" algn="l">
              <a:lnSpc>
                <a:spcPct val="100000"/>
              </a:lnSpc>
              <a:spcBef>
                <a:spcPts val="375"/>
              </a:spcBef>
              <a:spcAft>
                <a:spcPts val="0"/>
              </a:spcAft>
              <a:buClr>
                <a:schemeClr val="dk2"/>
              </a:buClr>
              <a:buSzPts val="1350"/>
              <a:buFont typeface="Noto Sans Symbols"/>
              <a:buChar char="▪"/>
              <a:defRPr/>
            </a:lvl2pPr>
            <a:lvl3pPr indent="-304800" lvl="2" marL="1371600" algn="l">
              <a:lnSpc>
                <a:spcPct val="100000"/>
              </a:lnSpc>
              <a:spcBef>
                <a:spcPts val="375"/>
              </a:spcBef>
              <a:spcAft>
                <a:spcPts val="0"/>
              </a:spcAft>
              <a:buClr>
                <a:schemeClr val="dk2"/>
              </a:buClr>
              <a:buSzPts val="1200"/>
              <a:buFont typeface="Noto Sans Symbols"/>
              <a:buChar char="▪"/>
              <a:defRPr/>
            </a:lvl3pPr>
            <a:lvl4pPr indent="-295275" lvl="3" marL="1828800" algn="l">
              <a:lnSpc>
                <a:spcPct val="100000"/>
              </a:lnSpc>
              <a:spcBef>
                <a:spcPts val="375"/>
              </a:spcBef>
              <a:spcAft>
                <a:spcPts val="0"/>
              </a:spcAft>
              <a:buClr>
                <a:schemeClr val="dk2"/>
              </a:buClr>
              <a:buSzPts val="1050"/>
              <a:buFont typeface="Noto Sans Symbols"/>
              <a:buChar char="▪"/>
              <a:defRPr/>
            </a:lvl4pPr>
            <a:lvl5pPr indent="-295275" lvl="4" marL="2286000" algn="l">
              <a:lnSpc>
                <a:spcPct val="100000"/>
              </a:lnSpc>
              <a:spcBef>
                <a:spcPts val="375"/>
              </a:spcBef>
              <a:spcAft>
                <a:spcPts val="0"/>
              </a:spcAft>
              <a:buClr>
                <a:schemeClr val="dk2"/>
              </a:buClr>
              <a:buSzPts val="1050"/>
              <a:buFont typeface="Noto Sans Symbols"/>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5"/>
          <p:cNvSpPr txBox="1"/>
          <p:nvPr>
            <p:ph idx="2" type="body"/>
          </p:nvPr>
        </p:nvSpPr>
        <p:spPr>
          <a:xfrm>
            <a:off x="6370320" y="1524000"/>
            <a:ext cx="5267873" cy="1558375"/>
          </a:xfrm>
          <a:prstGeom prst="rect">
            <a:avLst/>
          </a:prstGeom>
          <a:noFill/>
          <a:ln>
            <a:noFill/>
          </a:ln>
        </p:spPr>
        <p:txBody>
          <a:bodyPr anchorCtr="0" anchor="t" bIns="0" lIns="0" spcFirstLastPara="1" rIns="0" wrap="square" tIns="0">
            <a:spAutoFit/>
          </a:bodyPr>
          <a:lstStyle>
            <a:lvl1pPr indent="-323850" lvl="0" marL="457200" algn="l">
              <a:lnSpc>
                <a:spcPct val="100000"/>
              </a:lnSpc>
              <a:spcBef>
                <a:spcPts val="750"/>
              </a:spcBef>
              <a:spcAft>
                <a:spcPts val="0"/>
              </a:spcAft>
              <a:buClr>
                <a:schemeClr val="dk2"/>
              </a:buClr>
              <a:buSzPts val="1500"/>
              <a:buFont typeface="Noto Sans Symbols"/>
              <a:buChar char="▪"/>
              <a:defRPr/>
            </a:lvl1pPr>
            <a:lvl2pPr indent="-314325" lvl="1" marL="914400" algn="l">
              <a:lnSpc>
                <a:spcPct val="100000"/>
              </a:lnSpc>
              <a:spcBef>
                <a:spcPts val="375"/>
              </a:spcBef>
              <a:spcAft>
                <a:spcPts val="0"/>
              </a:spcAft>
              <a:buClr>
                <a:schemeClr val="dk2"/>
              </a:buClr>
              <a:buSzPts val="1350"/>
              <a:buFont typeface="Noto Sans Symbols"/>
              <a:buChar char="▪"/>
              <a:defRPr/>
            </a:lvl2pPr>
            <a:lvl3pPr indent="-304800" lvl="2" marL="1371600" algn="l">
              <a:lnSpc>
                <a:spcPct val="100000"/>
              </a:lnSpc>
              <a:spcBef>
                <a:spcPts val="375"/>
              </a:spcBef>
              <a:spcAft>
                <a:spcPts val="0"/>
              </a:spcAft>
              <a:buClr>
                <a:schemeClr val="dk2"/>
              </a:buClr>
              <a:buSzPts val="1200"/>
              <a:buFont typeface="Noto Sans Symbols"/>
              <a:buChar char="▪"/>
              <a:defRPr/>
            </a:lvl3pPr>
            <a:lvl4pPr indent="-295275" lvl="3" marL="1828800" algn="l">
              <a:lnSpc>
                <a:spcPct val="100000"/>
              </a:lnSpc>
              <a:spcBef>
                <a:spcPts val="375"/>
              </a:spcBef>
              <a:spcAft>
                <a:spcPts val="0"/>
              </a:spcAft>
              <a:buClr>
                <a:schemeClr val="dk2"/>
              </a:buClr>
              <a:buSzPts val="1050"/>
              <a:buFont typeface="Noto Sans Symbols"/>
              <a:buChar char="▪"/>
              <a:defRPr/>
            </a:lvl4pPr>
            <a:lvl5pPr indent="-295275" lvl="4" marL="2286000" algn="l">
              <a:lnSpc>
                <a:spcPct val="100000"/>
              </a:lnSpc>
              <a:spcBef>
                <a:spcPts val="375"/>
              </a:spcBef>
              <a:spcAft>
                <a:spcPts val="0"/>
              </a:spcAft>
              <a:buClr>
                <a:schemeClr val="dk2"/>
              </a:buClr>
              <a:buSzPts val="1050"/>
              <a:buFont typeface="Noto Sans Symbols"/>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5"/>
          <p:cNvSpPr/>
          <p:nvPr/>
        </p:nvSpPr>
        <p:spPr>
          <a:xfrm rot="5400000">
            <a:off x="-3392424" y="3392424"/>
            <a:ext cx="6858000"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52" name="Google Shape;52;p5"/>
          <p:cNvSpPr/>
          <p:nvPr/>
        </p:nvSpPr>
        <p:spPr>
          <a:xfrm flipH="1">
            <a:off x="546521" y="1186668"/>
            <a:ext cx="640080" cy="73152"/>
          </a:xfrm>
          <a:custGeom>
            <a:rect b="b" l="l" r="r" t="t"/>
            <a:pathLst>
              <a:path extrusionOk="0" h="91133" w="866779">
                <a:moveTo>
                  <a:pt x="833364" y="91133"/>
                </a:moveTo>
                <a:lnTo>
                  <a:pt x="0" y="91133"/>
                </a:lnTo>
                <a:lnTo>
                  <a:pt x="742" y="89110"/>
                </a:lnTo>
                <a:lnTo>
                  <a:pt x="0" y="89108"/>
                </a:lnTo>
                <a:lnTo>
                  <a:pt x="33416" y="0"/>
                </a:lnTo>
                <a:lnTo>
                  <a:pt x="866779" y="0"/>
                </a:lnTo>
                <a:lnTo>
                  <a:pt x="866037" y="2024"/>
                </a:lnTo>
                <a:lnTo>
                  <a:pt x="866779" y="2025"/>
                </a:lnTo>
                <a:close/>
              </a:path>
            </a:pathLst>
          </a:custGeom>
          <a:gradFill>
            <a:gsLst>
              <a:gs pos="0">
                <a:srgbClr val="EC008C"/>
              </a:gs>
              <a:gs pos="100000">
                <a:srgbClr val="FDB51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pic>
        <p:nvPicPr>
          <p:cNvPr id="53" name="Google Shape;53;p5"/>
          <p:cNvPicPr preferRelativeResize="0"/>
          <p:nvPr/>
        </p:nvPicPr>
        <p:blipFill rotWithShape="1">
          <a:blip r:embed="rId2">
            <a:alphaModFix/>
          </a:blip>
          <a:srcRect b="0" l="0" r="0" t="0"/>
          <a:stretch/>
        </p:blipFill>
        <p:spPr>
          <a:xfrm>
            <a:off x="11595987" y="6382383"/>
            <a:ext cx="393012" cy="292608"/>
          </a:xfrm>
          <a:prstGeom prst="rect">
            <a:avLst/>
          </a:prstGeom>
          <a:noFill/>
          <a:ln>
            <a:noFill/>
          </a:ln>
        </p:spPr>
      </p:pic>
      <p:pic>
        <p:nvPicPr>
          <p:cNvPr id="54" name="Google Shape;54;p5"/>
          <p:cNvPicPr preferRelativeResize="0"/>
          <p:nvPr/>
        </p:nvPicPr>
        <p:blipFill rotWithShape="1">
          <a:blip r:embed="rId3">
            <a:alphaModFix/>
          </a:blip>
          <a:srcRect b="28970" l="11914" r="10545" t="22705"/>
          <a:stretch/>
        </p:blipFill>
        <p:spPr>
          <a:xfrm>
            <a:off x="10272464" y="6276658"/>
            <a:ext cx="1078554" cy="5040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line Title and Content" type="obj">
  <p:cSld name="OBJECT">
    <p:spTree>
      <p:nvGrpSpPr>
        <p:cNvPr id="55" name="Shape 55"/>
        <p:cNvGrpSpPr/>
        <p:nvPr/>
      </p:nvGrpSpPr>
      <p:grpSpPr>
        <a:xfrm>
          <a:off x="0" y="0"/>
          <a:ext cx="0" cy="0"/>
          <a:chOff x="0" y="0"/>
          <a:chExt cx="0" cy="0"/>
        </a:xfrm>
      </p:grpSpPr>
      <p:sp>
        <p:nvSpPr>
          <p:cNvPr id="56" name="Google Shape;56;p6"/>
          <p:cNvSpPr txBox="1"/>
          <p:nvPr>
            <p:ph type="title"/>
          </p:nvPr>
        </p:nvSpPr>
        <p:spPr>
          <a:xfrm>
            <a:off x="546521" y="554669"/>
            <a:ext cx="11091672" cy="449354"/>
          </a:xfrm>
          <a:prstGeom prst="rect">
            <a:avLst/>
          </a:prstGeom>
          <a:noFill/>
          <a:ln>
            <a:noFill/>
          </a:ln>
        </p:spPr>
        <p:txBody>
          <a:bodyPr anchorCtr="0" anchor="b" bIns="18275" lIns="0" spcFirstLastPara="1" rIns="0" wrap="square" tIns="0">
            <a:spAutoFit/>
          </a:bodyPr>
          <a:lstStyle>
            <a:lvl1pPr lvl="0" algn="l">
              <a:lnSpc>
                <a:spcPct val="100000"/>
              </a:lnSpc>
              <a:spcBef>
                <a:spcPts val="0"/>
              </a:spcBef>
              <a:spcAft>
                <a:spcPts val="0"/>
              </a:spcAft>
              <a:buClr>
                <a:schemeClr val="dk2"/>
              </a:buClr>
              <a:buSzPts val="2800"/>
              <a:buFont typeface="Century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 type="body"/>
          </p:nvPr>
        </p:nvSpPr>
        <p:spPr>
          <a:xfrm>
            <a:off x="546521" y="1159927"/>
            <a:ext cx="11091672" cy="1151597"/>
          </a:xfrm>
          <a:prstGeom prst="rect">
            <a:avLst/>
          </a:prstGeom>
          <a:noFill/>
          <a:ln>
            <a:noFill/>
          </a:ln>
        </p:spPr>
        <p:txBody>
          <a:bodyPr anchorCtr="0" anchor="t" bIns="0" lIns="0" spcFirstLastPara="1" rIns="0" wrap="square" tIns="0">
            <a:spAutoFit/>
          </a:bodyPr>
          <a:lstStyle>
            <a:lvl1pPr indent="-323850" lvl="0" marL="457200" algn="l">
              <a:lnSpc>
                <a:spcPct val="100000"/>
              </a:lnSpc>
              <a:spcBef>
                <a:spcPts val="750"/>
              </a:spcBef>
              <a:spcAft>
                <a:spcPts val="0"/>
              </a:spcAft>
              <a:buClr>
                <a:schemeClr val="dk2"/>
              </a:buClr>
              <a:buSzPts val="1500"/>
              <a:buChar char="▪"/>
              <a:defRPr sz="1500"/>
            </a:lvl1pPr>
            <a:lvl2pPr indent="-314325" lvl="1" marL="914400" algn="l">
              <a:lnSpc>
                <a:spcPct val="100000"/>
              </a:lnSpc>
              <a:spcBef>
                <a:spcPts val="375"/>
              </a:spcBef>
              <a:spcAft>
                <a:spcPts val="0"/>
              </a:spcAft>
              <a:buClr>
                <a:schemeClr val="dk2"/>
              </a:buClr>
              <a:buSzPts val="1350"/>
              <a:buChar char="▪"/>
              <a:defRPr sz="1350"/>
            </a:lvl2pPr>
            <a:lvl3pPr indent="-304800" lvl="2" marL="1371600" algn="l">
              <a:lnSpc>
                <a:spcPct val="100000"/>
              </a:lnSpc>
              <a:spcBef>
                <a:spcPts val="375"/>
              </a:spcBef>
              <a:spcAft>
                <a:spcPts val="0"/>
              </a:spcAft>
              <a:buClr>
                <a:schemeClr val="dk2"/>
              </a:buClr>
              <a:buSzPts val="1200"/>
              <a:buChar char="▪"/>
              <a:defRPr sz="1200"/>
            </a:lvl3pPr>
            <a:lvl4pPr indent="-295275" lvl="3" marL="1828800" algn="l">
              <a:lnSpc>
                <a:spcPct val="100000"/>
              </a:lnSpc>
              <a:spcBef>
                <a:spcPts val="375"/>
              </a:spcBef>
              <a:spcAft>
                <a:spcPts val="0"/>
              </a:spcAft>
              <a:buClr>
                <a:schemeClr val="dk2"/>
              </a:buClr>
              <a:buSzPts val="1050"/>
              <a:buChar char="▪"/>
              <a:defRPr sz="1050"/>
            </a:lvl4pPr>
            <a:lvl5pPr indent="-295275" lvl="4" marL="2286000" algn="l">
              <a:lnSpc>
                <a:spcPct val="100000"/>
              </a:lnSpc>
              <a:spcBef>
                <a:spcPts val="375"/>
              </a:spcBef>
              <a:spcAft>
                <a:spcPts val="0"/>
              </a:spcAft>
              <a:buClr>
                <a:schemeClr val="dk2"/>
              </a:buClr>
              <a:buSzPts val="1050"/>
              <a:buChar char="▪"/>
              <a:defRPr sz="10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6"/>
          <p:cNvSpPr/>
          <p:nvPr/>
        </p:nvSpPr>
        <p:spPr>
          <a:xfrm rot="5400000">
            <a:off x="-3392424" y="3392424"/>
            <a:ext cx="6858000"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59" name="Google Shape;59;p6"/>
          <p:cNvPicPr preferRelativeResize="0"/>
          <p:nvPr/>
        </p:nvPicPr>
        <p:blipFill rotWithShape="1">
          <a:blip r:embed="rId2">
            <a:alphaModFix/>
          </a:blip>
          <a:srcRect b="0" l="0" r="0" t="0"/>
          <a:stretch/>
        </p:blipFill>
        <p:spPr>
          <a:xfrm>
            <a:off x="11454486" y="6382383"/>
            <a:ext cx="393012"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Title only">
  <p:cSld name="4_Blank Title only">
    <p:spTree>
      <p:nvGrpSpPr>
        <p:cNvPr id="63" name="Shape 63"/>
        <p:cNvGrpSpPr/>
        <p:nvPr/>
      </p:nvGrpSpPr>
      <p:grpSpPr>
        <a:xfrm>
          <a:off x="0" y="0"/>
          <a:ext cx="0" cy="0"/>
          <a:chOff x="0" y="0"/>
          <a:chExt cx="0" cy="0"/>
        </a:xfrm>
      </p:grpSpPr>
      <p:sp>
        <p:nvSpPr>
          <p:cNvPr id="64" name="Google Shape;64;p8"/>
          <p:cNvSpPr/>
          <p:nvPr/>
        </p:nvSpPr>
        <p:spPr>
          <a:xfrm>
            <a:off x="1" y="6787695"/>
            <a:ext cx="12188953"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65" name="Google Shape;65;p8"/>
          <p:cNvSpPr txBox="1"/>
          <p:nvPr>
            <p:ph type="title"/>
          </p:nvPr>
        </p:nvSpPr>
        <p:spPr>
          <a:xfrm>
            <a:off x="546520" y="429575"/>
            <a:ext cx="11091673" cy="57445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2"/>
              </a:buClr>
              <a:buSzPts val="3733"/>
              <a:buFont typeface="Century Gothic"/>
              <a:buNone/>
              <a:defRPr sz="37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p:nvPr/>
        </p:nvSpPr>
        <p:spPr>
          <a:xfrm>
            <a:off x="1" y="0"/>
            <a:ext cx="12188953"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67" name="Google Shape;67;p8"/>
          <p:cNvSpPr/>
          <p:nvPr/>
        </p:nvSpPr>
        <p:spPr>
          <a:xfrm rot="5400000">
            <a:off x="-1918761"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68" name="Google Shape;68;p8"/>
          <p:cNvSpPr/>
          <p:nvPr/>
        </p:nvSpPr>
        <p:spPr>
          <a:xfrm rot="-5400000">
            <a:off x="-1410030"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69" name="Google Shape;69;p8"/>
          <p:cNvSpPr/>
          <p:nvPr/>
        </p:nvSpPr>
        <p:spPr>
          <a:xfrm rot="-5400000">
            <a:off x="10199420"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0" name="Google Shape;70;p8"/>
          <p:cNvSpPr/>
          <p:nvPr/>
        </p:nvSpPr>
        <p:spPr>
          <a:xfrm rot="5400000">
            <a:off x="10708151"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71" name="Google Shape;71;p8"/>
          <p:cNvSpPr txBox="1"/>
          <p:nvPr/>
        </p:nvSpPr>
        <p:spPr>
          <a:xfrm rot="-5400000">
            <a:off x="9811494" y="3104032"/>
            <a:ext cx="4114800" cy="365125"/>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55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GB" sz="550">
                <a:solidFill>
                  <a:schemeClr val="lt1"/>
                </a:solidFill>
                <a:latin typeface="Century Gothic"/>
                <a:ea typeface="Century Gothic"/>
                <a:cs typeface="Century Gothic"/>
                <a:sym typeface="Century Gothic"/>
              </a:rPr>
              <a:t>Information Security Level 2 – Sensitive © 2018 – Proprietary &amp; Confidential Information of Amdocs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72"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b="0" l="0" r="0" t="0"/>
          <a:stretch/>
        </p:blipFill>
        <p:spPr>
          <a:xfrm>
            <a:off x="0" y="73152"/>
            <a:ext cx="12192000" cy="6784848"/>
          </a:xfrm>
          <a:prstGeom prst="rect">
            <a:avLst/>
          </a:prstGeom>
          <a:noFill/>
          <a:ln>
            <a:noFill/>
          </a:ln>
        </p:spPr>
      </p:pic>
      <p:sp>
        <p:nvSpPr>
          <p:cNvPr id="74" name="Google Shape;74;p9"/>
          <p:cNvSpPr/>
          <p:nvPr/>
        </p:nvSpPr>
        <p:spPr>
          <a:xfrm>
            <a:off x="8505746" y="547696"/>
            <a:ext cx="3065010" cy="5738811"/>
          </a:xfrm>
          <a:custGeom>
            <a:rect b="b" l="l" r="r" t="t"/>
            <a:pathLst>
              <a:path extrusionOk="0" h="3550" w="1896">
                <a:moveTo>
                  <a:pt x="1896" y="3550"/>
                </a:moveTo>
                <a:lnTo>
                  <a:pt x="1025" y="3550"/>
                </a:lnTo>
                <a:lnTo>
                  <a:pt x="0" y="0"/>
                </a:lnTo>
                <a:lnTo>
                  <a:pt x="871" y="0"/>
                </a:lnTo>
                <a:lnTo>
                  <a:pt x="1896"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5" name="Google Shape;75;p9"/>
          <p:cNvSpPr/>
          <p:nvPr/>
        </p:nvSpPr>
        <p:spPr>
          <a:xfrm>
            <a:off x="3140365" y="547696"/>
            <a:ext cx="4206306" cy="5738811"/>
          </a:xfrm>
          <a:custGeom>
            <a:rect b="b" l="l" r="r" t="t"/>
            <a:pathLst>
              <a:path extrusionOk="0" h="3550" w="2602">
                <a:moveTo>
                  <a:pt x="2602" y="3550"/>
                </a:moveTo>
                <a:lnTo>
                  <a:pt x="1025" y="3550"/>
                </a:lnTo>
                <a:lnTo>
                  <a:pt x="0" y="0"/>
                </a:lnTo>
                <a:lnTo>
                  <a:pt x="1578" y="0"/>
                </a:lnTo>
                <a:lnTo>
                  <a:pt x="2602"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6" name="Google Shape;76;p9"/>
          <p:cNvSpPr/>
          <p:nvPr/>
        </p:nvSpPr>
        <p:spPr>
          <a:xfrm>
            <a:off x="990333" y="547696"/>
            <a:ext cx="2195297" cy="5738811"/>
          </a:xfrm>
          <a:custGeom>
            <a:rect b="b" l="l" r="r" t="t"/>
            <a:pathLst>
              <a:path extrusionOk="0" h="3550" w="1358">
                <a:moveTo>
                  <a:pt x="1358" y="3550"/>
                </a:moveTo>
                <a:lnTo>
                  <a:pt x="1024" y="3550"/>
                </a:lnTo>
                <a:lnTo>
                  <a:pt x="0" y="0"/>
                </a:lnTo>
                <a:lnTo>
                  <a:pt x="332" y="0"/>
                </a:lnTo>
                <a:lnTo>
                  <a:pt x="1358"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7" name="Google Shape;77;p9"/>
          <p:cNvSpPr/>
          <p:nvPr/>
        </p:nvSpPr>
        <p:spPr>
          <a:xfrm>
            <a:off x="6766326" y="547696"/>
            <a:ext cx="2195297" cy="5738811"/>
          </a:xfrm>
          <a:custGeom>
            <a:rect b="b" l="l" r="r" t="t"/>
            <a:pathLst>
              <a:path extrusionOk="0" h="3550" w="1358">
                <a:moveTo>
                  <a:pt x="1358" y="3550"/>
                </a:moveTo>
                <a:lnTo>
                  <a:pt x="1025" y="3550"/>
                </a:lnTo>
                <a:lnTo>
                  <a:pt x="0" y="0"/>
                </a:lnTo>
                <a:lnTo>
                  <a:pt x="333" y="0"/>
                </a:lnTo>
                <a:lnTo>
                  <a:pt x="1358"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8" name="Google Shape;78;p9"/>
          <p:cNvSpPr/>
          <p:nvPr/>
        </p:nvSpPr>
        <p:spPr>
          <a:xfrm>
            <a:off x="1704856" y="547696"/>
            <a:ext cx="1808939" cy="5738811"/>
          </a:xfrm>
          <a:custGeom>
            <a:rect b="b" l="l" r="r" t="t"/>
            <a:pathLst>
              <a:path extrusionOk="0" h="3550" w="1119">
                <a:moveTo>
                  <a:pt x="1119" y="3550"/>
                </a:moveTo>
                <a:lnTo>
                  <a:pt x="1025" y="3550"/>
                </a:lnTo>
                <a:lnTo>
                  <a:pt x="0" y="0"/>
                </a:lnTo>
                <a:lnTo>
                  <a:pt x="95" y="0"/>
                </a:lnTo>
                <a:lnTo>
                  <a:pt x="1119"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9" name="Google Shape;79;p9"/>
          <p:cNvSpPr/>
          <p:nvPr/>
        </p:nvSpPr>
        <p:spPr>
          <a:xfrm>
            <a:off x="5781834" y="547696"/>
            <a:ext cx="1758825" cy="5738811"/>
          </a:xfrm>
          <a:custGeom>
            <a:rect b="b" l="l" r="r" t="t"/>
            <a:pathLst>
              <a:path extrusionOk="0" h="3550" w="1088">
                <a:moveTo>
                  <a:pt x="1088" y="3550"/>
                </a:moveTo>
                <a:lnTo>
                  <a:pt x="1025" y="3550"/>
                </a:lnTo>
                <a:lnTo>
                  <a:pt x="0" y="0"/>
                </a:lnTo>
                <a:lnTo>
                  <a:pt x="62" y="0"/>
                </a:lnTo>
                <a:lnTo>
                  <a:pt x="1088"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0" name="Google Shape;80;p9"/>
          <p:cNvSpPr/>
          <p:nvPr/>
        </p:nvSpPr>
        <p:spPr>
          <a:xfrm>
            <a:off x="10437546" y="547696"/>
            <a:ext cx="1862286" cy="5738811"/>
          </a:xfrm>
          <a:custGeom>
            <a:rect b="b" l="l" r="r" t="t"/>
            <a:pathLst>
              <a:path extrusionOk="0" h="3550" w="1152">
                <a:moveTo>
                  <a:pt x="1152" y="3550"/>
                </a:moveTo>
                <a:lnTo>
                  <a:pt x="1025" y="3550"/>
                </a:lnTo>
                <a:lnTo>
                  <a:pt x="0" y="0"/>
                </a:lnTo>
                <a:lnTo>
                  <a:pt x="127" y="0"/>
                </a:lnTo>
                <a:lnTo>
                  <a:pt x="1152" y="355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1" name="Google Shape;81;p9"/>
          <p:cNvSpPr/>
          <p:nvPr/>
        </p:nvSpPr>
        <p:spPr>
          <a:xfrm>
            <a:off x="-89533" y="550921"/>
            <a:ext cx="2268043" cy="5735578"/>
          </a:xfrm>
          <a:custGeom>
            <a:rect b="b" l="l" r="r" t="t"/>
            <a:pathLst>
              <a:path extrusionOk="0" h="3548" w="1403">
                <a:moveTo>
                  <a:pt x="1403" y="3548"/>
                </a:moveTo>
                <a:lnTo>
                  <a:pt x="0" y="3548"/>
                </a:lnTo>
                <a:lnTo>
                  <a:pt x="0" y="0"/>
                </a:lnTo>
                <a:lnTo>
                  <a:pt x="377" y="0"/>
                </a:lnTo>
                <a:lnTo>
                  <a:pt x="1403" y="3548"/>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82" name="Google Shape;82;p9"/>
          <p:cNvSpPr txBox="1"/>
          <p:nvPr>
            <p:ph type="ctrTitle"/>
          </p:nvPr>
        </p:nvSpPr>
        <p:spPr>
          <a:xfrm>
            <a:off x="549278" y="4833387"/>
            <a:ext cx="11093451" cy="46179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dk2"/>
              </a:buClr>
              <a:buSzPts val="3001"/>
              <a:buFont typeface="Century Gothic"/>
              <a:buNone/>
              <a:defRPr sz="3001"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subTitle"/>
          </p:nvPr>
        </p:nvSpPr>
        <p:spPr>
          <a:xfrm>
            <a:off x="2547940" y="6026408"/>
            <a:ext cx="7096127" cy="161583"/>
          </a:xfrm>
          <a:prstGeom prst="rect">
            <a:avLst/>
          </a:prstGeom>
          <a:noFill/>
          <a:ln>
            <a:noFill/>
          </a:ln>
        </p:spPr>
        <p:txBody>
          <a:bodyPr anchorCtr="0" anchor="t" bIns="0" lIns="0" spcFirstLastPara="1" rIns="0" wrap="square" tIns="0">
            <a:spAutoFit/>
          </a:bodyPr>
          <a:lstStyle>
            <a:lvl1pPr lvl="0" algn="ctr">
              <a:lnSpc>
                <a:spcPct val="100000"/>
              </a:lnSpc>
              <a:spcBef>
                <a:spcPts val="300"/>
              </a:spcBef>
              <a:spcAft>
                <a:spcPts val="0"/>
              </a:spcAft>
              <a:buClr>
                <a:schemeClr val="dk2"/>
              </a:buClr>
              <a:buSzPts val="1050"/>
              <a:buNone/>
              <a:defRPr sz="1050">
                <a:solidFill>
                  <a:schemeClr val="dk2"/>
                </a:solidFill>
              </a:defRPr>
            </a:lvl1pPr>
            <a:lvl2pPr lvl="1" algn="ctr">
              <a:lnSpc>
                <a:spcPct val="100000"/>
              </a:lnSpc>
              <a:spcBef>
                <a:spcPts val="375"/>
              </a:spcBef>
              <a:spcAft>
                <a:spcPts val="0"/>
              </a:spcAft>
              <a:buClr>
                <a:schemeClr val="dk2"/>
              </a:buClr>
              <a:buSzPts val="1500"/>
              <a:buNone/>
              <a:defRPr sz="1500"/>
            </a:lvl2pPr>
            <a:lvl3pPr lvl="2" algn="ctr">
              <a:lnSpc>
                <a:spcPct val="100000"/>
              </a:lnSpc>
              <a:spcBef>
                <a:spcPts val="375"/>
              </a:spcBef>
              <a:spcAft>
                <a:spcPts val="0"/>
              </a:spcAft>
              <a:buClr>
                <a:schemeClr val="dk2"/>
              </a:buClr>
              <a:buSzPts val="1350"/>
              <a:buNone/>
              <a:defRPr sz="1350"/>
            </a:lvl3pPr>
            <a:lvl4pPr lvl="3" algn="ctr">
              <a:lnSpc>
                <a:spcPct val="100000"/>
              </a:lnSpc>
              <a:spcBef>
                <a:spcPts val="375"/>
              </a:spcBef>
              <a:spcAft>
                <a:spcPts val="0"/>
              </a:spcAft>
              <a:buClr>
                <a:schemeClr val="dk2"/>
              </a:buClr>
              <a:buSzPts val="1200"/>
              <a:buNone/>
              <a:defRPr sz="1200"/>
            </a:lvl4pPr>
            <a:lvl5pPr lvl="4" algn="ctr">
              <a:lnSpc>
                <a:spcPct val="100000"/>
              </a:lnSpc>
              <a:spcBef>
                <a:spcPts val="375"/>
              </a:spcBef>
              <a:spcAft>
                <a:spcPts val="0"/>
              </a:spcAft>
              <a:buClr>
                <a:schemeClr val="dk2"/>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4" name="Google Shape;84;p9"/>
          <p:cNvSpPr txBox="1"/>
          <p:nvPr>
            <p:ph idx="2" type="body"/>
          </p:nvPr>
        </p:nvSpPr>
        <p:spPr>
          <a:xfrm>
            <a:off x="549278" y="5398063"/>
            <a:ext cx="11093451" cy="525463"/>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750"/>
              </a:spcBef>
              <a:spcAft>
                <a:spcPts val="0"/>
              </a:spcAft>
              <a:buClr>
                <a:schemeClr val="dk2"/>
              </a:buClr>
              <a:buSzPts val="1500"/>
              <a:buFont typeface="Century Gothic"/>
              <a:buNone/>
              <a:defRPr>
                <a:solidFill>
                  <a:schemeClr val="dk2"/>
                </a:solidFill>
              </a:defRPr>
            </a:lvl1pPr>
            <a:lvl2pPr indent="-342900" lvl="1" marL="914400" algn="l">
              <a:lnSpc>
                <a:spcPct val="100000"/>
              </a:lnSpc>
              <a:spcBef>
                <a:spcPts val="375"/>
              </a:spcBef>
              <a:spcAft>
                <a:spcPts val="0"/>
              </a:spcAft>
              <a:buClr>
                <a:schemeClr val="dk2"/>
              </a:buClr>
              <a:buSzPts val="1800"/>
              <a:buChar char="▪"/>
              <a:defRPr/>
            </a:lvl2pPr>
            <a:lvl3pPr indent="-342900" lvl="2" marL="1371600" algn="l">
              <a:lnSpc>
                <a:spcPct val="100000"/>
              </a:lnSpc>
              <a:spcBef>
                <a:spcPts val="375"/>
              </a:spcBef>
              <a:spcAft>
                <a:spcPts val="0"/>
              </a:spcAft>
              <a:buClr>
                <a:schemeClr val="dk2"/>
              </a:buClr>
              <a:buSzPts val="1800"/>
              <a:buChar char="▪"/>
              <a:defRPr/>
            </a:lvl3pPr>
            <a:lvl4pPr indent="-342900" lvl="3" marL="1828800" algn="l">
              <a:lnSpc>
                <a:spcPct val="100000"/>
              </a:lnSpc>
              <a:spcBef>
                <a:spcPts val="375"/>
              </a:spcBef>
              <a:spcAft>
                <a:spcPts val="0"/>
              </a:spcAft>
              <a:buClr>
                <a:schemeClr val="dk2"/>
              </a:buClr>
              <a:buSzPts val="1800"/>
              <a:buChar char="▪"/>
              <a:defRPr/>
            </a:lvl4pPr>
            <a:lvl5pPr indent="-342900" lvl="4" marL="2286000" algn="l">
              <a:lnSpc>
                <a:spcPct val="100000"/>
              </a:lnSpc>
              <a:spcBef>
                <a:spcPts val="375"/>
              </a:spcBef>
              <a:spcAft>
                <a:spcPts val="0"/>
              </a:spcAft>
              <a:buClr>
                <a:schemeClr val="dk2"/>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5" name="Google Shape;85;p9"/>
          <p:cNvPicPr preferRelativeResize="0"/>
          <p:nvPr/>
        </p:nvPicPr>
        <p:blipFill rotWithShape="1">
          <a:blip r:embed="rId3">
            <a:alphaModFix/>
          </a:blip>
          <a:srcRect b="0" l="0" r="0" t="0"/>
          <a:stretch/>
        </p:blipFill>
        <p:spPr>
          <a:xfrm>
            <a:off x="10277595" y="2423162"/>
            <a:ext cx="829371" cy="556745"/>
          </a:xfrm>
          <a:prstGeom prst="rect">
            <a:avLst/>
          </a:prstGeom>
          <a:noFill/>
          <a:ln>
            <a:noFill/>
          </a:ln>
        </p:spPr>
      </p:pic>
      <p:sp>
        <p:nvSpPr>
          <p:cNvPr id="86" name="Google Shape;86;p9"/>
          <p:cNvSpPr/>
          <p:nvPr/>
        </p:nvSpPr>
        <p:spPr>
          <a:xfrm>
            <a:off x="1" y="6787695"/>
            <a:ext cx="12188953"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87" name="Google Shape;87;p9"/>
          <p:cNvSpPr/>
          <p:nvPr/>
        </p:nvSpPr>
        <p:spPr>
          <a:xfrm>
            <a:off x="1" y="0"/>
            <a:ext cx="12188953"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88" name="Google Shape;88;p9"/>
          <p:cNvSpPr/>
          <p:nvPr/>
        </p:nvSpPr>
        <p:spPr>
          <a:xfrm rot="5400000">
            <a:off x="-1918761"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89" name="Google Shape;89;p9"/>
          <p:cNvSpPr/>
          <p:nvPr/>
        </p:nvSpPr>
        <p:spPr>
          <a:xfrm rot="-5400000">
            <a:off x="-1410030"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90" name="Google Shape;90;p9"/>
          <p:cNvSpPr/>
          <p:nvPr/>
        </p:nvSpPr>
        <p:spPr>
          <a:xfrm rot="-5400000">
            <a:off x="10199420" y="1991918"/>
            <a:ext cx="3910674"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91" name="Google Shape;91;p9"/>
          <p:cNvSpPr/>
          <p:nvPr/>
        </p:nvSpPr>
        <p:spPr>
          <a:xfrm rot="5400000">
            <a:off x="10708151" y="5374814"/>
            <a:ext cx="2893219" cy="73152"/>
          </a:xfrm>
          <a:prstGeom prst="rect">
            <a:avLst/>
          </a:prstGeom>
          <a:gradFill>
            <a:gsLst>
              <a:gs pos="0">
                <a:srgbClr val="FDB515"/>
              </a:gs>
              <a:gs pos="100000">
                <a:srgbClr val="EC008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46521" y="588525"/>
            <a:ext cx="11091672" cy="415498"/>
          </a:xfrm>
          <a:prstGeom prst="rect">
            <a:avLst/>
          </a:prstGeom>
          <a:noFill/>
          <a:ln>
            <a:noFill/>
          </a:ln>
        </p:spPr>
        <p:txBody>
          <a:bodyPr anchorCtr="0" anchor="b" bIns="0" lIns="0" spcFirstLastPara="1" rIns="0" wrap="square" tIns="0">
            <a:spAutoFit/>
          </a:bodyPr>
          <a:lstStyle>
            <a:lvl1pPr lvl="0" marR="0" rtl="0" algn="l">
              <a:lnSpc>
                <a:spcPct val="100000"/>
              </a:lnSpc>
              <a:spcBef>
                <a:spcPts val="0"/>
              </a:spcBef>
              <a:spcAft>
                <a:spcPts val="0"/>
              </a:spcAft>
              <a:buClr>
                <a:schemeClr val="dk2"/>
              </a:buClr>
              <a:buSzPts val="2700"/>
              <a:buFont typeface="Century Gothic"/>
              <a:buNone/>
              <a:defRPr b="1" i="0" sz="27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48640" y="1524000"/>
            <a:ext cx="11091672" cy="4747578"/>
          </a:xfrm>
          <a:prstGeom prst="rect">
            <a:avLst/>
          </a:prstGeom>
          <a:noFill/>
          <a:ln>
            <a:noFill/>
          </a:ln>
        </p:spPr>
        <p:txBody>
          <a:bodyPr anchorCtr="0" anchor="t" bIns="0" lIns="0" spcFirstLastPara="1" rIns="0" wrap="square" tIns="0">
            <a:noAutofit/>
          </a:bodyPr>
          <a:lstStyle>
            <a:lvl1pPr indent="-323850" lvl="0" marL="457200" marR="0" rtl="0" algn="l">
              <a:lnSpc>
                <a:spcPct val="100000"/>
              </a:lnSpc>
              <a:spcBef>
                <a:spcPts val="750"/>
              </a:spcBef>
              <a:spcAft>
                <a:spcPts val="0"/>
              </a:spcAft>
              <a:buClr>
                <a:schemeClr val="dk2"/>
              </a:buClr>
              <a:buSzPts val="1500"/>
              <a:buFont typeface="Noto Sans Symbols"/>
              <a:buChar char="▪"/>
              <a:defRPr b="0" i="0" sz="1500" u="none" cap="none" strike="noStrike">
                <a:solidFill>
                  <a:schemeClr val="dk2"/>
                </a:solidFill>
                <a:latin typeface="Century Gothic"/>
                <a:ea typeface="Century Gothic"/>
                <a:cs typeface="Century Gothic"/>
                <a:sym typeface="Century Gothic"/>
              </a:defRPr>
            </a:lvl1pPr>
            <a:lvl2pPr indent="-314325" lvl="1" marL="914400" marR="0" rtl="0" algn="l">
              <a:lnSpc>
                <a:spcPct val="100000"/>
              </a:lnSpc>
              <a:spcBef>
                <a:spcPts val="375"/>
              </a:spcBef>
              <a:spcAft>
                <a:spcPts val="0"/>
              </a:spcAft>
              <a:buClr>
                <a:schemeClr val="dk2"/>
              </a:buClr>
              <a:buSzPts val="1350"/>
              <a:buFont typeface="Noto Sans Symbols"/>
              <a:buChar char="▪"/>
              <a:defRPr b="0" i="0" sz="1350" u="none" cap="none" strike="noStrike">
                <a:solidFill>
                  <a:schemeClr val="dk2"/>
                </a:solidFill>
                <a:latin typeface="Century Gothic"/>
                <a:ea typeface="Century Gothic"/>
                <a:cs typeface="Century Gothic"/>
                <a:sym typeface="Century Gothic"/>
              </a:defRPr>
            </a:lvl2pPr>
            <a:lvl3pPr indent="-304800" lvl="2" marL="1371600" marR="0" rtl="0" algn="l">
              <a:lnSpc>
                <a:spcPct val="100000"/>
              </a:lnSpc>
              <a:spcBef>
                <a:spcPts val="375"/>
              </a:spcBef>
              <a:spcAft>
                <a:spcPts val="0"/>
              </a:spcAft>
              <a:buClr>
                <a:schemeClr val="dk2"/>
              </a:buClr>
              <a:buSzPts val="1200"/>
              <a:buFont typeface="Noto Sans Symbols"/>
              <a:buChar char="▪"/>
              <a:defRPr b="0" i="0" sz="1200" u="none" cap="none" strike="noStrike">
                <a:solidFill>
                  <a:schemeClr val="dk2"/>
                </a:solidFill>
                <a:latin typeface="Century Gothic"/>
                <a:ea typeface="Century Gothic"/>
                <a:cs typeface="Century Gothic"/>
                <a:sym typeface="Century Gothic"/>
              </a:defRPr>
            </a:lvl3pPr>
            <a:lvl4pPr indent="-295275" lvl="3" marL="1828800" marR="0" rtl="0" algn="l">
              <a:lnSpc>
                <a:spcPct val="100000"/>
              </a:lnSpc>
              <a:spcBef>
                <a:spcPts val="375"/>
              </a:spcBef>
              <a:spcAft>
                <a:spcPts val="0"/>
              </a:spcAft>
              <a:buClr>
                <a:schemeClr val="dk2"/>
              </a:buClr>
              <a:buSzPts val="1050"/>
              <a:buFont typeface="Noto Sans Symbols"/>
              <a:buChar char="▪"/>
              <a:defRPr b="0" i="0" sz="1050" u="none" cap="none" strike="noStrike">
                <a:solidFill>
                  <a:schemeClr val="dk2"/>
                </a:solidFill>
                <a:latin typeface="Century Gothic"/>
                <a:ea typeface="Century Gothic"/>
                <a:cs typeface="Century Gothic"/>
                <a:sym typeface="Century Gothic"/>
              </a:defRPr>
            </a:lvl4pPr>
            <a:lvl5pPr indent="-295275" lvl="4" marL="2286000" marR="0" rtl="0" algn="l">
              <a:lnSpc>
                <a:spcPct val="100000"/>
              </a:lnSpc>
              <a:spcBef>
                <a:spcPts val="375"/>
              </a:spcBef>
              <a:spcAft>
                <a:spcPts val="0"/>
              </a:spcAft>
              <a:buClr>
                <a:schemeClr val="dk2"/>
              </a:buClr>
              <a:buSzPts val="1050"/>
              <a:buFont typeface="Noto Sans Symbols"/>
              <a:buChar char="▪"/>
              <a:defRPr b="0" i="0" sz="1050" u="none" cap="none" strike="noStrike">
                <a:solidFill>
                  <a:schemeClr val="dk2"/>
                </a:solidFill>
                <a:latin typeface="Century Gothic"/>
                <a:ea typeface="Century Gothic"/>
                <a:cs typeface="Century Gothic"/>
                <a:sym typeface="Century Gothic"/>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20">
          <p15:clr>
            <a:srgbClr val="A4A3A4"/>
          </p15:clr>
        </p15:guide>
        <p15:guide id="2" orient="horz" pos="3960">
          <p15:clr>
            <a:srgbClr val="F26B43"/>
          </p15:clr>
        </p15:guide>
        <p15:guide id="3" orient="horz" pos="345">
          <p15:clr>
            <a:srgbClr val="F26B43"/>
          </p15:clr>
        </p15:guide>
        <p15:guide id="4" pos="448">
          <p15:clr>
            <a:srgbClr val="F26B43"/>
          </p15:clr>
        </p15:guide>
        <p15:guide id="5" pos="9779">
          <p15:clr>
            <a:srgbClr val="F26B43"/>
          </p15:clr>
        </p15:guide>
        <p15:guide id="6" orient="horz" pos="1192">
          <p15:clr>
            <a:srgbClr val="A4A3A4"/>
          </p15:clr>
        </p15:guide>
        <p15:guide id="7" orient="horz" pos="960">
          <p15:clr>
            <a:srgbClr val="A4A3A4"/>
          </p15:clr>
        </p15:guide>
        <p15:guide id="8" orient="horz" pos="1420">
          <p15:clr>
            <a:srgbClr val="A4A3A4"/>
          </p15:clr>
        </p15:guide>
        <p15:guide id="9" orient="horz" pos="2160">
          <p15:clr>
            <a:srgbClr val="A4A3A4"/>
          </p15:clr>
        </p15:guide>
        <p15:guide id="10" orient="horz" pos="63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7"/>
          <p:cNvSpPr txBox="1"/>
          <p:nvPr>
            <p:ph type="title"/>
          </p:nvPr>
        </p:nvSpPr>
        <p:spPr>
          <a:xfrm>
            <a:off x="546520" y="588527"/>
            <a:ext cx="11091673" cy="415498"/>
          </a:xfrm>
          <a:prstGeom prst="rect">
            <a:avLst/>
          </a:prstGeom>
          <a:noFill/>
          <a:ln>
            <a:noFill/>
          </a:ln>
        </p:spPr>
        <p:txBody>
          <a:bodyPr anchorCtr="0" anchor="b" bIns="0" lIns="0" spcFirstLastPara="1" rIns="0" wrap="square" tIns="0">
            <a:spAutoFit/>
          </a:bodyPr>
          <a:lstStyle>
            <a:lvl1pPr lvl="0" marR="0" rtl="0" algn="l">
              <a:lnSpc>
                <a:spcPct val="100000"/>
              </a:lnSpc>
              <a:spcBef>
                <a:spcPts val="0"/>
              </a:spcBef>
              <a:spcAft>
                <a:spcPts val="0"/>
              </a:spcAft>
              <a:buClr>
                <a:schemeClr val="dk2"/>
              </a:buClr>
              <a:buSzPts val="2700"/>
              <a:buFont typeface="Century Gothic"/>
              <a:buNone/>
              <a:defRPr b="1" i="0" sz="27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548641" y="1524000"/>
            <a:ext cx="11091673" cy="4747578"/>
          </a:xfrm>
          <a:prstGeom prst="rect">
            <a:avLst/>
          </a:prstGeom>
          <a:noFill/>
          <a:ln>
            <a:noFill/>
          </a:ln>
        </p:spPr>
        <p:txBody>
          <a:bodyPr anchorCtr="0" anchor="t" bIns="0" lIns="0" spcFirstLastPara="1" rIns="0" wrap="square" tIns="0">
            <a:noAutofit/>
          </a:bodyPr>
          <a:lstStyle>
            <a:lvl1pPr indent="-323850" lvl="0" marL="457200" marR="0" rtl="0" algn="l">
              <a:lnSpc>
                <a:spcPct val="100000"/>
              </a:lnSpc>
              <a:spcBef>
                <a:spcPts val="750"/>
              </a:spcBef>
              <a:spcAft>
                <a:spcPts val="0"/>
              </a:spcAft>
              <a:buClr>
                <a:schemeClr val="dk2"/>
              </a:buClr>
              <a:buSzPts val="1500"/>
              <a:buFont typeface="Noto Sans Symbols"/>
              <a:buChar char="▪"/>
              <a:defRPr b="0" i="0" sz="1500" u="none" cap="none" strike="noStrike">
                <a:solidFill>
                  <a:schemeClr val="dk2"/>
                </a:solidFill>
                <a:latin typeface="Century Gothic"/>
                <a:ea typeface="Century Gothic"/>
                <a:cs typeface="Century Gothic"/>
                <a:sym typeface="Century Gothic"/>
              </a:defRPr>
            </a:lvl1pPr>
            <a:lvl2pPr indent="-314325" lvl="1" marL="914400" marR="0" rtl="0" algn="l">
              <a:lnSpc>
                <a:spcPct val="100000"/>
              </a:lnSpc>
              <a:spcBef>
                <a:spcPts val="375"/>
              </a:spcBef>
              <a:spcAft>
                <a:spcPts val="0"/>
              </a:spcAft>
              <a:buClr>
                <a:schemeClr val="dk2"/>
              </a:buClr>
              <a:buSzPts val="1350"/>
              <a:buFont typeface="Noto Sans Symbols"/>
              <a:buChar char="▪"/>
              <a:defRPr b="0" i="0" sz="1350" u="none" cap="none" strike="noStrike">
                <a:solidFill>
                  <a:schemeClr val="dk2"/>
                </a:solidFill>
                <a:latin typeface="Century Gothic"/>
                <a:ea typeface="Century Gothic"/>
                <a:cs typeface="Century Gothic"/>
                <a:sym typeface="Century Gothic"/>
              </a:defRPr>
            </a:lvl2pPr>
            <a:lvl3pPr indent="-304800" lvl="2" marL="1371600" marR="0" rtl="0" algn="l">
              <a:lnSpc>
                <a:spcPct val="100000"/>
              </a:lnSpc>
              <a:spcBef>
                <a:spcPts val="375"/>
              </a:spcBef>
              <a:spcAft>
                <a:spcPts val="0"/>
              </a:spcAft>
              <a:buClr>
                <a:schemeClr val="dk2"/>
              </a:buClr>
              <a:buSzPts val="1200"/>
              <a:buFont typeface="Noto Sans Symbols"/>
              <a:buChar char="▪"/>
              <a:defRPr b="0" i="0" sz="1200" u="none" cap="none" strike="noStrike">
                <a:solidFill>
                  <a:schemeClr val="dk2"/>
                </a:solidFill>
                <a:latin typeface="Century Gothic"/>
                <a:ea typeface="Century Gothic"/>
                <a:cs typeface="Century Gothic"/>
                <a:sym typeface="Century Gothic"/>
              </a:defRPr>
            </a:lvl3pPr>
            <a:lvl4pPr indent="-295275" lvl="3" marL="1828800" marR="0" rtl="0" algn="l">
              <a:lnSpc>
                <a:spcPct val="100000"/>
              </a:lnSpc>
              <a:spcBef>
                <a:spcPts val="375"/>
              </a:spcBef>
              <a:spcAft>
                <a:spcPts val="0"/>
              </a:spcAft>
              <a:buClr>
                <a:schemeClr val="dk2"/>
              </a:buClr>
              <a:buSzPts val="1050"/>
              <a:buFont typeface="Noto Sans Symbols"/>
              <a:buChar char="▪"/>
              <a:defRPr b="0" i="0" sz="1050" u="none" cap="none" strike="noStrike">
                <a:solidFill>
                  <a:schemeClr val="dk2"/>
                </a:solidFill>
                <a:latin typeface="Century Gothic"/>
                <a:ea typeface="Century Gothic"/>
                <a:cs typeface="Century Gothic"/>
                <a:sym typeface="Century Gothic"/>
              </a:defRPr>
            </a:lvl4pPr>
            <a:lvl5pPr indent="-295275" lvl="4" marL="2286000" marR="0" rtl="0" algn="l">
              <a:lnSpc>
                <a:spcPct val="100000"/>
              </a:lnSpc>
              <a:spcBef>
                <a:spcPts val="375"/>
              </a:spcBef>
              <a:spcAft>
                <a:spcPts val="0"/>
              </a:spcAft>
              <a:buClr>
                <a:schemeClr val="dk2"/>
              </a:buClr>
              <a:buSzPts val="1050"/>
              <a:buFont typeface="Noto Sans Symbols"/>
              <a:buChar char="▪"/>
              <a:defRPr b="0" i="0" sz="1050" u="none" cap="none" strike="noStrike">
                <a:solidFill>
                  <a:schemeClr val="dk2"/>
                </a:solidFill>
                <a:latin typeface="Century Gothic"/>
                <a:ea typeface="Century Gothic"/>
                <a:cs typeface="Century Gothic"/>
                <a:sym typeface="Century Gothic"/>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20">
          <p15:clr>
            <a:srgbClr val="A4A3A4"/>
          </p15:clr>
        </p15:guide>
        <p15:guide id="2" orient="horz" pos="3960">
          <p15:clr>
            <a:srgbClr val="F26B43"/>
          </p15:clr>
        </p15:guide>
        <p15:guide id="3" orient="horz" pos="345">
          <p15:clr>
            <a:srgbClr val="F26B43"/>
          </p15:clr>
        </p15:guide>
        <p15:guide id="4" pos="448">
          <p15:clr>
            <a:srgbClr val="F26B43"/>
          </p15:clr>
        </p15:guide>
        <p15:guide id="5" pos="9778">
          <p15:clr>
            <a:srgbClr val="F26B43"/>
          </p15:clr>
        </p15:guide>
        <p15:guide id="6" orient="horz" pos="1192">
          <p15:clr>
            <a:srgbClr val="A4A3A4"/>
          </p15:clr>
        </p15:guide>
        <p15:guide id="7" orient="horz" pos="960">
          <p15:clr>
            <a:srgbClr val="A4A3A4"/>
          </p15:clr>
        </p15:guide>
        <p15:guide id="8" orient="horz" pos="1420">
          <p15:clr>
            <a:srgbClr val="A4A3A4"/>
          </p15:clr>
        </p15:guide>
        <p15:guide id="9" orient="horz" pos="2160">
          <p15:clr>
            <a:srgbClr val="A4A3A4"/>
          </p15:clr>
        </p15:guide>
        <p15:guide id="10" orient="horz" pos="632">
          <p15:clr>
            <a:srgbClr val="A4A3A4"/>
          </p15:clr>
        </p15:guide>
      </p15:sldGuideLst>
    </p:ext>
  </p:extLst>
</p:sldMaster>
</file>

<file path=ppt/slides/_rels/slide1.xml.rels><?xml version="1.0" encoding="UTF-8" standalone="yes"?><Relationships xmlns="http://schemas.openxmlformats.org/package/2006/relationships"><Relationship Id="rId20" Type="http://schemas.openxmlformats.org/officeDocument/2006/relationships/image" Target="../media/image35.png"/><Relationship Id="rId22" Type="http://schemas.openxmlformats.org/officeDocument/2006/relationships/image" Target="../media/image36.png"/><Relationship Id="rId21" Type="http://schemas.openxmlformats.org/officeDocument/2006/relationships/image" Target="../media/image20.png"/><Relationship Id="rId24" Type="http://schemas.openxmlformats.org/officeDocument/2006/relationships/image" Target="../media/image29.png"/><Relationship Id="rId23"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6.png"/><Relationship Id="rId26" Type="http://schemas.openxmlformats.org/officeDocument/2006/relationships/image" Target="../media/image44.png"/><Relationship Id="rId25" Type="http://schemas.openxmlformats.org/officeDocument/2006/relationships/image" Target="../media/image23.png"/><Relationship Id="rId28" Type="http://schemas.openxmlformats.org/officeDocument/2006/relationships/image" Target="../media/image25.png"/><Relationship Id="rId27" Type="http://schemas.openxmlformats.org/officeDocument/2006/relationships/image" Target="../media/image27.png"/><Relationship Id="rId5" Type="http://schemas.openxmlformats.org/officeDocument/2006/relationships/image" Target="../media/image5.png"/><Relationship Id="rId6" Type="http://schemas.openxmlformats.org/officeDocument/2006/relationships/image" Target="../media/image33.png"/><Relationship Id="rId29" Type="http://schemas.openxmlformats.org/officeDocument/2006/relationships/image" Target="../media/image39.png"/><Relationship Id="rId7" Type="http://schemas.openxmlformats.org/officeDocument/2006/relationships/image" Target="../media/image4.png"/><Relationship Id="rId8" Type="http://schemas.openxmlformats.org/officeDocument/2006/relationships/image" Target="../media/image15.png"/><Relationship Id="rId31" Type="http://schemas.openxmlformats.org/officeDocument/2006/relationships/image" Target="../media/image30.png"/><Relationship Id="rId30" Type="http://schemas.openxmlformats.org/officeDocument/2006/relationships/image" Target="../media/image47.png"/><Relationship Id="rId11" Type="http://schemas.openxmlformats.org/officeDocument/2006/relationships/image" Target="../media/image9.png"/><Relationship Id="rId33" Type="http://schemas.openxmlformats.org/officeDocument/2006/relationships/image" Target="../media/image40.png"/><Relationship Id="rId10" Type="http://schemas.openxmlformats.org/officeDocument/2006/relationships/image" Target="../media/image24.png"/><Relationship Id="rId32" Type="http://schemas.openxmlformats.org/officeDocument/2006/relationships/image" Target="../media/image45.png"/><Relationship Id="rId13" Type="http://schemas.openxmlformats.org/officeDocument/2006/relationships/image" Target="../media/image14.png"/><Relationship Id="rId35" Type="http://schemas.openxmlformats.org/officeDocument/2006/relationships/image" Target="../media/image42.png"/><Relationship Id="rId12" Type="http://schemas.openxmlformats.org/officeDocument/2006/relationships/image" Target="../media/image11.png"/><Relationship Id="rId34" Type="http://schemas.openxmlformats.org/officeDocument/2006/relationships/image" Target="../media/image38.png"/><Relationship Id="rId15" Type="http://schemas.openxmlformats.org/officeDocument/2006/relationships/image" Target="../media/image17.png"/><Relationship Id="rId37" Type="http://schemas.openxmlformats.org/officeDocument/2006/relationships/image" Target="../media/image34.png"/><Relationship Id="rId14" Type="http://schemas.openxmlformats.org/officeDocument/2006/relationships/image" Target="../media/image12.png"/><Relationship Id="rId36" Type="http://schemas.openxmlformats.org/officeDocument/2006/relationships/image" Target="../media/image46.png"/><Relationship Id="rId17" Type="http://schemas.openxmlformats.org/officeDocument/2006/relationships/image" Target="../media/image21.png"/><Relationship Id="rId16" Type="http://schemas.openxmlformats.org/officeDocument/2006/relationships/image" Target="../media/image32.png"/><Relationship Id="rId38" Type="http://schemas.openxmlformats.org/officeDocument/2006/relationships/image" Target="../media/image37.png"/><Relationship Id="rId19" Type="http://schemas.openxmlformats.org/officeDocument/2006/relationships/image" Target="../media/image19.png"/><Relationship Id="rId1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9ABAA"/>
        </a:solidFill>
      </p:bgPr>
    </p:bg>
    <p:spTree>
      <p:nvGrpSpPr>
        <p:cNvPr id="96" name="Shape 96"/>
        <p:cNvGrpSpPr/>
        <p:nvPr/>
      </p:nvGrpSpPr>
      <p:grpSpPr>
        <a:xfrm>
          <a:off x="0" y="0"/>
          <a:ext cx="0" cy="0"/>
          <a:chOff x="0" y="0"/>
          <a:chExt cx="0" cy="0"/>
        </a:xfrm>
      </p:grpSpPr>
      <p:grpSp>
        <p:nvGrpSpPr>
          <p:cNvPr id="97" name="Google Shape;97;p10"/>
          <p:cNvGrpSpPr/>
          <p:nvPr/>
        </p:nvGrpSpPr>
        <p:grpSpPr>
          <a:xfrm>
            <a:off x="75504" y="51130"/>
            <a:ext cx="12049825" cy="1014858"/>
            <a:chOff x="75500" y="51130"/>
            <a:chExt cx="12049825" cy="1014858"/>
          </a:xfrm>
        </p:grpSpPr>
        <p:sp>
          <p:nvSpPr>
            <p:cNvPr id="98" name="Google Shape;98;p10"/>
            <p:cNvSpPr/>
            <p:nvPr/>
          </p:nvSpPr>
          <p:spPr>
            <a:xfrm>
              <a:off x="75500" y="51130"/>
              <a:ext cx="12049825" cy="1014858"/>
            </a:xfrm>
            <a:prstGeom prst="rect">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99" name="Google Shape;99;p10"/>
            <p:cNvSpPr/>
            <p:nvPr/>
          </p:nvSpPr>
          <p:spPr>
            <a:xfrm>
              <a:off x="163296" y="151800"/>
              <a:ext cx="1728192" cy="812827"/>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1"/>
                <a:buFont typeface="Century Gothic"/>
                <a:buNone/>
              </a:pPr>
              <a:r>
                <a:t/>
              </a:r>
              <a:endParaRPr b="0" i="0" sz="1401" u="none" cap="none" strike="noStrike">
                <a:solidFill>
                  <a:srgbClr val="000000"/>
                </a:solidFill>
                <a:latin typeface="Century Gothic"/>
                <a:ea typeface="Century Gothic"/>
                <a:cs typeface="Century Gothic"/>
                <a:sym typeface="Century Gothic"/>
              </a:endParaRPr>
            </a:p>
          </p:txBody>
        </p:sp>
        <p:pic>
          <p:nvPicPr>
            <p:cNvPr id="100" name="Google Shape;100;p10"/>
            <p:cNvPicPr preferRelativeResize="0"/>
            <p:nvPr/>
          </p:nvPicPr>
          <p:blipFill rotWithShape="1">
            <a:blip r:embed="rId3">
              <a:alphaModFix/>
            </a:blip>
            <a:srcRect b="0" l="0" r="0" t="0"/>
            <a:stretch/>
          </p:blipFill>
          <p:spPr>
            <a:xfrm>
              <a:off x="631786" y="284838"/>
              <a:ext cx="1072030" cy="520094"/>
            </a:xfrm>
            <a:prstGeom prst="rect">
              <a:avLst/>
            </a:prstGeom>
            <a:noFill/>
            <a:ln>
              <a:noFill/>
            </a:ln>
          </p:spPr>
        </p:pic>
        <p:pic>
          <p:nvPicPr>
            <p:cNvPr id="101" name="Google Shape;101;p10"/>
            <p:cNvPicPr preferRelativeResize="0"/>
            <p:nvPr/>
          </p:nvPicPr>
          <p:blipFill rotWithShape="1">
            <a:blip r:embed="rId4">
              <a:alphaModFix/>
            </a:blip>
            <a:srcRect b="0" l="0" r="0" t="0"/>
            <a:stretch/>
          </p:blipFill>
          <p:spPr>
            <a:xfrm>
              <a:off x="250733" y="217942"/>
              <a:ext cx="268574" cy="346908"/>
            </a:xfrm>
            <a:prstGeom prst="rect">
              <a:avLst/>
            </a:prstGeom>
            <a:noFill/>
            <a:ln>
              <a:noFill/>
            </a:ln>
          </p:spPr>
        </p:pic>
        <p:pic>
          <p:nvPicPr>
            <p:cNvPr id="102" name="Google Shape;102;p10"/>
            <p:cNvPicPr preferRelativeResize="0"/>
            <p:nvPr/>
          </p:nvPicPr>
          <p:blipFill rotWithShape="1">
            <a:blip r:embed="rId5">
              <a:alphaModFix/>
            </a:blip>
            <a:srcRect b="0" l="0" r="0" t="0"/>
            <a:stretch/>
          </p:blipFill>
          <p:spPr>
            <a:xfrm>
              <a:off x="295999" y="566638"/>
              <a:ext cx="211377" cy="368252"/>
            </a:xfrm>
            <a:prstGeom prst="rect">
              <a:avLst/>
            </a:prstGeom>
            <a:noFill/>
            <a:ln>
              <a:noFill/>
            </a:ln>
          </p:spPr>
        </p:pic>
      </p:grpSp>
      <p:sp>
        <p:nvSpPr>
          <p:cNvPr id="103" name="Google Shape;103;p10"/>
          <p:cNvSpPr/>
          <p:nvPr/>
        </p:nvSpPr>
        <p:spPr>
          <a:xfrm>
            <a:off x="75502" y="4468158"/>
            <a:ext cx="12049825" cy="1300517"/>
          </a:xfrm>
          <a:prstGeom prst="rect">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04" name="Google Shape;104;p10"/>
          <p:cNvSpPr/>
          <p:nvPr/>
        </p:nvSpPr>
        <p:spPr>
          <a:xfrm>
            <a:off x="101757" y="1009182"/>
            <a:ext cx="11971494" cy="3514785"/>
          </a:xfrm>
          <a:prstGeom prst="rect">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05" name="Google Shape;105;p10"/>
          <p:cNvSpPr/>
          <p:nvPr/>
        </p:nvSpPr>
        <p:spPr>
          <a:xfrm>
            <a:off x="101756" y="5672620"/>
            <a:ext cx="11970041" cy="1129355"/>
          </a:xfrm>
          <a:prstGeom prst="rect">
            <a:avLst/>
          </a:prstGeom>
          <a:solidFill>
            <a:srgbClr val="D8D8D8"/>
          </a:solidFill>
          <a:ln cap="flat" cmpd="sng" w="95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sp>
        <p:nvSpPr>
          <p:cNvPr id="106" name="Google Shape;106;p10"/>
          <p:cNvSpPr/>
          <p:nvPr/>
        </p:nvSpPr>
        <p:spPr>
          <a:xfrm>
            <a:off x="-273801" y="116632"/>
            <a:ext cx="224204" cy="864096"/>
          </a:xfrm>
          <a:prstGeom prst="leftBracket">
            <a:avLst>
              <a:gd fmla="val 8333" name="adj"/>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07" name="Google Shape;107;p10"/>
          <p:cNvSpPr txBox="1"/>
          <p:nvPr/>
        </p:nvSpPr>
        <p:spPr>
          <a:xfrm rot="5400000">
            <a:off x="-1020189" y="286939"/>
            <a:ext cx="930063" cy="5234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02E45"/>
              </a:buClr>
              <a:buSzPts val="1401"/>
              <a:buFont typeface="Arial"/>
              <a:buNone/>
            </a:pPr>
            <a:r>
              <a:rPr b="0" i="0" lang="en-GB" sz="1401" u="none" cap="none" strike="noStrike">
                <a:solidFill>
                  <a:srgbClr val="302E45"/>
                </a:solidFill>
                <a:latin typeface="Arial"/>
                <a:ea typeface="Arial"/>
                <a:cs typeface="Arial"/>
                <a:sym typeface="Arial"/>
              </a:rPr>
              <a:t>Zone A</a:t>
            </a:r>
            <a:endParaRPr/>
          </a:p>
          <a:p>
            <a:pPr indent="0" lvl="0" marL="0" marR="0" rtl="0" algn="ctr">
              <a:lnSpc>
                <a:spcPct val="100000"/>
              </a:lnSpc>
              <a:spcBef>
                <a:spcPts val="0"/>
              </a:spcBef>
              <a:spcAft>
                <a:spcPts val="0"/>
              </a:spcAft>
              <a:buClr>
                <a:srgbClr val="302E45"/>
              </a:buClr>
              <a:buSzPts val="1401"/>
              <a:buFont typeface="Arial"/>
              <a:buNone/>
            </a:pPr>
            <a:r>
              <a:rPr b="0" i="0" lang="en-GB" sz="1401" u="none" cap="none" strike="noStrike">
                <a:solidFill>
                  <a:srgbClr val="302E45"/>
                </a:solidFill>
                <a:latin typeface="Arial"/>
                <a:ea typeface="Arial"/>
                <a:cs typeface="Arial"/>
                <a:sym typeface="Arial"/>
              </a:rPr>
              <a:t>The Lens</a:t>
            </a:r>
            <a:endParaRPr/>
          </a:p>
        </p:txBody>
      </p:sp>
      <p:sp>
        <p:nvSpPr>
          <p:cNvPr id="108" name="Google Shape;108;p10"/>
          <p:cNvSpPr/>
          <p:nvPr/>
        </p:nvSpPr>
        <p:spPr>
          <a:xfrm>
            <a:off x="-273801" y="1052736"/>
            <a:ext cx="224204" cy="3312368"/>
          </a:xfrm>
          <a:prstGeom prst="leftBracket">
            <a:avLst>
              <a:gd fmla="val 8333" name="adj"/>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09" name="Google Shape;109;p10"/>
          <p:cNvSpPr txBox="1"/>
          <p:nvPr/>
        </p:nvSpPr>
        <p:spPr>
          <a:xfrm rot="5400000">
            <a:off x="-1274266" y="2449161"/>
            <a:ext cx="1438215" cy="5234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02E45"/>
              </a:buClr>
              <a:buSzPts val="1401"/>
              <a:buFont typeface="Arial"/>
              <a:buNone/>
            </a:pPr>
            <a:r>
              <a:rPr b="0" i="0" lang="en-GB" sz="1401" u="none" cap="none" strike="noStrike">
                <a:solidFill>
                  <a:srgbClr val="302E45"/>
                </a:solidFill>
                <a:latin typeface="Arial"/>
                <a:ea typeface="Arial"/>
                <a:cs typeface="Arial"/>
                <a:sym typeface="Arial"/>
              </a:rPr>
              <a:t>Zone B</a:t>
            </a:r>
            <a:endParaRPr/>
          </a:p>
          <a:p>
            <a:pPr indent="0" lvl="0" marL="0" marR="0" rtl="0" algn="ctr">
              <a:lnSpc>
                <a:spcPct val="100000"/>
              </a:lnSpc>
              <a:spcBef>
                <a:spcPts val="0"/>
              </a:spcBef>
              <a:spcAft>
                <a:spcPts val="0"/>
              </a:spcAft>
              <a:buClr>
                <a:srgbClr val="302E45"/>
              </a:buClr>
              <a:buSzPts val="1401"/>
              <a:buFont typeface="Arial"/>
              <a:buNone/>
            </a:pPr>
            <a:r>
              <a:rPr b="0" i="0" lang="en-GB" sz="1401" u="none" cap="none" strike="noStrike">
                <a:solidFill>
                  <a:srgbClr val="302E45"/>
                </a:solidFill>
                <a:latin typeface="Arial"/>
                <a:ea typeface="Arial"/>
                <a:cs typeface="Arial"/>
                <a:sym typeface="Arial"/>
              </a:rPr>
              <a:t>The Experience</a:t>
            </a:r>
            <a:endParaRPr/>
          </a:p>
        </p:txBody>
      </p:sp>
      <p:sp>
        <p:nvSpPr>
          <p:cNvPr id="110" name="Google Shape;110;p10"/>
          <p:cNvSpPr/>
          <p:nvPr/>
        </p:nvSpPr>
        <p:spPr>
          <a:xfrm>
            <a:off x="-278078" y="4581127"/>
            <a:ext cx="224204" cy="2226707"/>
          </a:xfrm>
          <a:prstGeom prst="leftBracket">
            <a:avLst>
              <a:gd fmla="val 8333" name="adj"/>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entury Gothic"/>
              <a:ea typeface="Century Gothic"/>
              <a:cs typeface="Century Gothic"/>
              <a:sym typeface="Century Gothic"/>
            </a:endParaRPr>
          </a:p>
        </p:txBody>
      </p:sp>
      <p:sp>
        <p:nvSpPr>
          <p:cNvPr id="111" name="Google Shape;111;p10"/>
          <p:cNvSpPr txBox="1"/>
          <p:nvPr/>
        </p:nvSpPr>
        <p:spPr>
          <a:xfrm rot="5400000">
            <a:off x="-1133953" y="5508802"/>
            <a:ext cx="1159292" cy="5234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02E45"/>
              </a:buClr>
              <a:buSzPts val="1401"/>
              <a:buFont typeface="Arial"/>
              <a:buNone/>
            </a:pPr>
            <a:r>
              <a:rPr b="0" i="0" lang="en-GB" sz="1401" u="none" cap="none" strike="noStrike">
                <a:solidFill>
                  <a:srgbClr val="302E45"/>
                </a:solidFill>
                <a:latin typeface="Arial"/>
                <a:ea typeface="Arial"/>
                <a:cs typeface="Arial"/>
                <a:sym typeface="Arial"/>
              </a:rPr>
              <a:t>Zone C</a:t>
            </a:r>
            <a:endParaRPr/>
          </a:p>
          <a:p>
            <a:pPr indent="0" lvl="0" marL="0" marR="0" rtl="0" algn="ctr">
              <a:lnSpc>
                <a:spcPct val="100000"/>
              </a:lnSpc>
              <a:spcBef>
                <a:spcPts val="0"/>
              </a:spcBef>
              <a:spcAft>
                <a:spcPts val="0"/>
              </a:spcAft>
              <a:buClr>
                <a:srgbClr val="302E45"/>
              </a:buClr>
              <a:buSzPts val="1401"/>
              <a:buFont typeface="Arial"/>
              <a:buNone/>
            </a:pPr>
            <a:r>
              <a:rPr b="0" i="0" lang="en-GB" sz="1401" u="none" cap="none" strike="noStrike">
                <a:solidFill>
                  <a:srgbClr val="302E45"/>
                </a:solidFill>
                <a:latin typeface="Arial"/>
                <a:ea typeface="Arial"/>
                <a:cs typeface="Arial"/>
                <a:sym typeface="Arial"/>
              </a:rPr>
              <a:t>The Insights</a:t>
            </a:r>
            <a:endParaRPr/>
          </a:p>
        </p:txBody>
      </p:sp>
      <p:grpSp>
        <p:nvGrpSpPr>
          <p:cNvPr id="112" name="Google Shape;112;p10"/>
          <p:cNvGrpSpPr/>
          <p:nvPr/>
        </p:nvGrpSpPr>
        <p:grpSpPr>
          <a:xfrm>
            <a:off x="6230240" y="4581136"/>
            <a:ext cx="2808313" cy="1062232"/>
            <a:chOff x="6230239" y="4581128"/>
            <a:chExt cx="2808312" cy="1062231"/>
          </a:xfrm>
        </p:grpSpPr>
        <p:sp>
          <p:nvSpPr>
            <p:cNvPr id="113" name="Google Shape;113;p10"/>
            <p:cNvSpPr/>
            <p:nvPr/>
          </p:nvSpPr>
          <p:spPr>
            <a:xfrm>
              <a:off x="6230239" y="4581128"/>
              <a:ext cx="2808312" cy="102255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Consolidate &amp; Optimise</a:t>
              </a:r>
              <a:endParaRPr/>
            </a:p>
          </p:txBody>
        </p:sp>
        <p:sp>
          <p:nvSpPr>
            <p:cNvPr id="114" name="Google Shape;114;p10"/>
            <p:cNvSpPr txBox="1"/>
            <p:nvPr/>
          </p:nvSpPr>
          <p:spPr>
            <a:xfrm>
              <a:off x="6230239" y="4812362"/>
              <a:ext cx="280339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Estate: combine legacy estates</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RAN: fine-tune through drive testing, analytics, crowdsourcing data and trend forecasting</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MBH: capacity &amp; latency to be 5G ready (VoLTE </a:t>
              </a:r>
              <a:r>
                <a:rPr b="0" i="0" lang="en-GB" sz="700" u="none" cap="none" strike="noStrike">
                  <a:solidFill>
                    <a:srgbClr val="302E45"/>
                  </a:solidFill>
                  <a:latin typeface="Arial"/>
                  <a:ea typeface="Arial"/>
                  <a:cs typeface="Arial"/>
                  <a:sym typeface="Arial"/>
                </a:rPr>
                <a:t>&amp;</a:t>
              </a:r>
              <a:r>
                <a:rPr b="0" i="0" lang="en-GB" sz="800" u="none" cap="none" strike="noStrike">
                  <a:solidFill>
                    <a:srgbClr val="302E45"/>
                  </a:solidFill>
                  <a:latin typeface="Arial"/>
                  <a:ea typeface="Arial"/>
                  <a:cs typeface="Arial"/>
                  <a:sym typeface="Arial"/>
                </a:rPr>
                <a:t> ViLTE)</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OPS: business process isolation, zero technical debt</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Agility: through outsourced flexibility &amp; scalability (SP6)</a:t>
              </a:r>
              <a:endParaRPr/>
            </a:p>
          </p:txBody>
        </p:sp>
      </p:grpSp>
      <p:grpSp>
        <p:nvGrpSpPr>
          <p:cNvPr id="115" name="Google Shape;115;p10"/>
          <p:cNvGrpSpPr/>
          <p:nvPr/>
        </p:nvGrpSpPr>
        <p:grpSpPr>
          <a:xfrm>
            <a:off x="9150385" y="4581125"/>
            <a:ext cx="2808313" cy="1184898"/>
            <a:chOff x="9150385" y="4581128"/>
            <a:chExt cx="2808312" cy="1184897"/>
          </a:xfrm>
        </p:grpSpPr>
        <p:sp>
          <p:nvSpPr>
            <p:cNvPr id="116" name="Google Shape;116;p10"/>
            <p:cNvSpPr/>
            <p:nvPr/>
          </p:nvSpPr>
          <p:spPr>
            <a:xfrm>
              <a:off x="9150385" y="4581128"/>
              <a:ext cx="2808312" cy="102255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Rules of Engagement</a:t>
              </a:r>
              <a:endParaRPr/>
            </a:p>
          </p:txBody>
        </p:sp>
        <p:sp>
          <p:nvSpPr>
            <p:cNvPr id="117" name="Google Shape;117;p10"/>
            <p:cNvSpPr txBox="1"/>
            <p:nvPr/>
          </p:nvSpPr>
          <p:spPr>
            <a:xfrm>
              <a:off x="9150385" y="4811919"/>
              <a:ext cx="2794173" cy="954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UK Regulatory: 1996 / 2003 / 2006 / 2016 / 2017 / 2018</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Security: SC/DV paramount, lawful interception, IDPS (SIEM)</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Regulatory: Ofcom / European Commission</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Data: Quality &amp; Integrity through segregation</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Spectrum: Harmonisation</a:t>
              </a:r>
              <a:endParaRPr/>
            </a:p>
            <a:p>
              <a:pPr indent="0" lvl="0" marL="0" marR="0" rtl="0" algn="l">
                <a:lnSpc>
                  <a:spcPct val="100000"/>
                </a:lnSpc>
                <a:spcBef>
                  <a:spcPts val="0"/>
                </a:spcBef>
                <a:spcAft>
                  <a:spcPts val="0"/>
                </a:spcAft>
                <a:buClr>
                  <a:schemeClr val="dk2"/>
                </a:buClr>
                <a:buSzPts val="800"/>
                <a:buFont typeface="Century Gothic"/>
                <a:buNone/>
              </a:pPr>
              <a:r>
                <a:t/>
              </a:r>
              <a:endParaRPr b="0" i="0" sz="800" u="none" cap="none" strike="noStrike">
                <a:solidFill>
                  <a:srgbClr val="302E45"/>
                </a:solidFill>
                <a:latin typeface="Arial"/>
                <a:ea typeface="Arial"/>
                <a:cs typeface="Arial"/>
                <a:sym typeface="Arial"/>
              </a:endParaRPr>
            </a:p>
          </p:txBody>
        </p:sp>
      </p:grpSp>
      <p:grpSp>
        <p:nvGrpSpPr>
          <p:cNvPr id="118" name="Google Shape;118;p10"/>
          <p:cNvGrpSpPr/>
          <p:nvPr/>
        </p:nvGrpSpPr>
        <p:grpSpPr>
          <a:xfrm>
            <a:off x="1963497" y="151804"/>
            <a:ext cx="5040560" cy="812827"/>
            <a:chOff x="1963496" y="151800"/>
            <a:chExt cx="5040560" cy="812827"/>
          </a:xfrm>
        </p:grpSpPr>
        <p:sp>
          <p:nvSpPr>
            <p:cNvPr id="119" name="Google Shape;119;p10"/>
            <p:cNvSpPr/>
            <p:nvPr/>
          </p:nvSpPr>
          <p:spPr>
            <a:xfrm>
              <a:off x="1963496" y="151800"/>
              <a:ext cx="5040560" cy="812827"/>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Scenario</a:t>
              </a:r>
              <a:endParaRPr/>
            </a:p>
          </p:txBody>
        </p:sp>
        <p:sp>
          <p:nvSpPr>
            <p:cNvPr id="120" name="Google Shape;120;p10"/>
            <p:cNvSpPr txBox="1"/>
            <p:nvPr/>
          </p:nvSpPr>
          <p:spPr>
            <a:xfrm>
              <a:off x="1963496" y="341398"/>
              <a:ext cx="5040560"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1100"/>
                <a:buFont typeface="Arial"/>
                <a:buNone/>
              </a:pPr>
              <a:r>
                <a:rPr b="0" i="0" lang="en-GB" sz="1100" u="none" cap="none" strike="noStrike">
                  <a:solidFill>
                    <a:srgbClr val="302E45"/>
                  </a:solidFill>
                  <a:latin typeface="Arial"/>
                  <a:ea typeface="Arial"/>
                  <a:cs typeface="Arial"/>
                  <a:sym typeface="Arial"/>
                </a:rPr>
                <a:t>A joint venture (JV) formed in 2007 between EE and H3G to achieve CAPEX and OPEX reduction through the economies of scale of passive infrastructure sharing, resulting in the creation of a ground breaking tower company.</a:t>
              </a:r>
              <a:endParaRPr/>
            </a:p>
          </p:txBody>
        </p:sp>
      </p:grpSp>
      <p:grpSp>
        <p:nvGrpSpPr>
          <p:cNvPr id="121" name="Google Shape;121;p10"/>
          <p:cNvGrpSpPr/>
          <p:nvPr/>
        </p:nvGrpSpPr>
        <p:grpSpPr>
          <a:xfrm>
            <a:off x="7051362" y="151802"/>
            <a:ext cx="4993257" cy="812829"/>
            <a:chOff x="7051360" y="151800"/>
            <a:chExt cx="4993256" cy="812827"/>
          </a:xfrm>
        </p:grpSpPr>
        <p:sp>
          <p:nvSpPr>
            <p:cNvPr id="122" name="Google Shape;122;p10"/>
            <p:cNvSpPr/>
            <p:nvPr/>
          </p:nvSpPr>
          <p:spPr>
            <a:xfrm>
              <a:off x="7076064" y="151800"/>
              <a:ext cx="4968552" cy="812827"/>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Goals and Expectations</a:t>
              </a:r>
              <a:endParaRPr/>
            </a:p>
          </p:txBody>
        </p:sp>
        <p:sp>
          <p:nvSpPr>
            <p:cNvPr id="123" name="Google Shape;123;p10"/>
            <p:cNvSpPr txBox="1"/>
            <p:nvPr/>
          </p:nvSpPr>
          <p:spPr>
            <a:xfrm>
              <a:off x="7051360" y="358948"/>
              <a:ext cx="4993256" cy="584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Transformation of both Network Operations (OPS) and Operational Support Systems (OSS) to further Shareholder vision and strategy for network planning, design, build and operation while optimising operational efficiencies and decoupling ongoing operational expenditure from network growth, enabling both MBNL and Shareholder-Unilateral processes to coexist effectively. Become a World-Class TowerCo.</a:t>
              </a:r>
              <a:endParaRPr/>
            </a:p>
          </p:txBody>
        </p:sp>
      </p:grpSp>
      <p:grpSp>
        <p:nvGrpSpPr>
          <p:cNvPr id="124" name="Google Shape;124;p10"/>
          <p:cNvGrpSpPr/>
          <p:nvPr/>
        </p:nvGrpSpPr>
        <p:grpSpPr>
          <a:xfrm>
            <a:off x="1986425" y="3597298"/>
            <a:ext cx="1718632" cy="905058"/>
            <a:chOff x="1986423" y="3597297"/>
            <a:chExt cx="1718631" cy="905057"/>
          </a:xfrm>
        </p:grpSpPr>
        <p:sp>
          <p:nvSpPr>
            <p:cNvPr id="125" name="Google Shape;125;p10"/>
            <p:cNvSpPr/>
            <p:nvPr/>
          </p:nvSpPr>
          <p:spPr>
            <a:xfrm>
              <a:off x="2381740" y="3597297"/>
              <a:ext cx="1323314" cy="492749"/>
            </a:xfrm>
            <a:prstGeom prst="wedgeRectCallout">
              <a:avLst>
                <a:gd fmla="val -22486" name="adj1"/>
                <a:gd fmla="val 84546"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02E45"/>
                </a:buClr>
                <a:buSzPts val="800"/>
                <a:buFont typeface="Century Gothic"/>
                <a:buNone/>
              </a:pPr>
              <a:r>
                <a:rPr b="0" i="0" lang="en-GB" sz="800" u="none" cap="none" strike="noStrike">
                  <a:solidFill>
                    <a:srgbClr val="302E45"/>
                  </a:solidFill>
                  <a:latin typeface="Century Gothic"/>
                  <a:ea typeface="Century Gothic"/>
                  <a:cs typeface="Century Gothic"/>
                  <a:sym typeface="Century Gothic"/>
                </a:rPr>
                <a:t>2G networks expected to outlast 3G as MNOs jump to 4G</a:t>
              </a:r>
              <a:endParaRPr/>
            </a:p>
          </p:txBody>
        </p:sp>
        <p:cxnSp>
          <p:nvCxnSpPr>
            <p:cNvPr id="126" name="Google Shape;126;p10"/>
            <p:cNvCxnSpPr>
              <a:stCxn id="127" idx="3"/>
              <a:endCxn id="128" idx="1"/>
            </p:cNvCxnSpPr>
            <p:nvPr/>
          </p:nvCxnSpPr>
          <p:spPr>
            <a:xfrm>
              <a:off x="1986423" y="3742270"/>
              <a:ext cx="699300" cy="651600"/>
            </a:xfrm>
            <a:prstGeom prst="curvedConnector3">
              <a:avLst>
                <a:gd fmla="val 50000" name="adj1"/>
              </a:avLst>
            </a:prstGeom>
            <a:noFill/>
            <a:ln cap="flat" cmpd="sng" w="9525">
              <a:solidFill>
                <a:schemeClr val="dk2"/>
              </a:solidFill>
              <a:prstDash val="solid"/>
              <a:miter lim="800000"/>
              <a:headEnd len="sm" w="sm" type="none"/>
              <a:tailEnd len="sm" w="sm" type="none"/>
            </a:ln>
          </p:spPr>
        </p:cxnSp>
        <p:pic>
          <p:nvPicPr>
            <p:cNvPr id="128" name="Google Shape;128;p10"/>
            <p:cNvPicPr preferRelativeResize="0"/>
            <p:nvPr/>
          </p:nvPicPr>
          <p:blipFill rotWithShape="1">
            <a:blip r:embed="rId6">
              <a:alphaModFix/>
            </a:blip>
            <a:srcRect b="0" l="0" r="0" t="0"/>
            <a:stretch/>
          </p:blipFill>
          <p:spPr>
            <a:xfrm>
              <a:off x="2685800" y="4285660"/>
              <a:ext cx="216694" cy="216694"/>
            </a:xfrm>
            <a:prstGeom prst="rect">
              <a:avLst/>
            </a:prstGeom>
            <a:noFill/>
            <a:ln>
              <a:noFill/>
            </a:ln>
          </p:spPr>
        </p:pic>
      </p:grpSp>
      <p:grpSp>
        <p:nvGrpSpPr>
          <p:cNvPr id="129" name="Google Shape;129;p10"/>
          <p:cNvGrpSpPr/>
          <p:nvPr/>
        </p:nvGrpSpPr>
        <p:grpSpPr>
          <a:xfrm>
            <a:off x="342307" y="1124742"/>
            <a:ext cx="2819902" cy="525368"/>
            <a:chOff x="342308" y="1124744"/>
            <a:chExt cx="2819901" cy="525369"/>
          </a:xfrm>
        </p:grpSpPr>
        <p:sp>
          <p:nvSpPr>
            <p:cNvPr id="130" name="Google Shape;130;p10"/>
            <p:cNvSpPr/>
            <p:nvPr/>
          </p:nvSpPr>
          <p:spPr>
            <a:xfrm flipH="1">
              <a:off x="342480" y="1124744"/>
              <a:ext cx="2808312" cy="165077"/>
            </a:xfrm>
            <a:prstGeom prst="snip1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36000"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entury Gothic"/>
                <a:buNone/>
              </a:pPr>
              <a:r>
                <a:rPr b="1" i="0" lang="en-GB" sz="800" u="none" cap="none" strike="noStrike">
                  <a:solidFill>
                    <a:srgbClr val="FFFFFF"/>
                  </a:solidFill>
                  <a:latin typeface="Century Gothic"/>
                  <a:ea typeface="Century Gothic"/>
                  <a:cs typeface="Century Gothic"/>
                  <a:sym typeface="Century Gothic"/>
                </a:rPr>
                <a:t>2G</a:t>
              </a:r>
              <a:endParaRPr/>
            </a:p>
          </p:txBody>
        </p:sp>
        <p:sp>
          <p:nvSpPr>
            <p:cNvPr id="131" name="Google Shape;131;p10"/>
            <p:cNvSpPr txBox="1"/>
            <p:nvPr/>
          </p:nvSpPr>
          <p:spPr>
            <a:xfrm>
              <a:off x="542544" y="1311559"/>
              <a:ext cx="261966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MNO rivals T-Mobile &amp; H3G continue rollout of 2G across the UK to compete with Vodafone and O2</a:t>
              </a:r>
              <a:endParaRPr/>
            </a:p>
          </p:txBody>
        </p:sp>
        <p:pic>
          <p:nvPicPr>
            <p:cNvPr id="132" name="Google Shape;132;p10"/>
            <p:cNvPicPr preferRelativeResize="0"/>
            <p:nvPr/>
          </p:nvPicPr>
          <p:blipFill rotWithShape="1">
            <a:blip r:embed="rId7">
              <a:alphaModFix/>
            </a:blip>
            <a:srcRect b="0" l="0" r="0" t="0"/>
            <a:stretch/>
          </p:blipFill>
          <p:spPr>
            <a:xfrm>
              <a:off x="342308" y="1372488"/>
              <a:ext cx="216694" cy="216694"/>
            </a:xfrm>
            <a:prstGeom prst="rect">
              <a:avLst/>
            </a:prstGeom>
            <a:noFill/>
            <a:ln>
              <a:noFill/>
            </a:ln>
          </p:spPr>
        </p:pic>
      </p:grpSp>
      <p:grpSp>
        <p:nvGrpSpPr>
          <p:cNvPr id="133" name="Google Shape;133;p10"/>
          <p:cNvGrpSpPr/>
          <p:nvPr/>
        </p:nvGrpSpPr>
        <p:grpSpPr>
          <a:xfrm>
            <a:off x="6230242" y="1124748"/>
            <a:ext cx="2830645" cy="991229"/>
            <a:chOff x="6230237" y="1124744"/>
            <a:chExt cx="2830645" cy="991229"/>
          </a:xfrm>
        </p:grpSpPr>
        <p:sp>
          <p:nvSpPr>
            <p:cNvPr id="134" name="Google Shape;134;p10"/>
            <p:cNvSpPr/>
            <p:nvPr/>
          </p:nvSpPr>
          <p:spPr>
            <a:xfrm flipH="1">
              <a:off x="6230237" y="1124744"/>
              <a:ext cx="2808313" cy="165077"/>
            </a:xfrm>
            <a:prstGeom prst="snip1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36000"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entury Gothic"/>
                <a:buNone/>
              </a:pPr>
              <a:r>
                <a:rPr b="1" i="0" lang="en-GB" sz="800" u="none" cap="none" strike="noStrike">
                  <a:solidFill>
                    <a:srgbClr val="FFFFFF"/>
                  </a:solidFill>
                  <a:latin typeface="Century Gothic"/>
                  <a:ea typeface="Century Gothic"/>
                  <a:cs typeface="Century Gothic"/>
                  <a:sym typeface="Century Gothic"/>
                </a:rPr>
                <a:t>4G</a:t>
              </a:r>
              <a:endParaRPr/>
            </a:p>
          </p:txBody>
        </p:sp>
        <p:sp>
          <p:nvSpPr>
            <p:cNvPr id="135" name="Google Shape;135;p10"/>
            <p:cNvSpPr txBox="1"/>
            <p:nvPr/>
          </p:nvSpPr>
          <p:spPr>
            <a:xfrm>
              <a:off x="6446931" y="1311557"/>
              <a:ext cx="258669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UK first 4G network launched under EE; EE &amp; Three sign new network sharing agreement </a:t>
              </a:r>
              <a:endParaRPr/>
            </a:p>
          </p:txBody>
        </p:sp>
        <p:sp>
          <p:nvSpPr>
            <p:cNvPr id="136" name="Google Shape;136;p10"/>
            <p:cNvSpPr txBox="1"/>
            <p:nvPr/>
          </p:nvSpPr>
          <p:spPr>
            <a:xfrm>
              <a:off x="6456340" y="1572665"/>
              <a:ext cx="258669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MBNL reaches 18k RAN sites and carries 75% UK mobile data traffic</a:t>
              </a:r>
              <a:endParaRPr/>
            </a:p>
          </p:txBody>
        </p:sp>
        <p:sp>
          <p:nvSpPr>
            <p:cNvPr id="137" name="Google Shape;137;p10"/>
            <p:cNvSpPr txBox="1"/>
            <p:nvPr/>
          </p:nvSpPr>
          <p:spPr>
            <a:xfrm>
              <a:off x="6474184" y="1899904"/>
              <a:ext cx="258669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EE joins the BT group, Jan 2016</a:t>
              </a:r>
              <a:endParaRPr/>
            </a:p>
          </p:txBody>
        </p:sp>
        <p:pic>
          <p:nvPicPr>
            <p:cNvPr id="138" name="Google Shape;138;p10"/>
            <p:cNvPicPr preferRelativeResize="0"/>
            <p:nvPr/>
          </p:nvPicPr>
          <p:blipFill rotWithShape="1">
            <a:blip r:embed="rId8">
              <a:alphaModFix/>
            </a:blip>
            <a:srcRect b="0" l="0" r="0" t="0"/>
            <a:stretch/>
          </p:blipFill>
          <p:spPr>
            <a:xfrm>
              <a:off x="6230237" y="1372488"/>
              <a:ext cx="216694" cy="216694"/>
            </a:xfrm>
            <a:prstGeom prst="rect">
              <a:avLst/>
            </a:prstGeom>
            <a:noFill/>
            <a:ln>
              <a:noFill/>
            </a:ln>
          </p:spPr>
        </p:pic>
        <p:pic>
          <p:nvPicPr>
            <p:cNvPr id="139" name="Google Shape;139;p10"/>
            <p:cNvPicPr preferRelativeResize="0"/>
            <p:nvPr/>
          </p:nvPicPr>
          <p:blipFill rotWithShape="1">
            <a:blip r:embed="rId9">
              <a:alphaModFix/>
            </a:blip>
            <a:srcRect b="0" l="0" r="0" t="0"/>
            <a:stretch/>
          </p:blipFill>
          <p:spPr>
            <a:xfrm>
              <a:off x="6230237" y="1624803"/>
              <a:ext cx="216694" cy="216694"/>
            </a:xfrm>
            <a:prstGeom prst="rect">
              <a:avLst/>
            </a:prstGeom>
            <a:noFill/>
            <a:ln>
              <a:noFill/>
            </a:ln>
          </p:spPr>
        </p:pic>
        <p:pic>
          <p:nvPicPr>
            <p:cNvPr id="140" name="Google Shape;140;p10"/>
            <p:cNvPicPr preferRelativeResize="0"/>
            <p:nvPr/>
          </p:nvPicPr>
          <p:blipFill rotWithShape="1">
            <a:blip r:embed="rId10">
              <a:alphaModFix/>
            </a:blip>
            <a:srcRect b="0" l="0" r="0" t="0"/>
            <a:stretch/>
          </p:blipFill>
          <p:spPr>
            <a:xfrm>
              <a:off x="6230237" y="1899279"/>
              <a:ext cx="216694" cy="216694"/>
            </a:xfrm>
            <a:prstGeom prst="rect">
              <a:avLst/>
            </a:prstGeom>
            <a:noFill/>
            <a:ln>
              <a:noFill/>
            </a:ln>
          </p:spPr>
        </p:pic>
      </p:grpSp>
      <p:grpSp>
        <p:nvGrpSpPr>
          <p:cNvPr id="141" name="Google Shape;141;p10"/>
          <p:cNvGrpSpPr/>
          <p:nvPr/>
        </p:nvGrpSpPr>
        <p:grpSpPr>
          <a:xfrm>
            <a:off x="9190213" y="1124746"/>
            <a:ext cx="2808315" cy="1052159"/>
            <a:chOff x="9190209" y="1124744"/>
            <a:chExt cx="2808315" cy="1052159"/>
          </a:xfrm>
        </p:grpSpPr>
        <p:pic>
          <p:nvPicPr>
            <p:cNvPr id="142" name="Google Shape;142;p10"/>
            <p:cNvPicPr preferRelativeResize="0"/>
            <p:nvPr/>
          </p:nvPicPr>
          <p:blipFill rotWithShape="1">
            <a:blip r:embed="rId11">
              <a:alphaModFix/>
            </a:blip>
            <a:srcRect b="0" l="0" r="0" t="0"/>
            <a:stretch/>
          </p:blipFill>
          <p:spPr>
            <a:xfrm>
              <a:off x="9190209" y="1372488"/>
              <a:ext cx="216694" cy="216694"/>
            </a:xfrm>
            <a:prstGeom prst="rect">
              <a:avLst/>
            </a:prstGeom>
            <a:noFill/>
            <a:ln>
              <a:noFill/>
            </a:ln>
          </p:spPr>
        </p:pic>
        <p:sp>
          <p:nvSpPr>
            <p:cNvPr id="143" name="Google Shape;143;p10"/>
            <p:cNvSpPr/>
            <p:nvPr/>
          </p:nvSpPr>
          <p:spPr>
            <a:xfrm flipH="1">
              <a:off x="9190209" y="1124744"/>
              <a:ext cx="2808314" cy="165077"/>
            </a:xfrm>
            <a:prstGeom prst="snip1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36000"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entury Gothic"/>
                <a:buNone/>
              </a:pPr>
              <a:r>
                <a:rPr b="1" i="0" lang="en-GB" sz="800" u="none" cap="none" strike="noStrike">
                  <a:solidFill>
                    <a:srgbClr val="FFFFFF"/>
                  </a:solidFill>
                  <a:latin typeface="Century Gothic"/>
                  <a:ea typeface="Century Gothic"/>
                  <a:cs typeface="Century Gothic"/>
                  <a:sym typeface="Century Gothic"/>
                </a:rPr>
                <a:t>5G</a:t>
              </a:r>
              <a:endParaRPr/>
            </a:p>
          </p:txBody>
        </p:sp>
        <p:sp>
          <p:nvSpPr>
            <p:cNvPr id="144" name="Google Shape;144;p10"/>
            <p:cNvSpPr txBox="1"/>
            <p:nvPr/>
          </p:nvSpPr>
          <p:spPr>
            <a:xfrm>
              <a:off x="9400888" y="1373113"/>
              <a:ext cx="259763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UK 5G spectrum auction raises GBP £1,355,744,000</a:t>
              </a:r>
              <a:endParaRPr/>
            </a:p>
          </p:txBody>
        </p:sp>
        <p:sp>
          <p:nvSpPr>
            <p:cNvPr id="145" name="Google Shape;145;p10"/>
            <p:cNvSpPr txBox="1"/>
            <p:nvPr/>
          </p:nvSpPr>
          <p:spPr>
            <a:xfrm>
              <a:off x="9400888" y="1572665"/>
              <a:ext cx="259763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67% (£453,888,000) of UK 5G spectrum auction investment from EE and Three</a:t>
              </a:r>
              <a:endParaRPr/>
            </a:p>
          </p:txBody>
        </p:sp>
        <p:sp>
          <p:nvSpPr>
            <p:cNvPr id="146" name="Google Shape;146;p10"/>
            <p:cNvSpPr txBox="1"/>
            <p:nvPr/>
          </p:nvSpPr>
          <p:spPr>
            <a:xfrm>
              <a:off x="9400888" y="1838349"/>
              <a:ext cx="259763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UK Government launches 5G Testbeds and Trials Programme (5GTT)</a:t>
              </a:r>
              <a:endParaRPr/>
            </a:p>
          </p:txBody>
        </p:sp>
        <p:pic>
          <p:nvPicPr>
            <p:cNvPr id="147" name="Google Shape;147;p10"/>
            <p:cNvPicPr preferRelativeResize="0"/>
            <p:nvPr/>
          </p:nvPicPr>
          <p:blipFill rotWithShape="1">
            <a:blip r:embed="rId12">
              <a:alphaModFix/>
            </a:blip>
            <a:srcRect b="0" l="0" r="0" t="0"/>
            <a:stretch/>
          </p:blipFill>
          <p:spPr>
            <a:xfrm>
              <a:off x="9190209" y="1624803"/>
              <a:ext cx="216694" cy="216694"/>
            </a:xfrm>
            <a:prstGeom prst="rect">
              <a:avLst/>
            </a:prstGeom>
            <a:noFill/>
            <a:ln>
              <a:noFill/>
            </a:ln>
          </p:spPr>
        </p:pic>
        <p:pic>
          <p:nvPicPr>
            <p:cNvPr id="148" name="Google Shape;148;p10"/>
            <p:cNvPicPr preferRelativeResize="0"/>
            <p:nvPr/>
          </p:nvPicPr>
          <p:blipFill rotWithShape="1">
            <a:blip r:embed="rId13">
              <a:alphaModFix/>
            </a:blip>
            <a:srcRect b="0" l="0" r="0" t="0"/>
            <a:stretch/>
          </p:blipFill>
          <p:spPr>
            <a:xfrm>
              <a:off x="9190209" y="1899279"/>
              <a:ext cx="216694" cy="216694"/>
            </a:xfrm>
            <a:prstGeom prst="rect">
              <a:avLst/>
            </a:prstGeom>
            <a:noFill/>
            <a:ln>
              <a:noFill/>
            </a:ln>
          </p:spPr>
        </p:pic>
      </p:grpSp>
      <p:grpSp>
        <p:nvGrpSpPr>
          <p:cNvPr id="149" name="Google Shape;149;p10"/>
          <p:cNvGrpSpPr/>
          <p:nvPr/>
        </p:nvGrpSpPr>
        <p:grpSpPr>
          <a:xfrm>
            <a:off x="3287321" y="1124748"/>
            <a:ext cx="2792352" cy="1052159"/>
            <a:chOff x="3287321" y="1124744"/>
            <a:chExt cx="2792352" cy="1052159"/>
          </a:xfrm>
        </p:grpSpPr>
        <p:grpSp>
          <p:nvGrpSpPr>
            <p:cNvPr id="150" name="Google Shape;150;p10"/>
            <p:cNvGrpSpPr/>
            <p:nvPr/>
          </p:nvGrpSpPr>
          <p:grpSpPr>
            <a:xfrm>
              <a:off x="3287321" y="1124744"/>
              <a:ext cx="2791260" cy="165077"/>
              <a:chOff x="3711564" y="1597250"/>
              <a:chExt cx="2273749" cy="165077"/>
            </a:xfrm>
          </p:grpSpPr>
          <p:sp>
            <p:nvSpPr>
              <p:cNvPr id="151" name="Google Shape;151;p10"/>
              <p:cNvSpPr/>
              <p:nvPr/>
            </p:nvSpPr>
            <p:spPr>
              <a:xfrm flipH="1">
                <a:off x="4389508" y="1597250"/>
                <a:ext cx="1595805" cy="165077"/>
              </a:xfrm>
              <a:prstGeom prst="snip1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36000"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Century Gothic"/>
                  <a:buNone/>
                </a:pPr>
                <a:r>
                  <a:rPr b="1" i="0" lang="en-GB" sz="800" u="none" cap="none" strike="noStrike">
                    <a:solidFill>
                      <a:srgbClr val="FFFFFF"/>
                    </a:solidFill>
                    <a:latin typeface="Century Gothic"/>
                    <a:ea typeface="Century Gothic"/>
                    <a:cs typeface="Century Gothic"/>
                    <a:sym typeface="Century Gothic"/>
                  </a:rPr>
                  <a:t>3G</a:t>
                </a:r>
                <a:endParaRPr/>
              </a:p>
            </p:txBody>
          </p:sp>
          <p:sp>
            <p:nvSpPr>
              <p:cNvPr id="152" name="Google Shape;152;p10"/>
              <p:cNvSpPr/>
              <p:nvPr/>
            </p:nvSpPr>
            <p:spPr>
              <a:xfrm flipH="1">
                <a:off x="3711564" y="1597250"/>
                <a:ext cx="792072" cy="165077"/>
              </a:xfrm>
              <a:prstGeom prst="snip1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36000"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Century Gothic"/>
                  <a:buNone/>
                </a:pPr>
                <a:r>
                  <a:rPr b="1" i="0" lang="en-GB" sz="800" u="none" cap="none" strike="noStrike">
                    <a:solidFill>
                      <a:srgbClr val="000000"/>
                    </a:solidFill>
                    <a:latin typeface="Century Gothic"/>
                    <a:ea typeface="Century Gothic"/>
                    <a:cs typeface="Century Gothic"/>
                    <a:sym typeface="Century Gothic"/>
                  </a:rPr>
                  <a:t>2.5G</a:t>
                </a:r>
                <a:endParaRPr/>
              </a:p>
            </p:txBody>
          </p:sp>
        </p:grpSp>
        <p:sp>
          <p:nvSpPr>
            <p:cNvPr id="153" name="Google Shape;153;p10"/>
            <p:cNvSpPr txBox="1"/>
            <p:nvPr/>
          </p:nvSpPr>
          <p:spPr>
            <a:xfrm>
              <a:off x="3490404" y="1373113"/>
              <a:ext cx="258926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MBNL formed to deliver and operate 3G network</a:t>
              </a:r>
              <a:endParaRPr/>
            </a:p>
          </p:txBody>
        </p:sp>
        <p:sp>
          <p:nvSpPr>
            <p:cNvPr id="154" name="Google Shape;154;p10"/>
            <p:cNvSpPr txBox="1"/>
            <p:nvPr/>
          </p:nvSpPr>
          <p:spPr>
            <a:xfrm>
              <a:off x="3489311" y="1572665"/>
              <a:ext cx="258926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MBNL                 network integration milestone of 12,000 sites</a:t>
              </a:r>
              <a:endParaRPr/>
            </a:p>
          </p:txBody>
        </p:sp>
        <p:sp>
          <p:nvSpPr>
            <p:cNvPr id="155" name="Google Shape;155;p10"/>
            <p:cNvSpPr txBox="1"/>
            <p:nvPr/>
          </p:nvSpPr>
          <p:spPr>
            <a:xfrm>
              <a:off x="3489311" y="1838349"/>
              <a:ext cx="258926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Following merger with T-Mobile, Orange join MBNL as Everything Everywhere (now known as EE)</a:t>
              </a:r>
              <a:endParaRPr/>
            </a:p>
          </p:txBody>
        </p:sp>
        <p:pic>
          <p:nvPicPr>
            <p:cNvPr id="156" name="Google Shape;156;p10"/>
            <p:cNvPicPr preferRelativeResize="0"/>
            <p:nvPr/>
          </p:nvPicPr>
          <p:blipFill rotWithShape="1">
            <a:blip r:embed="rId14">
              <a:alphaModFix/>
            </a:blip>
            <a:srcRect b="0" l="0" r="0" t="0"/>
            <a:stretch/>
          </p:blipFill>
          <p:spPr>
            <a:xfrm>
              <a:off x="3287321" y="1372488"/>
              <a:ext cx="216694" cy="216694"/>
            </a:xfrm>
            <a:prstGeom prst="rect">
              <a:avLst/>
            </a:prstGeom>
            <a:noFill/>
            <a:ln>
              <a:noFill/>
            </a:ln>
          </p:spPr>
        </p:pic>
        <p:pic>
          <p:nvPicPr>
            <p:cNvPr id="157" name="Google Shape;157;p10"/>
            <p:cNvPicPr preferRelativeResize="0"/>
            <p:nvPr/>
          </p:nvPicPr>
          <p:blipFill rotWithShape="1">
            <a:blip r:embed="rId15">
              <a:alphaModFix/>
            </a:blip>
            <a:srcRect b="0" l="0" r="0" t="0"/>
            <a:stretch/>
          </p:blipFill>
          <p:spPr>
            <a:xfrm>
              <a:off x="3287321" y="1624803"/>
              <a:ext cx="216694" cy="216694"/>
            </a:xfrm>
            <a:prstGeom prst="rect">
              <a:avLst/>
            </a:prstGeom>
            <a:noFill/>
            <a:ln>
              <a:noFill/>
            </a:ln>
          </p:spPr>
        </p:pic>
        <p:pic>
          <p:nvPicPr>
            <p:cNvPr id="158" name="Google Shape;158;p10"/>
            <p:cNvPicPr preferRelativeResize="0"/>
            <p:nvPr/>
          </p:nvPicPr>
          <p:blipFill rotWithShape="1">
            <a:blip r:embed="rId16">
              <a:alphaModFix/>
            </a:blip>
            <a:srcRect b="0" l="0" r="0" t="0"/>
            <a:stretch/>
          </p:blipFill>
          <p:spPr>
            <a:xfrm>
              <a:off x="3287321" y="1899279"/>
              <a:ext cx="216694" cy="216694"/>
            </a:xfrm>
            <a:prstGeom prst="rect">
              <a:avLst/>
            </a:prstGeom>
            <a:noFill/>
            <a:ln>
              <a:noFill/>
            </a:ln>
          </p:spPr>
        </p:pic>
        <p:pic>
          <p:nvPicPr>
            <p:cNvPr id="159" name="Google Shape;159;p10"/>
            <p:cNvPicPr preferRelativeResize="0"/>
            <p:nvPr/>
          </p:nvPicPr>
          <p:blipFill rotWithShape="1">
            <a:blip r:embed="rId17">
              <a:alphaModFix/>
            </a:blip>
            <a:srcRect b="0" l="0" r="0" t="0"/>
            <a:stretch/>
          </p:blipFill>
          <p:spPr>
            <a:xfrm>
              <a:off x="3896499" y="1615125"/>
              <a:ext cx="417488" cy="113448"/>
            </a:xfrm>
            <a:prstGeom prst="rect">
              <a:avLst/>
            </a:prstGeom>
            <a:noFill/>
            <a:ln>
              <a:noFill/>
            </a:ln>
          </p:spPr>
        </p:pic>
      </p:grpSp>
      <p:grpSp>
        <p:nvGrpSpPr>
          <p:cNvPr id="160" name="Google Shape;160;p10"/>
          <p:cNvGrpSpPr/>
          <p:nvPr/>
        </p:nvGrpSpPr>
        <p:grpSpPr>
          <a:xfrm>
            <a:off x="342481" y="5733264"/>
            <a:ext cx="2808313" cy="915199"/>
            <a:chOff x="342480" y="5733256"/>
            <a:chExt cx="2808312" cy="915197"/>
          </a:xfrm>
        </p:grpSpPr>
        <p:sp>
          <p:nvSpPr>
            <p:cNvPr id="161" name="Google Shape;161;p10"/>
            <p:cNvSpPr/>
            <p:nvPr/>
          </p:nvSpPr>
          <p:spPr>
            <a:xfrm>
              <a:off x="342480" y="5733256"/>
              <a:ext cx="2808312"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World-Class</a:t>
              </a:r>
              <a:endParaRPr/>
            </a:p>
          </p:txBody>
        </p:sp>
        <p:sp>
          <p:nvSpPr>
            <p:cNvPr id="162" name="Google Shape;162;p10"/>
            <p:cNvSpPr txBox="1"/>
            <p:nvPr/>
          </p:nvSpPr>
          <p:spPr>
            <a:xfrm>
              <a:off x="342480" y="6063679"/>
              <a:ext cx="2794173" cy="584774"/>
            </a:xfrm>
            <a:prstGeom prst="rect">
              <a:avLst/>
            </a:prstGeom>
            <a:noFill/>
            <a:ln>
              <a:noFill/>
            </a:ln>
          </p:spPr>
          <p:txBody>
            <a:bodyPr anchorCtr="0" anchor="t" bIns="45700" lIns="91425" spcFirstLastPara="1" rIns="91425" wrap="square" tIns="45700">
              <a:spAutoFit/>
            </a:bodyPr>
            <a:lstStyle/>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SD-WAN for MBH</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Backed by World-Class ISV, </a:t>
              </a:r>
              <a:r>
                <a:rPr b="1" i="0" lang="en-GB" sz="800" u="none" cap="none" strike="noStrike">
                  <a:solidFill>
                    <a:srgbClr val="302E45"/>
                  </a:solidFill>
                  <a:latin typeface="Arial"/>
                  <a:ea typeface="Arial"/>
                  <a:cs typeface="Arial"/>
                  <a:sym typeface="Arial"/>
                </a:rPr>
                <a:t>Amdocs</a:t>
              </a:r>
              <a:r>
                <a:rPr b="0" i="0" lang="en-GB" sz="800" u="none" cap="none" strike="noStrike">
                  <a:solidFill>
                    <a:srgbClr val="302E45"/>
                  </a:solidFill>
                  <a:latin typeface="Arial"/>
                  <a:ea typeface="Arial"/>
                  <a:cs typeface="Arial"/>
                  <a:sym typeface="Arial"/>
                </a:rPr>
                <a:t>, with industry leading OSS and services, conforming to existing and leading industry standards: eTOM, ONAP, LSO</a:t>
              </a:r>
              <a:endParaRPr/>
            </a:p>
          </p:txBody>
        </p:sp>
      </p:grpSp>
      <p:pic>
        <p:nvPicPr>
          <p:cNvPr id="163" name="Google Shape;163;p10"/>
          <p:cNvPicPr preferRelativeResize="0"/>
          <p:nvPr/>
        </p:nvPicPr>
        <p:blipFill rotWithShape="1">
          <a:blip r:embed="rId18">
            <a:alphaModFix/>
          </a:blip>
          <a:srcRect b="0" l="0" r="0" t="0"/>
          <a:stretch/>
        </p:blipFill>
        <p:spPr>
          <a:xfrm>
            <a:off x="11620400" y="6405265"/>
            <a:ext cx="393012" cy="292608"/>
          </a:xfrm>
          <a:prstGeom prst="rect">
            <a:avLst/>
          </a:prstGeom>
          <a:noFill/>
          <a:ln>
            <a:noFill/>
          </a:ln>
        </p:spPr>
      </p:pic>
      <p:grpSp>
        <p:nvGrpSpPr>
          <p:cNvPr id="164" name="Google Shape;164;p10"/>
          <p:cNvGrpSpPr/>
          <p:nvPr/>
        </p:nvGrpSpPr>
        <p:grpSpPr>
          <a:xfrm>
            <a:off x="4159302" y="2437090"/>
            <a:ext cx="2766104" cy="1059310"/>
            <a:chOff x="4159302" y="2437088"/>
            <a:chExt cx="2766104" cy="1059309"/>
          </a:xfrm>
        </p:grpSpPr>
        <p:cxnSp>
          <p:nvCxnSpPr>
            <p:cNvPr id="165" name="Google Shape;165;p10"/>
            <p:cNvCxnSpPr>
              <a:stCxn id="166" idx="3"/>
              <a:endCxn id="167" idx="1"/>
            </p:cNvCxnSpPr>
            <p:nvPr/>
          </p:nvCxnSpPr>
          <p:spPr>
            <a:xfrm flipH="1" rot="10800000">
              <a:off x="4159302" y="3094997"/>
              <a:ext cx="1400400" cy="401400"/>
            </a:xfrm>
            <a:prstGeom prst="curvedConnector3">
              <a:avLst>
                <a:gd fmla="val 50000" name="adj1"/>
              </a:avLst>
            </a:prstGeom>
            <a:noFill/>
            <a:ln cap="flat" cmpd="sng" w="9525">
              <a:solidFill>
                <a:schemeClr val="dk2"/>
              </a:solidFill>
              <a:prstDash val="solid"/>
              <a:miter lim="800000"/>
              <a:headEnd len="sm" w="sm" type="none"/>
              <a:tailEnd len="sm" w="sm" type="none"/>
            </a:ln>
          </p:spPr>
        </p:cxnSp>
        <p:pic>
          <p:nvPicPr>
            <p:cNvPr id="167" name="Google Shape;167;p10"/>
            <p:cNvPicPr preferRelativeResize="0"/>
            <p:nvPr/>
          </p:nvPicPr>
          <p:blipFill rotWithShape="1">
            <a:blip r:embed="rId6">
              <a:alphaModFix/>
            </a:blip>
            <a:srcRect b="0" l="0" r="0" t="0"/>
            <a:stretch/>
          </p:blipFill>
          <p:spPr>
            <a:xfrm>
              <a:off x="5559839" y="2986733"/>
              <a:ext cx="216694" cy="216694"/>
            </a:xfrm>
            <a:prstGeom prst="rect">
              <a:avLst/>
            </a:prstGeom>
            <a:noFill/>
            <a:ln>
              <a:noFill/>
            </a:ln>
          </p:spPr>
        </p:pic>
        <p:pic>
          <p:nvPicPr>
            <p:cNvPr id="168" name="Google Shape;168;p10"/>
            <p:cNvPicPr preferRelativeResize="0"/>
            <p:nvPr/>
          </p:nvPicPr>
          <p:blipFill rotWithShape="1">
            <a:blip r:embed="rId19">
              <a:alphaModFix/>
            </a:blip>
            <a:srcRect b="0" l="0" r="0" t="0"/>
            <a:stretch/>
          </p:blipFill>
          <p:spPr>
            <a:xfrm>
              <a:off x="5329844" y="3202834"/>
              <a:ext cx="676579" cy="198928"/>
            </a:xfrm>
            <a:prstGeom prst="rect">
              <a:avLst/>
            </a:prstGeom>
            <a:noFill/>
            <a:ln>
              <a:noFill/>
            </a:ln>
          </p:spPr>
        </p:pic>
        <p:sp>
          <p:nvSpPr>
            <p:cNvPr id="169" name="Google Shape;169;p10"/>
            <p:cNvSpPr/>
            <p:nvPr/>
          </p:nvSpPr>
          <p:spPr>
            <a:xfrm>
              <a:off x="5190680" y="2437088"/>
              <a:ext cx="1734726" cy="382196"/>
            </a:xfrm>
            <a:prstGeom prst="wedgeRectCallout">
              <a:avLst>
                <a:gd fmla="val -22486" name="adj1"/>
                <a:gd fmla="val 84546"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02E45"/>
                </a:buClr>
                <a:buSzPts val="800"/>
                <a:buFont typeface="Century Gothic"/>
                <a:buNone/>
              </a:pPr>
              <a:r>
                <a:rPr b="0" i="0" lang="en-GB" sz="800" u="none" cap="none" strike="noStrike">
                  <a:solidFill>
                    <a:srgbClr val="302E45"/>
                  </a:solidFill>
                  <a:latin typeface="Century Gothic"/>
                  <a:ea typeface="Century Gothic"/>
                  <a:cs typeface="Century Gothic"/>
                  <a:sym typeface="Century Gothic"/>
                </a:rPr>
                <a:t>Connected “Things” drive need for capacity &amp; coverage</a:t>
              </a:r>
              <a:endParaRPr/>
            </a:p>
          </p:txBody>
        </p:sp>
      </p:grpSp>
      <p:grpSp>
        <p:nvGrpSpPr>
          <p:cNvPr id="170" name="Google Shape;170;p10"/>
          <p:cNvGrpSpPr/>
          <p:nvPr/>
        </p:nvGrpSpPr>
        <p:grpSpPr>
          <a:xfrm>
            <a:off x="1036538" y="2491157"/>
            <a:ext cx="2452776" cy="1894311"/>
            <a:chOff x="1036535" y="2491155"/>
            <a:chExt cx="2452776" cy="1894310"/>
          </a:xfrm>
        </p:grpSpPr>
        <p:cxnSp>
          <p:nvCxnSpPr>
            <p:cNvPr id="171" name="Google Shape;171;p10"/>
            <p:cNvCxnSpPr>
              <a:stCxn id="172" idx="3"/>
              <a:endCxn id="127" idx="1"/>
            </p:cNvCxnSpPr>
            <p:nvPr/>
          </p:nvCxnSpPr>
          <p:spPr>
            <a:xfrm flipH="1" rot="10800000">
              <a:off x="1036535" y="3742265"/>
              <a:ext cx="733200" cy="643200"/>
            </a:xfrm>
            <a:prstGeom prst="curvedConnector3">
              <a:avLst>
                <a:gd fmla="val 50000" name="adj1"/>
              </a:avLst>
            </a:prstGeom>
            <a:noFill/>
            <a:ln cap="flat" cmpd="sng" w="9525">
              <a:solidFill>
                <a:schemeClr val="dk2"/>
              </a:solidFill>
              <a:prstDash val="solid"/>
              <a:miter lim="800000"/>
              <a:headEnd len="sm" w="sm" type="none"/>
              <a:tailEnd len="sm" w="sm" type="none"/>
            </a:ln>
          </p:spPr>
        </p:cxnSp>
        <p:pic>
          <p:nvPicPr>
            <p:cNvPr id="173" name="Google Shape;173;p10"/>
            <p:cNvPicPr preferRelativeResize="0"/>
            <p:nvPr/>
          </p:nvPicPr>
          <p:blipFill rotWithShape="1">
            <a:blip r:embed="rId20">
              <a:alphaModFix/>
            </a:blip>
            <a:srcRect b="0" l="0" r="0" t="0"/>
            <a:stretch/>
          </p:blipFill>
          <p:spPr>
            <a:xfrm>
              <a:off x="1603155" y="2496783"/>
              <a:ext cx="1886156" cy="1066861"/>
            </a:xfrm>
            <a:prstGeom prst="rect">
              <a:avLst/>
            </a:prstGeom>
            <a:noFill/>
            <a:ln>
              <a:noFill/>
            </a:ln>
          </p:spPr>
        </p:pic>
        <p:sp>
          <p:nvSpPr>
            <p:cNvPr id="174" name="Google Shape;174;p10"/>
            <p:cNvSpPr txBox="1"/>
            <p:nvPr/>
          </p:nvSpPr>
          <p:spPr>
            <a:xfrm>
              <a:off x="1656863" y="2491155"/>
              <a:ext cx="172675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Annual Global Mobile Data Traffic</a:t>
              </a:r>
              <a:endParaRPr/>
            </a:p>
          </p:txBody>
        </p:sp>
        <p:pic>
          <p:nvPicPr>
            <p:cNvPr id="127" name="Google Shape;127;p10"/>
            <p:cNvPicPr preferRelativeResize="0"/>
            <p:nvPr/>
          </p:nvPicPr>
          <p:blipFill rotWithShape="1">
            <a:blip r:embed="rId6">
              <a:alphaModFix/>
            </a:blip>
            <a:srcRect b="0" l="0" r="0" t="0"/>
            <a:stretch/>
          </p:blipFill>
          <p:spPr>
            <a:xfrm>
              <a:off x="1769728" y="3633921"/>
              <a:ext cx="216694" cy="216694"/>
            </a:xfrm>
            <a:prstGeom prst="rect">
              <a:avLst/>
            </a:prstGeom>
            <a:noFill/>
            <a:ln>
              <a:noFill/>
            </a:ln>
          </p:spPr>
        </p:pic>
        <p:pic>
          <p:nvPicPr>
            <p:cNvPr id="175" name="Google Shape;175;p10"/>
            <p:cNvPicPr preferRelativeResize="0"/>
            <p:nvPr/>
          </p:nvPicPr>
          <p:blipFill rotWithShape="1">
            <a:blip r:embed="rId21">
              <a:alphaModFix/>
            </a:blip>
            <a:srcRect b="0" l="0" r="0" t="0"/>
            <a:stretch/>
          </p:blipFill>
          <p:spPr>
            <a:xfrm>
              <a:off x="1718701" y="2777641"/>
              <a:ext cx="498150" cy="502135"/>
            </a:xfrm>
            <a:prstGeom prst="rect">
              <a:avLst/>
            </a:prstGeom>
            <a:noFill/>
            <a:ln>
              <a:noFill/>
            </a:ln>
          </p:spPr>
        </p:pic>
        <p:pic>
          <p:nvPicPr>
            <p:cNvPr id="176" name="Google Shape;176;p10"/>
            <p:cNvPicPr preferRelativeResize="0"/>
            <p:nvPr/>
          </p:nvPicPr>
          <p:blipFill rotWithShape="1">
            <a:blip r:embed="rId22">
              <a:alphaModFix/>
            </a:blip>
            <a:srcRect b="0" l="0" r="0" t="0"/>
            <a:stretch/>
          </p:blipFill>
          <p:spPr>
            <a:xfrm>
              <a:off x="2213802" y="3112214"/>
              <a:ext cx="191048" cy="89690"/>
            </a:xfrm>
            <a:prstGeom prst="rect">
              <a:avLst/>
            </a:prstGeom>
            <a:noFill/>
            <a:ln>
              <a:noFill/>
            </a:ln>
          </p:spPr>
        </p:pic>
        <p:pic>
          <p:nvPicPr>
            <p:cNvPr id="177" name="Google Shape;177;p10"/>
            <p:cNvPicPr preferRelativeResize="0"/>
            <p:nvPr/>
          </p:nvPicPr>
          <p:blipFill rotWithShape="1">
            <a:blip r:embed="rId23">
              <a:alphaModFix/>
            </a:blip>
            <a:srcRect b="0" l="0" r="0" t="0"/>
            <a:stretch/>
          </p:blipFill>
          <p:spPr>
            <a:xfrm>
              <a:off x="2081883" y="2729770"/>
              <a:ext cx="282609" cy="60787"/>
            </a:xfrm>
            <a:prstGeom prst="rect">
              <a:avLst/>
            </a:prstGeom>
            <a:noFill/>
            <a:ln>
              <a:noFill/>
            </a:ln>
          </p:spPr>
        </p:pic>
        <p:pic>
          <p:nvPicPr>
            <p:cNvPr id="178" name="Google Shape;178;p10"/>
            <p:cNvPicPr preferRelativeResize="0"/>
            <p:nvPr/>
          </p:nvPicPr>
          <p:blipFill rotWithShape="1">
            <a:blip r:embed="rId24">
              <a:alphaModFix/>
            </a:blip>
            <a:srcRect b="0" l="0" r="0" t="0"/>
            <a:stretch/>
          </p:blipFill>
          <p:spPr>
            <a:xfrm>
              <a:off x="2513380" y="2850177"/>
              <a:ext cx="473122" cy="77979"/>
            </a:xfrm>
            <a:prstGeom prst="rect">
              <a:avLst/>
            </a:prstGeom>
            <a:noFill/>
            <a:ln>
              <a:noFill/>
            </a:ln>
          </p:spPr>
        </p:pic>
        <p:pic>
          <p:nvPicPr>
            <p:cNvPr id="179" name="Google Shape;179;p10"/>
            <p:cNvPicPr preferRelativeResize="0"/>
            <p:nvPr/>
          </p:nvPicPr>
          <p:blipFill rotWithShape="1">
            <a:blip r:embed="rId25">
              <a:alphaModFix/>
            </a:blip>
            <a:srcRect b="0" l="0" r="0" t="0"/>
            <a:stretch/>
          </p:blipFill>
          <p:spPr>
            <a:xfrm>
              <a:off x="2387737" y="2976319"/>
              <a:ext cx="301683" cy="114973"/>
            </a:xfrm>
            <a:prstGeom prst="rect">
              <a:avLst/>
            </a:prstGeom>
            <a:noFill/>
            <a:ln>
              <a:noFill/>
            </a:ln>
          </p:spPr>
        </p:pic>
        <p:pic>
          <p:nvPicPr>
            <p:cNvPr id="180" name="Google Shape;180;p10"/>
            <p:cNvPicPr preferRelativeResize="0"/>
            <p:nvPr/>
          </p:nvPicPr>
          <p:blipFill rotWithShape="1">
            <a:blip r:embed="rId26">
              <a:alphaModFix/>
            </a:blip>
            <a:srcRect b="0" l="0" r="0" t="0"/>
            <a:stretch/>
          </p:blipFill>
          <p:spPr>
            <a:xfrm>
              <a:off x="2255277" y="2829012"/>
              <a:ext cx="242775" cy="138993"/>
            </a:xfrm>
            <a:prstGeom prst="rect">
              <a:avLst/>
            </a:prstGeom>
            <a:noFill/>
            <a:ln>
              <a:noFill/>
            </a:ln>
          </p:spPr>
        </p:pic>
        <p:pic>
          <p:nvPicPr>
            <p:cNvPr id="181" name="Google Shape;181;p10"/>
            <p:cNvPicPr preferRelativeResize="0"/>
            <p:nvPr/>
          </p:nvPicPr>
          <p:blipFill rotWithShape="1">
            <a:blip r:embed="rId27">
              <a:alphaModFix/>
            </a:blip>
            <a:srcRect b="0" l="0" r="0" t="0"/>
            <a:stretch/>
          </p:blipFill>
          <p:spPr>
            <a:xfrm>
              <a:off x="2464963" y="2686552"/>
              <a:ext cx="134348" cy="146745"/>
            </a:xfrm>
            <a:prstGeom prst="rect">
              <a:avLst/>
            </a:prstGeom>
            <a:noFill/>
            <a:ln>
              <a:noFill/>
            </a:ln>
          </p:spPr>
        </p:pic>
        <p:pic>
          <p:nvPicPr>
            <p:cNvPr id="182" name="Google Shape;182;p10"/>
            <p:cNvPicPr preferRelativeResize="0"/>
            <p:nvPr/>
          </p:nvPicPr>
          <p:blipFill rotWithShape="1">
            <a:blip r:embed="rId28">
              <a:alphaModFix/>
            </a:blip>
            <a:srcRect b="34342" l="9716" r="9972" t="26236"/>
            <a:stretch/>
          </p:blipFill>
          <p:spPr>
            <a:xfrm>
              <a:off x="2688410" y="2712245"/>
              <a:ext cx="576590" cy="99427"/>
            </a:xfrm>
            <a:prstGeom prst="rect">
              <a:avLst/>
            </a:prstGeom>
            <a:noFill/>
            <a:ln>
              <a:noFill/>
            </a:ln>
          </p:spPr>
        </p:pic>
      </p:grpSp>
      <p:grpSp>
        <p:nvGrpSpPr>
          <p:cNvPr id="183" name="Google Shape;183;p10"/>
          <p:cNvGrpSpPr/>
          <p:nvPr/>
        </p:nvGrpSpPr>
        <p:grpSpPr>
          <a:xfrm>
            <a:off x="5776533" y="3095083"/>
            <a:ext cx="1438000" cy="969655"/>
            <a:chOff x="5776533" y="3095081"/>
            <a:chExt cx="1438000" cy="969654"/>
          </a:xfrm>
        </p:grpSpPr>
        <p:cxnSp>
          <p:nvCxnSpPr>
            <p:cNvPr id="184" name="Google Shape;184;p10"/>
            <p:cNvCxnSpPr>
              <a:stCxn id="167" idx="3"/>
              <a:endCxn id="185" idx="1"/>
            </p:cNvCxnSpPr>
            <p:nvPr/>
          </p:nvCxnSpPr>
          <p:spPr>
            <a:xfrm>
              <a:off x="5776533" y="3095081"/>
              <a:ext cx="801000" cy="861300"/>
            </a:xfrm>
            <a:prstGeom prst="curvedConnector3">
              <a:avLst>
                <a:gd fmla="val 50000" name="adj1"/>
              </a:avLst>
            </a:prstGeom>
            <a:noFill/>
            <a:ln cap="flat" cmpd="sng" w="9525">
              <a:solidFill>
                <a:schemeClr val="dk2"/>
              </a:solidFill>
              <a:prstDash val="solid"/>
              <a:miter lim="800000"/>
              <a:headEnd len="sm" w="sm" type="none"/>
              <a:tailEnd len="sm" w="sm" type="none"/>
            </a:ln>
          </p:spPr>
        </p:cxnSp>
        <p:pic>
          <p:nvPicPr>
            <p:cNvPr id="185" name="Google Shape;185;p10"/>
            <p:cNvPicPr preferRelativeResize="0"/>
            <p:nvPr/>
          </p:nvPicPr>
          <p:blipFill rotWithShape="1">
            <a:blip r:embed="rId6">
              <a:alphaModFix/>
            </a:blip>
            <a:srcRect b="0" l="0" r="0" t="0"/>
            <a:stretch/>
          </p:blipFill>
          <p:spPr>
            <a:xfrm>
              <a:off x="6577530" y="3848041"/>
              <a:ext cx="216694" cy="216694"/>
            </a:xfrm>
            <a:prstGeom prst="rect">
              <a:avLst/>
            </a:prstGeom>
            <a:noFill/>
            <a:ln>
              <a:noFill/>
            </a:ln>
          </p:spPr>
        </p:pic>
        <p:sp>
          <p:nvSpPr>
            <p:cNvPr id="186" name="Google Shape;186;p10"/>
            <p:cNvSpPr/>
            <p:nvPr/>
          </p:nvSpPr>
          <p:spPr>
            <a:xfrm>
              <a:off x="6490670" y="3207631"/>
              <a:ext cx="723863" cy="432048"/>
            </a:xfrm>
            <a:prstGeom prst="wedgeRectCallout">
              <a:avLst>
                <a:gd fmla="val -22486" name="adj1"/>
                <a:gd fmla="val 84546"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02E45"/>
                </a:buClr>
                <a:buSzPts val="1001"/>
                <a:buFont typeface="Century Gothic"/>
                <a:buNone/>
              </a:pPr>
              <a:r>
                <a:rPr b="1" i="0" lang="en-GB" sz="1001" u="none" cap="small" strike="noStrike">
                  <a:solidFill>
                    <a:srgbClr val="302E45"/>
                  </a:solidFill>
                  <a:latin typeface="Century Gothic"/>
                  <a:ea typeface="Century Gothic"/>
                  <a:cs typeface="Century Gothic"/>
                  <a:sym typeface="Century Gothic"/>
                </a:rPr>
                <a:t>5G</a:t>
              </a:r>
              <a:r>
                <a:rPr b="1" i="0" lang="en-GB" sz="800" u="none" cap="small" strike="noStrike">
                  <a:solidFill>
                    <a:srgbClr val="302E45"/>
                  </a:solidFill>
                  <a:latin typeface="Century Gothic"/>
                  <a:ea typeface="Century Gothic"/>
                  <a:cs typeface="Century Gothic"/>
                  <a:sym typeface="Century Gothic"/>
                </a:rPr>
                <a:t> </a:t>
              </a:r>
              <a:r>
                <a:rPr b="1" i="0" lang="en-GB" sz="800" u="none" cap="none" strike="noStrike">
                  <a:solidFill>
                    <a:srgbClr val="302E45"/>
                  </a:solidFill>
                  <a:latin typeface="Century Gothic"/>
                  <a:ea typeface="Century Gothic"/>
                  <a:cs typeface="Century Gothic"/>
                  <a:sym typeface="Century Gothic"/>
                </a:rPr>
                <a:t>Readiness</a:t>
              </a:r>
              <a:endParaRPr b="0" i="0" sz="800" u="none" cap="none" strike="noStrike">
                <a:solidFill>
                  <a:srgbClr val="302E45"/>
                </a:solidFill>
                <a:latin typeface="Century Gothic"/>
                <a:ea typeface="Century Gothic"/>
                <a:cs typeface="Century Gothic"/>
                <a:sym typeface="Century Gothic"/>
              </a:endParaRPr>
            </a:p>
          </p:txBody>
        </p:sp>
      </p:grpSp>
      <p:grpSp>
        <p:nvGrpSpPr>
          <p:cNvPr id="187" name="Google Shape;187;p10"/>
          <p:cNvGrpSpPr/>
          <p:nvPr/>
        </p:nvGrpSpPr>
        <p:grpSpPr>
          <a:xfrm>
            <a:off x="6794224" y="3326583"/>
            <a:ext cx="1152458" cy="629808"/>
            <a:chOff x="6455149" y="3278332"/>
            <a:chExt cx="1152458" cy="629808"/>
          </a:xfrm>
        </p:grpSpPr>
        <p:cxnSp>
          <p:nvCxnSpPr>
            <p:cNvPr id="188" name="Google Shape;188;p10"/>
            <p:cNvCxnSpPr>
              <a:stCxn id="185" idx="3"/>
              <a:endCxn id="189" idx="2"/>
            </p:cNvCxnSpPr>
            <p:nvPr/>
          </p:nvCxnSpPr>
          <p:spPr>
            <a:xfrm flipH="1" rot="10800000">
              <a:off x="6455149" y="3746740"/>
              <a:ext cx="919800" cy="161400"/>
            </a:xfrm>
            <a:prstGeom prst="curvedConnector2">
              <a:avLst/>
            </a:prstGeom>
            <a:noFill/>
            <a:ln cap="flat" cmpd="sng" w="9525">
              <a:solidFill>
                <a:schemeClr val="dk2"/>
              </a:solidFill>
              <a:prstDash val="solid"/>
              <a:miter lim="800000"/>
              <a:headEnd len="sm" w="sm" type="none"/>
              <a:tailEnd len="sm" w="sm" type="none"/>
            </a:ln>
          </p:spPr>
        </p:cxnSp>
        <p:pic>
          <p:nvPicPr>
            <p:cNvPr id="189" name="Google Shape;189;p10"/>
            <p:cNvPicPr preferRelativeResize="0"/>
            <p:nvPr/>
          </p:nvPicPr>
          <p:blipFill rotWithShape="1">
            <a:blip r:embed="rId29">
              <a:alphaModFix/>
            </a:blip>
            <a:srcRect b="0" l="0" r="0" t="0"/>
            <a:stretch/>
          </p:blipFill>
          <p:spPr>
            <a:xfrm>
              <a:off x="7142368" y="3278332"/>
              <a:ext cx="465239" cy="468539"/>
            </a:xfrm>
            <a:prstGeom prst="rect">
              <a:avLst/>
            </a:prstGeom>
            <a:noFill/>
            <a:ln>
              <a:noFill/>
            </a:ln>
          </p:spPr>
        </p:pic>
      </p:grpSp>
      <p:grpSp>
        <p:nvGrpSpPr>
          <p:cNvPr id="190" name="Google Shape;190;p10"/>
          <p:cNvGrpSpPr/>
          <p:nvPr/>
        </p:nvGrpSpPr>
        <p:grpSpPr>
          <a:xfrm>
            <a:off x="2902497" y="2684635"/>
            <a:ext cx="2849584" cy="1824373"/>
            <a:chOff x="2902495" y="2684631"/>
            <a:chExt cx="2849584" cy="1824373"/>
          </a:xfrm>
        </p:grpSpPr>
        <p:cxnSp>
          <p:nvCxnSpPr>
            <p:cNvPr id="191" name="Google Shape;191;p10"/>
            <p:cNvCxnSpPr>
              <a:stCxn id="128" idx="3"/>
              <a:endCxn id="166" idx="2"/>
            </p:cNvCxnSpPr>
            <p:nvPr/>
          </p:nvCxnSpPr>
          <p:spPr>
            <a:xfrm flipH="1" rot="10800000">
              <a:off x="2902495" y="3604705"/>
              <a:ext cx="1148400" cy="789300"/>
            </a:xfrm>
            <a:prstGeom prst="curvedConnector2">
              <a:avLst/>
            </a:prstGeom>
            <a:noFill/>
            <a:ln cap="flat" cmpd="sng" w="9525">
              <a:solidFill>
                <a:schemeClr val="dk2"/>
              </a:solidFill>
              <a:prstDash val="solid"/>
              <a:miter lim="800000"/>
              <a:headEnd len="sm" w="sm" type="none"/>
              <a:tailEnd len="sm" w="sm" type="none"/>
            </a:ln>
          </p:spPr>
        </p:cxnSp>
        <p:pic>
          <p:nvPicPr>
            <p:cNvPr id="166" name="Google Shape;166;p10"/>
            <p:cNvPicPr preferRelativeResize="0"/>
            <p:nvPr/>
          </p:nvPicPr>
          <p:blipFill rotWithShape="1">
            <a:blip r:embed="rId6">
              <a:alphaModFix/>
            </a:blip>
            <a:srcRect b="0" l="0" r="0" t="0"/>
            <a:stretch/>
          </p:blipFill>
          <p:spPr>
            <a:xfrm>
              <a:off x="3942606" y="3388049"/>
              <a:ext cx="216694" cy="216694"/>
            </a:xfrm>
            <a:prstGeom prst="rect">
              <a:avLst/>
            </a:prstGeom>
            <a:noFill/>
            <a:ln>
              <a:noFill/>
            </a:ln>
          </p:spPr>
        </p:pic>
        <p:sp>
          <p:nvSpPr>
            <p:cNvPr id="192" name="Google Shape;192;p10"/>
            <p:cNvSpPr/>
            <p:nvPr/>
          </p:nvSpPr>
          <p:spPr>
            <a:xfrm>
              <a:off x="3734358" y="2684631"/>
              <a:ext cx="1107058" cy="492749"/>
            </a:xfrm>
            <a:prstGeom prst="wedgeRectCallout">
              <a:avLst>
                <a:gd fmla="val -22486" name="adj1"/>
                <a:gd fmla="val 84546"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02E45"/>
                </a:buClr>
                <a:buSzPts val="800"/>
                <a:buFont typeface="Century Gothic"/>
                <a:buNone/>
              </a:pPr>
              <a:r>
                <a:rPr b="0" i="0" lang="en-GB" sz="800" u="none" cap="none" strike="noStrike">
                  <a:solidFill>
                    <a:srgbClr val="302E45"/>
                  </a:solidFill>
                  <a:latin typeface="Century Gothic"/>
                  <a:ea typeface="Century Gothic"/>
                  <a:cs typeface="Century Gothic"/>
                  <a:sym typeface="Century Gothic"/>
                </a:rPr>
                <a:t>vRAN/vEPC/vIMS usage soars due to increase of NFVI</a:t>
              </a:r>
              <a:endParaRPr/>
            </a:p>
          </p:txBody>
        </p:sp>
        <p:pic>
          <p:nvPicPr>
            <p:cNvPr id="193" name="Google Shape;193;p10"/>
            <p:cNvPicPr preferRelativeResize="0"/>
            <p:nvPr/>
          </p:nvPicPr>
          <p:blipFill rotWithShape="1">
            <a:blip r:embed="rId30">
              <a:alphaModFix/>
            </a:blip>
            <a:srcRect b="0" l="0" r="0" t="0"/>
            <a:stretch/>
          </p:blipFill>
          <p:spPr>
            <a:xfrm>
              <a:off x="4024196" y="3533213"/>
              <a:ext cx="1727883" cy="975791"/>
            </a:xfrm>
            <a:prstGeom prst="rect">
              <a:avLst/>
            </a:prstGeom>
            <a:noFill/>
            <a:ln>
              <a:noFill/>
            </a:ln>
          </p:spPr>
        </p:pic>
      </p:grpSp>
      <p:grpSp>
        <p:nvGrpSpPr>
          <p:cNvPr id="194" name="Google Shape;194;p10"/>
          <p:cNvGrpSpPr/>
          <p:nvPr/>
        </p:nvGrpSpPr>
        <p:grpSpPr>
          <a:xfrm>
            <a:off x="9865112" y="2130297"/>
            <a:ext cx="2121715" cy="1835522"/>
            <a:chOff x="9865112" y="2130293"/>
            <a:chExt cx="2121715" cy="1835522"/>
          </a:xfrm>
        </p:grpSpPr>
        <p:cxnSp>
          <p:nvCxnSpPr>
            <p:cNvPr id="195" name="Google Shape;195;p10"/>
            <p:cNvCxnSpPr>
              <a:stCxn id="196" idx="3"/>
              <a:endCxn id="197" idx="2"/>
            </p:cNvCxnSpPr>
            <p:nvPr/>
          </p:nvCxnSpPr>
          <p:spPr>
            <a:xfrm flipH="1" rot="10800000">
              <a:off x="9865112" y="3533215"/>
              <a:ext cx="1420200" cy="432600"/>
            </a:xfrm>
            <a:prstGeom prst="curvedConnector2">
              <a:avLst/>
            </a:prstGeom>
            <a:noFill/>
            <a:ln cap="flat" cmpd="sng" w="9525">
              <a:solidFill>
                <a:schemeClr val="dk2"/>
              </a:solidFill>
              <a:prstDash val="solid"/>
              <a:miter lim="800000"/>
              <a:headEnd len="sm" w="sm" type="none"/>
              <a:tailEnd len="sm" w="sm" type="none"/>
            </a:ln>
          </p:spPr>
        </p:cxnSp>
        <p:pic>
          <p:nvPicPr>
            <p:cNvPr id="197" name="Google Shape;197;p10"/>
            <p:cNvPicPr preferRelativeResize="0"/>
            <p:nvPr/>
          </p:nvPicPr>
          <p:blipFill rotWithShape="1">
            <a:blip r:embed="rId31">
              <a:alphaModFix/>
            </a:blip>
            <a:srcRect b="0" l="0" r="0" t="0"/>
            <a:stretch/>
          </p:blipFill>
          <p:spPr>
            <a:xfrm>
              <a:off x="10583908" y="2130293"/>
              <a:ext cx="1402919" cy="1402919"/>
            </a:xfrm>
            <a:prstGeom prst="rect">
              <a:avLst/>
            </a:prstGeom>
            <a:noFill/>
            <a:ln>
              <a:noFill/>
            </a:ln>
          </p:spPr>
        </p:pic>
      </p:grpSp>
      <p:grpSp>
        <p:nvGrpSpPr>
          <p:cNvPr id="198" name="Google Shape;198;p10"/>
          <p:cNvGrpSpPr/>
          <p:nvPr/>
        </p:nvGrpSpPr>
        <p:grpSpPr>
          <a:xfrm>
            <a:off x="143919" y="2497253"/>
            <a:ext cx="1381127" cy="1996562"/>
            <a:chOff x="118752" y="2497251"/>
            <a:chExt cx="1381127" cy="1996563"/>
          </a:xfrm>
        </p:grpSpPr>
        <p:sp>
          <p:nvSpPr>
            <p:cNvPr id="199" name="Google Shape;199;p10"/>
            <p:cNvSpPr/>
            <p:nvPr/>
          </p:nvSpPr>
          <p:spPr>
            <a:xfrm>
              <a:off x="150077" y="2497251"/>
              <a:ext cx="1349802" cy="670691"/>
            </a:xfrm>
            <a:prstGeom prst="wedgeRectCallout">
              <a:avLst>
                <a:gd fmla="val -22486" name="adj1"/>
                <a:gd fmla="val 84546"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02E45"/>
                </a:buClr>
                <a:buSzPts val="800"/>
                <a:buFont typeface="Century Gothic"/>
                <a:buNone/>
              </a:pPr>
              <a:r>
                <a:rPr b="0" i="0" lang="en-GB" sz="800" u="none" cap="none" strike="noStrike">
                  <a:solidFill>
                    <a:srgbClr val="302E45"/>
                  </a:solidFill>
                  <a:latin typeface="Century Gothic"/>
                  <a:ea typeface="Century Gothic"/>
                  <a:cs typeface="Century Gothic"/>
                  <a:sym typeface="Century Gothic"/>
                </a:rPr>
                <a:t>JV inherited monolithic, heavily customised OSS and overly complex shareholder-unilateral processes </a:t>
              </a:r>
              <a:endParaRPr/>
            </a:p>
          </p:txBody>
        </p:sp>
        <p:pic>
          <p:nvPicPr>
            <p:cNvPr id="172" name="Google Shape;172;p10"/>
            <p:cNvPicPr preferRelativeResize="0"/>
            <p:nvPr/>
          </p:nvPicPr>
          <p:blipFill rotWithShape="1">
            <a:blip r:embed="rId6">
              <a:alphaModFix/>
            </a:blip>
            <a:srcRect b="0" l="0" r="0" t="0"/>
            <a:stretch/>
          </p:blipFill>
          <p:spPr>
            <a:xfrm>
              <a:off x="794677" y="4277120"/>
              <a:ext cx="216694" cy="216694"/>
            </a:xfrm>
            <a:prstGeom prst="rect">
              <a:avLst/>
            </a:prstGeom>
            <a:noFill/>
            <a:ln>
              <a:noFill/>
            </a:ln>
          </p:spPr>
        </p:pic>
        <p:pic>
          <p:nvPicPr>
            <p:cNvPr id="200" name="Google Shape;200;p10"/>
            <p:cNvPicPr preferRelativeResize="0"/>
            <p:nvPr/>
          </p:nvPicPr>
          <p:blipFill rotWithShape="1">
            <a:blip r:embed="rId32">
              <a:alphaModFix/>
            </a:blip>
            <a:srcRect b="0" l="0" r="0" t="0"/>
            <a:stretch/>
          </p:blipFill>
          <p:spPr>
            <a:xfrm>
              <a:off x="118752" y="3390416"/>
              <a:ext cx="670209" cy="1100577"/>
            </a:xfrm>
            <a:prstGeom prst="rect">
              <a:avLst/>
            </a:prstGeom>
            <a:noFill/>
            <a:ln>
              <a:noFill/>
            </a:ln>
          </p:spPr>
        </p:pic>
      </p:grpSp>
      <p:grpSp>
        <p:nvGrpSpPr>
          <p:cNvPr id="201" name="Google Shape;201;p10"/>
          <p:cNvGrpSpPr/>
          <p:nvPr/>
        </p:nvGrpSpPr>
        <p:grpSpPr>
          <a:xfrm>
            <a:off x="7946682" y="2082233"/>
            <a:ext cx="2311553" cy="2390857"/>
            <a:chOff x="7946682" y="2082233"/>
            <a:chExt cx="2311553" cy="2390857"/>
          </a:xfrm>
        </p:grpSpPr>
        <p:cxnSp>
          <p:nvCxnSpPr>
            <p:cNvPr id="202" name="Google Shape;202;p10"/>
            <p:cNvCxnSpPr>
              <a:stCxn id="196" idx="2"/>
              <a:endCxn id="203" idx="2"/>
            </p:cNvCxnSpPr>
            <p:nvPr/>
          </p:nvCxnSpPr>
          <p:spPr>
            <a:xfrm rot="5400000">
              <a:off x="9276765" y="3608566"/>
              <a:ext cx="14400" cy="945600"/>
            </a:xfrm>
            <a:prstGeom prst="curvedConnector3">
              <a:avLst>
                <a:gd fmla="val 2874790" name="adj1"/>
              </a:avLst>
            </a:prstGeom>
            <a:noFill/>
            <a:ln cap="flat" cmpd="sng" w="9525">
              <a:solidFill>
                <a:schemeClr val="dk2"/>
              </a:solidFill>
              <a:prstDash val="solid"/>
              <a:miter lim="800000"/>
              <a:headEnd len="sm" w="sm" type="none"/>
              <a:tailEnd len="sm" w="sm" type="none"/>
            </a:ln>
          </p:spPr>
        </p:cxnSp>
        <p:cxnSp>
          <p:nvCxnSpPr>
            <p:cNvPr id="204" name="Google Shape;204;p10"/>
            <p:cNvCxnSpPr>
              <a:stCxn id="203" idx="0"/>
              <a:endCxn id="205" idx="2"/>
            </p:cNvCxnSpPr>
            <p:nvPr/>
          </p:nvCxnSpPr>
          <p:spPr>
            <a:xfrm rot="-5400000">
              <a:off x="8691683" y="3312102"/>
              <a:ext cx="679200" cy="440100"/>
            </a:xfrm>
            <a:prstGeom prst="curvedConnector3">
              <a:avLst>
                <a:gd fmla="val 50000" name="adj1"/>
              </a:avLst>
            </a:prstGeom>
            <a:noFill/>
            <a:ln cap="flat" cmpd="sng" w="9525">
              <a:solidFill>
                <a:schemeClr val="dk2"/>
              </a:solidFill>
              <a:prstDash val="solid"/>
              <a:miter lim="800000"/>
              <a:headEnd len="sm" w="sm" type="none"/>
              <a:tailEnd len="sm" w="sm" type="none"/>
            </a:ln>
          </p:spPr>
        </p:cxnSp>
        <p:pic>
          <p:nvPicPr>
            <p:cNvPr id="205" name="Google Shape;205;p10"/>
            <p:cNvPicPr preferRelativeResize="0"/>
            <p:nvPr/>
          </p:nvPicPr>
          <p:blipFill rotWithShape="1">
            <a:blip r:embed="rId33">
              <a:alphaModFix/>
            </a:blip>
            <a:srcRect b="0" l="0" r="0" t="0"/>
            <a:stretch/>
          </p:blipFill>
          <p:spPr>
            <a:xfrm>
              <a:off x="9143001" y="2975876"/>
              <a:ext cx="216694" cy="216694"/>
            </a:xfrm>
            <a:prstGeom prst="rect">
              <a:avLst/>
            </a:prstGeom>
            <a:noFill/>
            <a:ln>
              <a:noFill/>
            </a:ln>
          </p:spPr>
        </p:pic>
        <p:pic>
          <p:nvPicPr>
            <p:cNvPr id="203" name="Google Shape;203;p10"/>
            <p:cNvPicPr preferRelativeResize="0"/>
            <p:nvPr/>
          </p:nvPicPr>
          <p:blipFill rotWithShape="1">
            <a:blip r:embed="rId34">
              <a:alphaModFix/>
            </a:blip>
            <a:srcRect b="0" l="0" r="0" t="0"/>
            <a:stretch/>
          </p:blipFill>
          <p:spPr>
            <a:xfrm>
              <a:off x="8702886" y="3871752"/>
              <a:ext cx="216694" cy="216694"/>
            </a:xfrm>
            <a:prstGeom prst="rect">
              <a:avLst/>
            </a:prstGeom>
            <a:noFill/>
            <a:ln>
              <a:noFill/>
            </a:ln>
          </p:spPr>
        </p:pic>
        <p:pic>
          <p:nvPicPr>
            <p:cNvPr id="196" name="Google Shape;196;p10"/>
            <p:cNvPicPr preferRelativeResize="0"/>
            <p:nvPr/>
          </p:nvPicPr>
          <p:blipFill rotWithShape="1">
            <a:blip r:embed="rId35">
              <a:alphaModFix/>
            </a:blip>
            <a:srcRect b="0" l="0" r="0" t="0"/>
            <a:stretch/>
          </p:blipFill>
          <p:spPr>
            <a:xfrm>
              <a:off x="9648418" y="3857472"/>
              <a:ext cx="216694" cy="216694"/>
            </a:xfrm>
            <a:prstGeom prst="rect">
              <a:avLst/>
            </a:prstGeom>
            <a:noFill/>
            <a:ln>
              <a:noFill/>
            </a:ln>
          </p:spPr>
        </p:pic>
        <p:pic>
          <p:nvPicPr>
            <p:cNvPr id="206" name="Google Shape;206;p10"/>
            <p:cNvPicPr preferRelativeResize="0"/>
            <p:nvPr/>
          </p:nvPicPr>
          <p:blipFill rotWithShape="1">
            <a:blip r:embed="rId36">
              <a:alphaModFix/>
            </a:blip>
            <a:srcRect b="0" l="0" r="0" t="0"/>
            <a:stretch/>
          </p:blipFill>
          <p:spPr>
            <a:xfrm>
              <a:off x="8312122" y="2082233"/>
              <a:ext cx="1946113" cy="2390857"/>
            </a:xfrm>
            <a:prstGeom prst="rect">
              <a:avLst/>
            </a:prstGeom>
            <a:noFill/>
            <a:ln>
              <a:noFill/>
            </a:ln>
          </p:spPr>
        </p:pic>
        <p:cxnSp>
          <p:nvCxnSpPr>
            <p:cNvPr id="207" name="Google Shape;207;p10"/>
            <p:cNvCxnSpPr>
              <a:stCxn id="189" idx="3"/>
              <a:endCxn id="205" idx="1"/>
            </p:cNvCxnSpPr>
            <p:nvPr/>
          </p:nvCxnSpPr>
          <p:spPr>
            <a:xfrm flipH="1" rot="10800000">
              <a:off x="7946682" y="3084153"/>
              <a:ext cx="1196400" cy="476700"/>
            </a:xfrm>
            <a:prstGeom prst="curvedConnector3">
              <a:avLst>
                <a:gd fmla="val 50000" name="adj1"/>
              </a:avLst>
            </a:prstGeom>
            <a:noFill/>
            <a:ln cap="flat" cmpd="sng" w="9525">
              <a:solidFill>
                <a:schemeClr val="dk2"/>
              </a:solidFill>
              <a:prstDash val="solid"/>
              <a:miter lim="800000"/>
              <a:headEnd len="sm" w="sm" type="none"/>
              <a:tailEnd len="sm" w="sm" type="none"/>
            </a:ln>
          </p:spPr>
        </p:cxnSp>
      </p:grpSp>
      <p:grpSp>
        <p:nvGrpSpPr>
          <p:cNvPr id="208" name="Google Shape;208;p10"/>
          <p:cNvGrpSpPr/>
          <p:nvPr/>
        </p:nvGrpSpPr>
        <p:grpSpPr>
          <a:xfrm>
            <a:off x="342481" y="4581126"/>
            <a:ext cx="2808313" cy="1050889"/>
            <a:chOff x="342480" y="4581128"/>
            <a:chExt cx="2808312" cy="1050889"/>
          </a:xfrm>
        </p:grpSpPr>
        <p:sp>
          <p:nvSpPr>
            <p:cNvPr id="209" name="Google Shape;209;p10"/>
            <p:cNvSpPr/>
            <p:nvPr/>
          </p:nvSpPr>
          <p:spPr>
            <a:xfrm>
              <a:off x="342480" y="4581128"/>
              <a:ext cx="2808312" cy="102255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Embrace COTS</a:t>
              </a:r>
              <a:endParaRPr/>
            </a:p>
          </p:txBody>
        </p:sp>
        <p:sp>
          <p:nvSpPr>
            <p:cNvPr id="210" name="Google Shape;210;p10"/>
            <p:cNvSpPr txBox="1"/>
            <p:nvPr/>
          </p:nvSpPr>
          <p:spPr>
            <a:xfrm>
              <a:off x="342480" y="4801020"/>
              <a:ext cx="279417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OSS: configuration vs. customisation (SP5)</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RAN: multi-vendor / cRAN &amp; RRH / virtualised</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MBH: multi-party (OLO)</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Decommissioning: remove cost &amp; dependencies from monolithic OSS and legacy infrastructure</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KPI: increased service levels        availability         failure</a:t>
              </a:r>
              <a:endParaRPr/>
            </a:p>
          </p:txBody>
        </p:sp>
        <p:pic>
          <p:nvPicPr>
            <p:cNvPr id="211" name="Google Shape;211;p10"/>
            <p:cNvPicPr preferRelativeResize="0"/>
            <p:nvPr/>
          </p:nvPicPr>
          <p:blipFill rotWithShape="1">
            <a:blip r:embed="rId37">
              <a:alphaModFix/>
            </a:blip>
            <a:srcRect b="0" l="0" r="0" t="0"/>
            <a:stretch/>
          </p:blipFill>
          <p:spPr>
            <a:xfrm>
              <a:off x="2551193" y="5456264"/>
              <a:ext cx="118934" cy="118934"/>
            </a:xfrm>
            <a:prstGeom prst="rect">
              <a:avLst/>
            </a:prstGeom>
            <a:noFill/>
            <a:ln>
              <a:noFill/>
            </a:ln>
          </p:spPr>
        </p:pic>
        <p:pic>
          <p:nvPicPr>
            <p:cNvPr id="212" name="Google Shape;212;p10"/>
            <p:cNvPicPr preferRelativeResize="0"/>
            <p:nvPr/>
          </p:nvPicPr>
          <p:blipFill rotWithShape="1">
            <a:blip r:embed="rId38">
              <a:alphaModFix/>
            </a:blip>
            <a:srcRect b="0" l="0" r="0" t="0"/>
            <a:stretch/>
          </p:blipFill>
          <p:spPr>
            <a:xfrm>
              <a:off x="1818608" y="5456495"/>
              <a:ext cx="118934" cy="118934"/>
            </a:xfrm>
            <a:prstGeom prst="rect">
              <a:avLst/>
            </a:prstGeom>
            <a:noFill/>
            <a:ln>
              <a:noFill/>
            </a:ln>
          </p:spPr>
        </p:pic>
      </p:grpSp>
      <p:grpSp>
        <p:nvGrpSpPr>
          <p:cNvPr id="213" name="Google Shape;213;p10"/>
          <p:cNvGrpSpPr/>
          <p:nvPr/>
        </p:nvGrpSpPr>
        <p:grpSpPr>
          <a:xfrm>
            <a:off x="3270268" y="4581132"/>
            <a:ext cx="2808313" cy="1042963"/>
            <a:chOff x="3270268" y="4581128"/>
            <a:chExt cx="2808312" cy="1042962"/>
          </a:xfrm>
        </p:grpSpPr>
        <p:grpSp>
          <p:nvGrpSpPr>
            <p:cNvPr id="214" name="Google Shape;214;p10"/>
            <p:cNvGrpSpPr/>
            <p:nvPr/>
          </p:nvGrpSpPr>
          <p:grpSpPr>
            <a:xfrm>
              <a:off x="3270268" y="4581128"/>
              <a:ext cx="2808312" cy="1042962"/>
              <a:chOff x="3270268" y="4581128"/>
              <a:chExt cx="2808312" cy="1042962"/>
            </a:xfrm>
          </p:grpSpPr>
          <p:sp>
            <p:nvSpPr>
              <p:cNvPr id="215" name="Google Shape;215;p10"/>
              <p:cNvSpPr/>
              <p:nvPr/>
            </p:nvSpPr>
            <p:spPr>
              <a:xfrm>
                <a:off x="3270268" y="4581128"/>
                <a:ext cx="2808312" cy="1022552"/>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Leverage Software Defined</a:t>
                </a:r>
                <a:endParaRPr/>
              </a:p>
            </p:txBody>
          </p:sp>
          <p:sp>
            <p:nvSpPr>
              <p:cNvPr id="216" name="Google Shape;216;p10"/>
              <p:cNvSpPr txBox="1"/>
              <p:nvPr/>
            </p:nvSpPr>
            <p:spPr>
              <a:xfrm>
                <a:off x="3270268" y="4793093"/>
                <a:ext cx="280831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Virtualisation: Software Driven Data Centres</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Orchestration: End-to-End process management with the inclusion of industry standard APIs (SP7)</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Automation: driving scaling of rollouts &amp; enhancements</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Multi-tenancy: single instance serving multiple tenants</a:t>
                </a:r>
                <a:endParaRPr/>
              </a:p>
              <a:p>
                <a:pPr indent="0" lvl="0" marL="0" marR="0" rtl="0" algn="l">
                  <a:lnSpc>
                    <a:spcPct val="100000"/>
                  </a:lnSpc>
                  <a:spcBef>
                    <a:spcPts val="0"/>
                  </a:spcBef>
                  <a:spcAft>
                    <a:spcPts val="0"/>
                  </a:spcAft>
                  <a:buClr>
                    <a:srgbClr val="302E45"/>
                  </a:buClr>
                  <a:buSzPts val="800"/>
                  <a:buFont typeface="Arial"/>
                  <a:buNone/>
                </a:pPr>
                <a:r>
                  <a:rPr b="0" i="0" lang="en-GB" sz="800" u="none" cap="none" strike="noStrike">
                    <a:solidFill>
                      <a:srgbClr val="302E45"/>
                    </a:solidFill>
                    <a:latin typeface="Arial"/>
                    <a:ea typeface="Arial"/>
                    <a:cs typeface="Arial"/>
                    <a:sym typeface="Arial"/>
                  </a:rPr>
                  <a:t>Utilisation: high asset usage         CAPEX         OPEX </a:t>
                </a:r>
                <a:endParaRPr/>
              </a:p>
            </p:txBody>
          </p:sp>
        </p:grpSp>
        <p:pic>
          <p:nvPicPr>
            <p:cNvPr id="217" name="Google Shape;217;p10"/>
            <p:cNvPicPr preferRelativeResize="0"/>
            <p:nvPr/>
          </p:nvPicPr>
          <p:blipFill rotWithShape="1">
            <a:blip r:embed="rId37">
              <a:alphaModFix/>
            </a:blip>
            <a:srcRect b="0" l="0" r="0" t="0"/>
            <a:stretch/>
          </p:blipFill>
          <p:spPr>
            <a:xfrm>
              <a:off x="5357085" y="5451087"/>
              <a:ext cx="118934" cy="118934"/>
            </a:xfrm>
            <a:prstGeom prst="rect">
              <a:avLst/>
            </a:prstGeom>
            <a:noFill/>
            <a:ln>
              <a:noFill/>
            </a:ln>
          </p:spPr>
        </p:pic>
        <p:pic>
          <p:nvPicPr>
            <p:cNvPr id="218" name="Google Shape;218;p10"/>
            <p:cNvPicPr preferRelativeResize="0"/>
            <p:nvPr/>
          </p:nvPicPr>
          <p:blipFill rotWithShape="1">
            <a:blip r:embed="rId37">
              <a:alphaModFix/>
            </a:blip>
            <a:srcRect b="0" l="0" r="0" t="0"/>
            <a:stretch/>
          </p:blipFill>
          <p:spPr>
            <a:xfrm>
              <a:off x="4746291" y="5451087"/>
              <a:ext cx="118934" cy="118934"/>
            </a:xfrm>
            <a:prstGeom prst="rect">
              <a:avLst/>
            </a:prstGeom>
            <a:noFill/>
            <a:ln>
              <a:noFill/>
            </a:ln>
          </p:spPr>
        </p:pic>
      </p:grpSp>
      <p:grpSp>
        <p:nvGrpSpPr>
          <p:cNvPr id="219" name="Google Shape;219;p10"/>
          <p:cNvGrpSpPr/>
          <p:nvPr/>
        </p:nvGrpSpPr>
        <p:grpSpPr>
          <a:xfrm>
            <a:off x="6189074" y="5715168"/>
            <a:ext cx="2835341" cy="959513"/>
            <a:chOff x="6189074" y="5715168"/>
            <a:chExt cx="2835341" cy="959513"/>
          </a:xfrm>
        </p:grpSpPr>
        <p:grpSp>
          <p:nvGrpSpPr>
            <p:cNvPr id="220" name="Google Shape;220;p10"/>
            <p:cNvGrpSpPr/>
            <p:nvPr/>
          </p:nvGrpSpPr>
          <p:grpSpPr>
            <a:xfrm>
              <a:off x="6230241" y="5966795"/>
              <a:ext cx="2794174" cy="707886"/>
              <a:chOff x="6230239" y="5733256"/>
              <a:chExt cx="2794173" cy="707884"/>
            </a:xfrm>
          </p:grpSpPr>
          <p:sp>
            <p:nvSpPr>
              <p:cNvPr id="221" name="Google Shape;221;p10"/>
              <p:cNvSpPr txBox="1"/>
              <p:nvPr/>
            </p:nvSpPr>
            <p:spPr>
              <a:xfrm>
                <a:off x="6230239" y="5733256"/>
                <a:ext cx="2794173" cy="707884"/>
              </a:xfrm>
              <a:prstGeom prst="rect">
                <a:avLst/>
              </a:prstGeom>
              <a:noFill/>
              <a:ln>
                <a:noFill/>
              </a:ln>
            </p:spPr>
            <p:txBody>
              <a:bodyPr anchorCtr="0" anchor="t" bIns="45700" lIns="91425" spcFirstLastPara="1" rIns="91425" wrap="square" tIns="45700">
                <a:spAutoFit/>
              </a:bodyPr>
              <a:lstStyle/>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pre-emptively find new UK/EU tower estates (i.e. Vodafone rumoured tower sale across the EU)</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Small Cell for 5G (femto, pico, micro, macro)</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Profit-Centre NOT Cost-Centre        ROI</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Dependable Mean Time To Repair (MTTR)</a:t>
                </a:r>
                <a:endParaRPr/>
              </a:p>
            </p:txBody>
          </p:sp>
          <p:pic>
            <p:nvPicPr>
              <p:cNvPr id="222" name="Google Shape;222;p10"/>
              <p:cNvPicPr preferRelativeResize="0"/>
              <p:nvPr/>
            </p:nvPicPr>
            <p:blipFill rotWithShape="1">
              <a:blip r:embed="rId38">
                <a:alphaModFix/>
              </a:blip>
              <a:srcRect b="0" l="0" r="0" t="0"/>
              <a:stretch/>
            </p:blipFill>
            <p:spPr>
              <a:xfrm>
                <a:off x="7968262" y="6148754"/>
                <a:ext cx="118934" cy="118934"/>
              </a:xfrm>
              <a:prstGeom prst="rect">
                <a:avLst/>
              </a:prstGeom>
              <a:noFill/>
              <a:ln>
                <a:noFill/>
              </a:ln>
            </p:spPr>
          </p:pic>
        </p:grpSp>
        <p:sp>
          <p:nvSpPr>
            <p:cNvPr id="223" name="Google Shape;223;p10"/>
            <p:cNvSpPr txBox="1"/>
            <p:nvPr/>
          </p:nvSpPr>
          <p:spPr>
            <a:xfrm>
              <a:off x="6189074" y="5715168"/>
              <a:ext cx="1056700" cy="3079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Excellence</a:t>
              </a:r>
              <a:endParaRPr/>
            </a:p>
          </p:txBody>
        </p:sp>
      </p:grpSp>
      <p:grpSp>
        <p:nvGrpSpPr>
          <p:cNvPr id="224" name="Google Shape;224;p10"/>
          <p:cNvGrpSpPr/>
          <p:nvPr/>
        </p:nvGrpSpPr>
        <p:grpSpPr>
          <a:xfrm>
            <a:off x="9114462" y="5715168"/>
            <a:ext cx="2844236" cy="836400"/>
            <a:chOff x="9114462" y="5715168"/>
            <a:chExt cx="2844236" cy="836400"/>
          </a:xfrm>
        </p:grpSpPr>
        <p:sp>
          <p:nvSpPr>
            <p:cNvPr id="225" name="Google Shape;225;p10"/>
            <p:cNvSpPr txBox="1"/>
            <p:nvPr/>
          </p:nvSpPr>
          <p:spPr>
            <a:xfrm>
              <a:off x="9150385" y="5966793"/>
              <a:ext cx="2808313" cy="584775"/>
            </a:xfrm>
            <a:prstGeom prst="rect">
              <a:avLst/>
            </a:prstGeom>
            <a:noFill/>
            <a:ln>
              <a:noFill/>
            </a:ln>
          </p:spPr>
          <p:txBody>
            <a:bodyPr anchorCtr="0" anchor="t" bIns="45700" lIns="91425" spcFirstLastPara="1" rIns="91425" wrap="square" tIns="45700">
              <a:spAutoFit/>
            </a:bodyPr>
            <a:lstStyle/>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On-Demand rollout and RF planning </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Enter new territories: EMEA, APAC, CALA, NAM – post Brexit opportunities</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Offer to global market: Tower-as-a-Service</a:t>
              </a:r>
              <a:endParaRPr/>
            </a:p>
          </p:txBody>
        </p:sp>
        <p:sp>
          <p:nvSpPr>
            <p:cNvPr id="226" name="Google Shape;226;p10"/>
            <p:cNvSpPr txBox="1"/>
            <p:nvPr/>
          </p:nvSpPr>
          <p:spPr>
            <a:xfrm>
              <a:off x="9114462" y="5715168"/>
              <a:ext cx="923651" cy="3079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Flexibility</a:t>
              </a:r>
              <a:endParaRPr/>
            </a:p>
          </p:txBody>
        </p:sp>
      </p:grpSp>
      <p:grpSp>
        <p:nvGrpSpPr>
          <p:cNvPr id="227" name="Google Shape;227;p10"/>
          <p:cNvGrpSpPr/>
          <p:nvPr/>
        </p:nvGrpSpPr>
        <p:grpSpPr>
          <a:xfrm>
            <a:off x="3209548" y="5715168"/>
            <a:ext cx="2854897" cy="995446"/>
            <a:chOff x="3209548" y="5715168"/>
            <a:chExt cx="2854897" cy="995446"/>
          </a:xfrm>
        </p:grpSpPr>
        <p:sp>
          <p:nvSpPr>
            <p:cNvPr id="228" name="Google Shape;228;p10"/>
            <p:cNvSpPr txBox="1"/>
            <p:nvPr/>
          </p:nvSpPr>
          <p:spPr>
            <a:xfrm>
              <a:off x="3270271" y="6002728"/>
              <a:ext cx="2794174" cy="707886"/>
            </a:xfrm>
            <a:prstGeom prst="rect">
              <a:avLst/>
            </a:prstGeom>
            <a:noFill/>
            <a:ln>
              <a:noFill/>
            </a:ln>
          </p:spPr>
          <p:txBody>
            <a:bodyPr anchorCtr="0" anchor="t" bIns="45700" lIns="91425" spcFirstLastPara="1" rIns="91425" wrap="square" tIns="45700">
              <a:spAutoFit/>
            </a:bodyPr>
            <a:lstStyle/>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Work with </a:t>
              </a:r>
              <a:r>
                <a:rPr b="1" i="0" lang="en-GB" sz="800" u="none" cap="none" strike="noStrike">
                  <a:solidFill>
                    <a:srgbClr val="302E45"/>
                  </a:solidFill>
                  <a:latin typeface="Arial"/>
                  <a:ea typeface="Arial"/>
                  <a:cs typeface="Arial"/>
                  <a:sym typeface="Arial"/>
                </a:rPr>
                <a:t>Amdocs</a:t>
              </a:r>
              <a:r>
                <a:rPr b="0" i="0" lang="en-GB" sz="800" u="none" cap="none" strike="noStrike">
                  <a:solidFill>
                    <a:srgbClr val="302E45"/>
                  </a:solidFill>
                  <a:latin typeface="Arial"/>
                  <a:ea typeface="Arial"/>
                  <a:cs typeface="Arial"/>
                  <a:sym typeface="Arial"/>
                </a:rPr>
                <a:t> to introduce new global Tower-as-a-Service standards through TMF &amp; MEF for MNOs and vendors to adopt</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Enable new seamless shareholder enablement</a:t>
              </a:r>
              <a:endParaRPr/>
            </a:p>
            <a:p>
              <a:pPr indent="-171458" lvl="0" marL="171458" marR="0" rtl="0" algn="l">
                <a:lnSpc>
                  <a:spcPct val="100000"/>
                </a:lnSpc>
                <a:spcBef>
                  <a:spcPts val="0"/>
                </a:spcBef>
                <a:spcAft>
                  <a:spcPts val="0"/>
                </a:spcAft>
                <a:buClr>
                  <a:srgbClr val="302E45"/>
                </a:buClr>
                <a:buSzPts val="800"/>
                <a:buFont typeface="Arial"/>
                <a:buChar char="•"/>
              </a:pPr>
              <a:r>
                <a:rPr b="0" i="0" lang="en-GB" sz="800" u="none" cap="none" strike="noStrike">
                  <a:solidFill>
                    <a:srgbClr val="302E45"/>
                  </a:solidFill>
                  <a:latin typeface="Arial"/>
                  <a:ea typeface="Arial"/>
                  <a:cs typeface="Arial"/>
                  <a:sym typeface="Arial"/>
                </a:rPr>
                <a:t>Forecasted capacity and coverage</a:t>
              </a:r>
              <a:endParaRPr/>
            </a:p>
          </p:txBody>
        </p:sp>
        <p:sp>
          <p:nvSpPr>
            <p:cNvPr id="229" name="Google Shape;229;p10"/>
            <p:cNvSpPr txBox="1"/>
            <p:nvPr/>
          </p:nvSpPr>
          <p:spPr>
            <a:xfrm>
              <a:off x="3209548" y="5715168"/>
              <a:ext cx="946093" cy="3079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Century Gothic"/>
                <a:buNone/>
              </a:pPr>
              <a:r>
                <a:rPr b="1" i="0" lang="en-GB" sz="1401" u="none" cap="small" strike="noStrike">
                  <a:solidFill>
                    <a:srgbClr val="000000"/>
                  </a:solidFill>
                  <a:latin typeface="Century Gothic"/>
                  <a:ea typeface="Century Gothic"/>
                  <a:cs typeface="Century Gothic"/>
                  <a:sym typeface="Century Gothic"/>
                </a:rPr>
                <a:t>Certainty</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ppt_w</p:attrName>
                                        </p:attrNameLst>
                                      </p:cBhvr>
                                      <p:tavLst>
                                        <p:tav fmla="" tm="0">
                                          <p:val>
                                            <p:strVal val="0"/>
                                          </p:val>
                                        </p:tav>
                                        <p:tav fmla="" tm="100000">
                                          <p:val>
                                            <p:strVal val="#ppt_w"/>
                                          </p:val>
                                        </p:tav>
                                      </p:tavLst>
                                    </p:anim>
                                    <p:anim calcmode="lin" valueType="num">
                                      <p:cBhvr additive="base">
                                        <p:cTn dur="500"/>
                                        <p:tgtEl>
                                          <p:spTgt spid="19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4-05194 Amdocs XDC Light PPT Template">
  <a:themeElements>
    <a:clrScheme name="Amdocs 2017">
      <a:dk1>
        <a:srgbClr val="000000"/>
      </a:dk1>
      <a:lt1>
        <a:srgbClr val="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4-05194 Amdocs XDC Light PPT Template">
  <a:themeElements>
    <a:clrScheme name="Amdocs 2017">
      <a:dk1>
        <a:srgbClr val="000000"/>
      </a:dk1>
      <a:lt1>
        <a:srgbClr val="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