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62" r:id="rId1"/>
  </p:sldMasterIdLst>
  <p:notesMasterIdLst>
    <p:notesMasterId r:id="rId10"/>
  </p:notesMasterIdLst>
  <p:handoutMasterIdLst>
    <p:handoutMasterId r:id="rId11"/>
  </p:handoutMasterIdLst>
  <p:sldIdLst>
    <p:sldId id="540" r:id="rId2"/>
    <p:sldId id="535" r:id="rId3"/>
    <p:sldId id="538" r:id="rId4"/>
    <p:sldId id="539" r:id="rId5"/>
    <p:sldId id="537" r:id="rId6"/>
    <p:sldId id="541" r:id="rId7"/>
    <p:sldId id="536" r:id="rId8"/>
    <p:sldId id="542" r:id="rId9"/>
  </p:sldIdLst>
  <p:sldSz cx="24387175" cy="13716000"/>
  <p:notesSz cx="6858000" cy="9144000"/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/>
    <p:restoredTop sz="96327"/>
  </p:normalViewPr>
  <p:slideViewPr>
    <p:cSldViewPr snapToGrid="0" snapToObjects="1">
      <p:cViewPr varScale="1">
        <p:scale>
          <a:sx n="63" d="100"/>
          <a:sy n="63" d="100"/>
        </p:scale>
        <p:origin x="776" y="224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2458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2253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84650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3510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7752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53270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059432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2088" y="228600"/>
            <a:ext cx="6473825" cy="3641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26446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</p:txBody>
      </p:sp>
      <p:pic>
        <p:nvPicPr>
          <p:cNvPr id="7" name="Picture 6" descr="A diagram of a system&#10;&#10;Description automatically generated">
            <a:extLst>
              <a:ext uri="{FF2B5EF4-FFF2-40B4-BE49-F238E27FC236}">
                <a16:creationId xmlns:a16="http://schemas.microsoft.com/office/drawing/2014/main" id="{49365370-F8F6-29D4-0832-A256F4E29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509" y="3117417"/>
            <a:ext cx="11250303" cy="74811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1B4B84-B127-2A06-F73F-47B6029B3D86}"/>
              </a:ext>
            </a:extLst>
          </p:cNvPr>
          <p:cNvSpPr txBox="1"/>
          <p:nvPr/>
        </p:nvSpPr>
        <p:spPr>
          <a:xfrm>
            <a:off x="576072" y="12417552"/>
            <a:ext cx="6830393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DM: Domain/Element Manager</a:t>
            </a:r>
          </a:p>
        </p:txBody>
      </p:sp>
    </p:spTree>
    <p:extLst>
      <p:ext uri="{BB962C8B-B14F-4D97-AF65-F5344CB8AC3E}">
        <p14:creationId xmlns:p14="http://schemas.microsoft.com/office/powerpoint/2010/main" val="5922287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Telemetry Steps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9D466BC3-E1E5-C3B2-10C3-F9142CB09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4209709"/>
            <a:ext cx="22147726" cy="64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40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MirrorMaker</a:t>
            </a:r>
            <a:br>
              <a:rPr lang="en-US" dirty="0"/>
            </a:br>
            <a:r>
              <a:rPr lang="en-US" dirty="0"/>
              <a:t>(external replication)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65CE289-9D1D-E037-1C32-8033A49D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943" y="2820135"/>
            <a:ext cx="21735288" cy="88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153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</a:t>
            </a:r>
            <a:br>
              <a:rPr lang="en-US" dirty="0"/>
            </a:br>
            <a:r>
              <a:rPr lang="en-US" dirty="0"/>
              <a:t>(alarms/events)</a:t>
            </a:r>
          </a:p>
        </p:txBody>
      </p:sp>
      <p:pic>
        <p:nvPicPr>
          <p:cNvPr id="7" name="Picture 6" descr="A diagram of a process flow&#10;&#10;Description automatically generated">
            <a:extLst>
              <a:ext uri="{FF2B5EF4-FFF2-40B4-BE49-F238E27FC236}">
                <a16:creationId xmlns:a16="http://schemas.microsoft.com/office/drawing/2014/main" id="{8FBF3395-5328-DD1C-8930-0D3A991B6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01" y="2695869"/>
            <a:ext cx="22477720" cy="832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412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pic>
        <p:nvPicPr>
          <p:cNvPr id="5" name="Picture 4" descr="A computer screen with a white screen&#10;&#10;Description automatically generated with medium confidence">
            <a:extLst>
              <a:ext uri="{FF2B5EF4-FFF2-40B4-BE49-F238E27FC236}">
                <a16:creationId xmlns:a16="http://schemas.microsoft.com/office/drawing/2014/main" id="{EF7241AE-7FE0-EBAB-A5A2-A4A1F3907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187" y="7996217"/>
            <a:ext cx="15483765" cy="5335735"/>
          </a:xfrm>
          <a:prstGeom prst="rect">
            <a:avLst/>
          </a:prstGeom>
        </p:spPr>
      </p:pic>
      <p:pic>
        <p:nvPicPr>
          <p:cNvPr id="7" name="Picture 6" descr="A diagram of a system&#10;&#10;Description automatically generated">
            <a:extLst>
              <a:ext uri="{FF2B5EF4-FFF2-40B4-BE49-F238E27FC236}">
                <a16:creationId xmlns:a16="http://schemas.microsoft.com/office/drawing/2014/main" id="{69B49B26-FE4A-ABB2-1DF6-7D0E99279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2926" y="1113960"/>
            <a:ext cx="9678177" cy="7687350"/>
          </a:xfrm>
          <a:prstGeom prst="rect">
            <a:avLst/>
          </a:prstGeom>
        </p:spPr>
      </p:pic>
      <p:pic>
        <p:nvPicPr>
          <p:cNvPr id="9" name="Picture 8" descr="A diagram of a bus&#10;&#10;Description automatically generated">
            <a:extLst>
              <a:ext uri="{FF2B5EF4-FFF2-40B4-BE49-F238E27FC236}">
                <a16:creationId xmlns:a16="http://schemas.microsoft.com/office/drawing/2014/main" id="{93E5081C-CA0B-A714-94EE-D67D93D0E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36" y="1979465"/>
            <a:ext cx="11395859" cy="533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597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pic>
        <p:nvPicPr>
          <p:cNvPr id="4" name="Picture 3" descr="A blue circle with white text&#10;&#10;Description automatically generated">
            <a:extLst>
              <a:ext uri="{FF2B5EF4-FFF2-40B4-BE49-F238E27FC236}">
                <a16:creationId xmlns:a16="http://schemas.microsoft.com/office/drawing/2014/main" id="{27376D18-7121-8DAA-4046-3A597EC9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030" y="3997221"/>
            <a:ext cx="2505114" cy="572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16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pic>
        <p:nvPicPr>
          <p:cNvPr id="4" name="Picture 3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2764E3DD-A2BE-BD32-FC87-712E39B7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23" y="845467"/>
            <a:ext cx="20847476" cy="120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0036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38CC-3118-1EAD-4DE6-F54AC9B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</p:txBody>
      </p:sp>
      <p:pic>
        <p:nvPicPr>
          <p:cNvPr id="4" name="Picture 3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2764E3DD-A2BE-BD32-FC87-712E39B7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23" y="845467"/>
            <a:ext cx="20847476" cy="120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028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Presentation4" id="{21AAD511-24FD-7D47-B64B-998F2A6B79D5}" vid="{96B6F1C1-A57B-B94A-B605-B2C3DF5DA5C7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presentation template</Template>
  <TotalTime>361</TotalTime>
  <Words>45</Words>
  <Application>Microsoft Macintosh PowerPoint</Application>
  <PresentationFormat>Custom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IBM Plex Sans</vt:lpstr>
      <vt:lpstr>IBM Plex Sans ExtLt</vt:lpstr>
      <vt:lpstr>IBM Plex Sans Light</vt:lpstr>
      <vt:lpstr>IBM presentation template</vt:lpstr>
      <vt:lpstr>Simple</vt:lpstr>
      <vt:lpstr>Basic Telemetry Steps</vt:lpstr>
      <vt:lpstr>MirrorMaker (external replication)</vt:lpstr>
      <vt:lpstr>Pub/Sub (alarms/events)</vt:lpstr>
      <vt:lpstr>Kafka</vt:lpstr>
      <vt:lpstr>UI</vt:lpstr>
      <vt:lpstr>All</vt:lpstr>
      <vt:lpstr>All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 Basics</dc:title>
  <dc:subject/>
  <dc:creator>Lee Cowdrey</dc:creator>
  <cp:keywords/>
  <dc:description/>
  <cp:lastModifiedBy>Lee Cowdrey</cp:lastModifiedBy>
  <cp:revision>3</cp:revision>
  <cp:lastPrinted>2019-04-25T15:14:05Z</cp:lastPrinted>
  <dcterms:created xsi:type="dcterms:W3CDTF">2023-09-26T11:10:45Z</dcterms:created>
  <dcterms:modified xsi:type="dcterms:W3CDTF">2025-06-09T09:43:43Z</dcterms:modified>
  <cp:category/>
</cp:coreProperties>
</file>