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296"/>
    <a:srgbClr val="EEE5D3"/>
    <a:srgbClr val="E85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Lê Văn Cường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7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6525">
            <a:solidFill>
              <a:srgbClr val="5572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110613" y="142317"/>
            <a:ext cx="8922774" cy="65733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0" name="Rectangle 9"/>
          <p:cNvSpPr/>
          <p:nvPr/>
        </p:nvSpPr>
        <p:spPr>
          <a:xfrm>
            <a:off x="788616" y="818034"/>
            <a:ext cx="4732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E851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 CHỨNG NHẬN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22" y="0"/>
            <a:ext cx="9144000" cy="65288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38161" y="53549"/>
            <a:ext cx="1371600" cy="2135274"/>
          </a:xfrm>
          <a:prstGeom prst="rect">
            <a:avLst/>
          </a:prstGeom>
          <a:solidFill>
            <a:srgbClr val="55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787639" y="2188822"/>
            <a:ext cx="722122" cy="400403"/>
          </a:xfrm>
          <a:prstGeom prst="triangle">
            <a:avLst>
              <a:gd name="adj" fmla="val 0"/>
            </a:avLst>
          </a:prstGeom>
          <a:solidFill>
            <a:srgbClr val="55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7138161" y="2130937"/>
            <a:ext cx="722122" cy="458288"/>
          </a:xfrm>
          <a:prstGeom prst="triangle">
            <a:avLst>
              <a:gd name="adj" fmla="val 100000"/>
            </a:avLst>
          </a:prstGeom>
          <a:solidFill>
            <a:srgbClr val="55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616" y="1606682"/>
            <a:ext cx="393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CERFITICATE OF COMPLETION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8616" y="3429000"/>
            <a:ext cx="473238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bg1"/>
                </a:gs>
                <a:gs pos="33000">
                  <a:schemeClr val="accent4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0016" y="5842000"/>
            <a:ext cx="2957884" cy="127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bg1"/>
                </a:gs>
                <a:gs pos="33000">
                  <a:schemeClr val="accent4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92" y="793216"/>
            <a:ext cx="1132737" cy="113273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34147" y="4979248"/>
            <a:ext cx="2040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GIÁM ĐỐC SẢN XUẤT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96237" y="5227379"/>
            <a:ext cx="15167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Chief Delivery Officer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956706" y="6333730"/>
            <a:ext cx="2395823" cy="127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bg1"/>
                </a:gs>
                <a:gs pos="33000">
                  <a:schemeClr val="accent4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oogle Shape;2126;p78">
            <a:extLst>
              <a:ext uri="{FF2B5EF4-FFF2-40B4-BE49-F238E27FC236}">
                <a16:creationId xmlns:a16="http://schemas.microsoft.com/office/drawing/2014/main" id="{7E8E3CB4-DB00-4C2D-9524-C8274D9CB8F8}"/>
              </a:ext>
            </a:extLst>
          </p:cNvPr>
          <p:cNvGrpSpPr/>
          <p:nvPr/>
        </p:nvGrpSpPr>
        <p:grpSpPr>
          <a:xfrm>
            <a:off x="3986612" y="5488989"/>
            <a:ext cx="1540615" cy="977302"/>
            <a:chOff x="3342065" y="4106258"/>
            <a:chExt cx="686355" cy="437304"/>
          </a:xfrm>
        </p:grpSpPr>
        <p:sp>
          <p:nvSpPr>
            <p:cNvPr id="19" name="Google Shape;2127;p78">
              <a:extLst>
                <a:ext uri="{FF2B5EF4-FFF2-40B4-BE49-F238E27FC236}">
                  <a16:creationId xmlns:a16="http://schemas.microsoft.com/office/drawing/2014/main" id="{7277CFC1-855E-4B14-A23A-24BD2C6E073F}"/>
                </a:ext>
              </a:extLst>
            </p:cNvPr>
            <p:cNvSpPr/>
            <p:nvPr/>
          </p:nvSpPr>
          <p:spPr>
            <a:xfrm>
              <a:off x="3342065" y="4270496"/>
              <a:ext cx="282140" cy="239996"/>
            </a:xfrm>
            <a:custGeom>
              <a:avLst/>
              <a:gdLst/>
              <a:ahLst/>
              <a:cxnLst/>
              <a:rect l="l" t="t" r="r" b="b"/>
              <a:pathLst>
                <a:path w="10390" h="8838" extrusionOk="0">
                  <a:moveTo>
                    <a:pt x="8426" y="1"/>
                  </a:moveTo>
                  <a:lnTo>
                    <a:pt x="1" y="6127"/>
                  </a:lnTo>
                  <a:lnTo>
                    <a:pt x="2279" y="6540"/>
                  </a:lnTo>
                  <a:lnTo>
                    <a:pt x="1965" y="8837"/>
                  </a:lnTo>
                  <a:lnTo>
                    <a:pt x="10389" y="2691"/>
                  </a:lnTo>
                  <a:lnTo>
                    <a:pt x="8426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8;p78">
              <a:extLst>
                <a:ext uri="{FF2B5EF4-FFF2-40B4-BE49-F238E27FC236}">
                  <a16:creationId xmlns:a16="http://schemas.microsoft.com/office/drawing/2014/main" id="{28741B00-31F4-46F5-8EA8-2089BC015C85}"/>
                </a:ext>
              </a:extLst>
            </p:cNvPr>
            <p:cNvSpPr/>
            <p:nvPr/>
          </p:nvSpPr>
          <p:spPr>
            <a:xfrm>
              <a:off x="3342065" y="4139306"/>
              <a:ext cx="282140" cy="239996"/>
            </a:xfrm>
            <a:custGeom>
              <a:avLst/>
              <a:gdLst/>
              <a:ahLst/>
              <a:cxnLst/>
              <a:rect l="l" t="t" r="r" b="b"/>
              <a:pathLst>
                <a:path w="10390" h="8838" extrusionOk="0">
                  <a:moveTo>
                    <a:pt x="1965" y="1"/>
                  </a:moveTo>
                  <a:lnTo>
                    <a:pt x="2279" y="2298"/>
                  </a:lnTo>
                  <a:lnTo>
                    <a:pt x="1" y="2711"/>
                  </a:lnTo>
                  <a:lnTo>
                    <a:pt x="8426" y="8838"/>
                  </a:lnTo>
                  <a:lnTo>
                    <a:pt x="10389" y="6147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9;p78">
              <a:extLst>
                <a:ext uri="{FF2B5EF4-FFF2-40B4-BE49-F238E27FC236}">
                  <a16:creationId xmlns:a16="http://schemas.microsoft.com/office/drawing/2014/main" id="{3479E8F3-CB6E-4D26-9665-2287B785CC22}"/>
                </a:ext>
              </a:extLst>
            </p:cNvPr>
            <p:cNvSpPr/>
            <p:nvPr/>
          </p:nvSpPr>
          <p:spPr>
            <a:xfrm>
              <a:off x="3744161" y="4270496"/>
              <a:ext cx="284259" cy="239996"/>
            </a:xfrm>
            <a:custGeom>
              <a:avLst/>
              <a:gdLst/>
              <a:ahLst/>
              <a:cxnLst/>
              <a:rect l="l" t="t" r="r" b="b"/>
              <a:pathLst>
                <a:path w="10468" h="8838" extrusionOk="0">
                  <a:moveTo>
                    <a:pt x="2043" y="1"/>
                  </a:moveTo>
                  <a:lnTo>
                    <a:pt x="1" y="2691"/>
                  </a:lnTo>
                  <a:lnTo>
                    <a:pt x="8425" y="8837"/>
                  </a:lnTo>
                  <a:lnTo>
                    <a:pt x="8170" y="6540"/>
                  </a:lnTo>
                  <a:lnTo>
                    <a:pt x="10468" y="6127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0;p78">
              <a:extLst>
                <a:ext uri="{FF2B5EF4-FFF2-40B4-BE49-F238E27FC236}">
                  <a16:creationId xmlns:a16="http://schemas.microsoft.com/office/drawing/2014/main" id="{645A5761-FBCD-4DDC-BA5D-503F70E69D69}"/>
                </a:ext>
              </a:extLst>
            </p:cNvPr>
            <p:cNvSpPr/>
            <p:nvPr/>
          </p:nvSpPr>
          <p:spPr>
            <a:xfrm>
              <a:off x="3744161" y="4139306"/>
              <a:ext cx="284259" cy="239996"/>
            </a:xfrm>
            <a:custGeom>
              <a:avLst/>
              <a:gdLst/>
              <a:ahLst/>
              <a:cxnLst/>
              <a:rect l="l" t="t" r="r" b="b"/>
              <a:pathLst>
                <a:path w="10468" h="8838" extrusionOk="0">
                  <a:moveTo>
                    <a:pt x="8425" y="1"/>
                  </a:moveTo>
                  <a:lnTo>
                    <a:pt x="1" y="6147"/>
                  </a:lnTo>
                  <a:lnTo>
                    <a:pt x="2043" y="8838"/>
                  </a:lnTo>
                  <a:lnTo>
                    <a:pt x="10468" y="2711"/>
                  </a:lnTo>
                  <a:lnTo>
                    <a:pt x="8170" y="2298"/>
                  </a:lnTo>
                  <a:lnTo>
                    <a:pt x="8425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1;p78">
              <a:extLst>
                <a:ext uri="{FF2B5EF4-FFF2-40B4-BE49-F238E27FC236}">
                  <a16:creationId xmlns:a16="http://schemas.microsoft.com/office/drawing/2014/main" id="{533086C5-6EF6-49E8-AA1D-05B483D7BB3A}"/>
                </a:ext>
              </a:extLst>
            </p:cNvPr>
            <p:cNvSpPr/>
            <p:nvPr/>
          </p:nvSpPr>
          <p:spPr>
            <a:xfrm>
              <a:off x="3470594" y="4106258"/>
              <a:ext cx="439965" cy="437304"/>
            </a:xfrm>
            <a:custGeom>
              <a:avLst/>
              <a:gdLst/>
              <a:ahLst/>
              <a:cxnLst/>
              <a:rect l="l" t="t" r="r" b="b"/>
              <a:pathLst>
                <a:path w="16202" h="16104" extrusionOk="0">
                  <a:moveTo>
                    <a:pt x="8111" y="0"/>
                  </a:moveTo>
                  <a:cubicBezTo>
                    <a:pt x="7443" y="0"/>
                    <a:pt x="6874" y="982"/>
                    <a:pt x="6226" y="1139"/>
                  </a:cubicBezTo>
                  <a:cubicBezTo>
                    <a:pt x="6144" y="1159"/>
                    <a:pt x="6059" y="1167"/>
                    <a:pt x="5970" y="1167"/>
                  </a:cubicBezTo>
                  <a:cubicBezTo>
                    <a:pt x="5520" y="1167"/>
                    <a:pt x="4996" y="954"/>
                    <a:pt x="4553" y="954"/>
                  </a:cubicBezTo>
                  <a:cubicBezTo>
                    <a:pt x="4390" y="954"/>
                    <a:pt x="4238" y="982"/>
                    <a:pt x="4105" y="1061"/>
                  </a:cubicBezTo>
                  <a:cubicBezTo>
                    <a:pt x="3516" y="1375"/>
                    <a:pt x="3516" y="2533"/>
                    <a:pt x="3025" y="3024"/>
                  </a:cubicBezTo>
                  <a:cubicBezTo>
                    <a:pt x="2534" y="3437"/>
                    <a:pt x="1474" y="3437"/>
                    <a:pt x="1061" y="4006"/>
                  </a:cubicBezTo>
                  <a:cubicBezTo>
                    <a:pt x="747" y="4576"/>
                    <a:pt x="1316" y="5558"/>
                    <a:pt x="1159" y="6206"/>
                  </a:cubicBezTo>
                  <a:cubicBezTo>
                    <a:pt x="983" y="6873"/>
                    <a:pt x="1" y="7364"/>
                    <a:pt x="1" y="8091"/>
                  </a:cubicBezTo>
                  <a:cubicBezTo>
                    <a:pt x="1" y="8739"/>
                    <a:pt x="983" y="9328"/>
                    <a:pt x="1159" y="9898"/>
                  </a:cubicBezTo>
                  <a:cubicBezTo>
                    <a:pt x="1316" y="10546"/>
                    <a:pt x="747" y="11527"/>
                    <a:pt x="1061" y="12097"/>
                  </a:cubicBezTo>
                  <a:cubicBezTo>
                    <a:pt x="1474" y="12666"/>
                    <a:pt x="2534" y="12666"/>
                    <a:pt x="3025" y="13157"/>
                  </a:cubicBezTo>
                  <a:cubicBezTo>
                    <a:pt x="3516" y="13570"/>
                    <a:pt x="3516" y="14728"/>
                    <a:pt x="4105" y="15043"/>
                  </a:cubicBezTo>
                  <a:cubicBezTo>
                    <a:pt x="4238" y="15121"/>
                    <a:pt x="4390" y="15149"/>
                    <a:pt x="4553" y="15149"/>
                  </a:cubicBezTo>
                  <a:cubicBezTo>
                    <a:pt x="4996" y="15149"/>
                    <a:pt x="5520" y="14936"/>
                    <a:pt x="5970" y="14936"/>
                  </a:cubicBezTo>
                  <a:cubicBezTo>
                    <a:pt x="6059" y="14936"/>
                    <a:pt x="6144" y="14944"/>
                    <a:pt x="6226" y="14964"/>
                  </a:cubicBezTo>
                  <a:cubicBezTo>
                    <a:pt x="6874" y="15121"/>
                    <a:pt x="7443" y="16103"/>
                    <a:pt x="8111" y="16103"/>
                  </a:cubicBezTo>
                  <a:cubicBezTo>
                    <a:pt x="8759" y="16103"/>
                    <a:pt x="9329" y="15121"/>
                    <a:pt x="9996" y="14964"/>
                  </a:cubicBezTo>
                  <a:cubicBezTo>
                    <a:pt x="10078" y="14944"/>
                    <a:pt x="10164" y="14936"/>
                    <a:pt x="10252" y="14936"/>
                  </a:cubicBezTo>
                  <a:cubicBezTo>
                    <a:pt x="10702" y="14936"/>
                    <a:pt x="11226" y="15149"/>
                    <a:pt x="11669" y="15149"/>
                  </a:cubicBezTo>
                  <a:cubicBezTo>
                    <a:pt x="11832" y="15149"/>
                    <a:pt x="11984" y="15121"/>
                    <a:pt x="12117" y="15043"/>
                  </a:cubicBezTo>
                  <a:cubicBezTo>
                    <a:pt x="12687" y="14728"/>
                    <a:pt x="12687" y="13570"/>
                    <a:pt x="13178" y="13157"/>
                  </a:cubicBezTo>
                  <a:cubicBezTo>
                    <a:pt x="13669" y="12666"/>
                    <a:pt x="14729" y="12666"/>
                    <a:pt x="15141" y="12097"/>
                  </a:cubicBezTo>
                  <a:cubicBezTo>
                    <a:pt x="15475" y="11527"/>
                    <a:pt x="14906" y="10546"/>
                    <a:pt x="15063" y="9898"/>
                  </a:cubicBezTo>
                  <a:cubicBezTo>
                    <a:pt x="15220" y="9328"/>
                    <a:pt x="16202" y="8739"/>
                    <a:pt x="16202" y="8091"/>
                  </a:cubicBezTo>
                  <a:cubicBezTo>
                    <a:pt x="16202" y="7364"/>
                    <a:pt x="15220" y="6873"/>
                    <a:pt x="15063" y="6206"/>
                  </a:cubicBezTo>
                  <a:cubicBezTo>
                    <a:pt x="14906" y="5558"/>
                    <a:pt x="15475" y="4576"/>
                    <a:pt x="15141" y="4006"/>
                  </a:cubicBezTo>
                  <a:cubicBezTo>
                    <a:pt x="14729" y="3437"/>
                    <a:pt x="13669" y="3437"/>
                    <a:pt x="13178" y="3024"/>
                  </a:cubicBezTo>
                  <a:cubicBezTo>
                    <a:pt x="12687" y="2533"/>
                    <a:pt x="12687" y="1375"/>
                    <a:pt x="12117" y="1061"/>
                  </a:cubicBezTo>
                  <a:cubicBezTo>
                    <a:pt x="11984" y="982"/>
                    <a:pt x="11832" y="954"/>
                    <a:pt x="11669" y="954"/>
                  </a:cubicBezTo>
                  <a:cubicBezTo>
                    <a:pt x="11226" y="954"/>
                    <a:pt x="10702" y="1167"/>
                    <a:pt x="10252" y="1167"/>
                  </a:cubicBezTo>
                  <a:cubicBezTo>
                    <a:pt x="10164" y="1167"/>
                    <a:pt x="10078" y="1159"/>
                    <a:pt x="9996" y="1139"/>
                  </a:cubicBezTo>
                  <a:cubicBezTo>
                    <a:pt x="9329" y="982"/>
                    <a:pt x="8759" y="0"/>
                    <a:pt x="8111" y="0"/>
                  </a:cubicBez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2;p78">
              <a:extLst>
                <a:ext uri="{FF2B5EF4-FFF2-40B4-BE49-F238E27FC236}">
                  <a16:creationId xmlns:a16="http://schemas.microsoft.com/office/drawing/2014/main" id="{EB8FE483-1CB3-4BCC-9A04-8E4064529FB7}"/>
                </a:ext>
              </a:extLst>
            </p:cNvPr>
            <p:cNvSpPr/>
            <p:nvPr/>
          </p:nvSpPr>
          <p:spPr>
            <a:xfrm>
              <a:off x="3488734" y="4141588"/>
              <a:ext cx="330639" cy="313450"/>
            </a:xfrm>
            <a:custGeom>
              <a:avLst/>
              <a:gdLst/>
              <a:ahLst/>
              <a:cxnLst/>
              <a:rect l="l" t="t" r="r" b="b"/>
              <a:pathLst>
                <a:path w="12176" h="11543" extrusionOk="0">
                  <a:moveTo>
                    <a:pt x="7433" y="0"/>
                  </a:moveTo>
                  <a:cubicBezTo>
                    <a:pt x="5715" y="0"/>
                    <a:pt x="3997" y="653"/>
                    <a:pt x="2691" y="1959"/>
                  </a:cubicBezTo>
                  <a:cubicBezTo>
                    <a:pt x="0" y="4590"/>
                    <a:pt x="0" y="8911"/>
                    <a:pt x="2691" y="11542"/>
                  </a:cubicBezTo>
                  <a:lnTo>
                    <a:pt x="12176" y="1959"/>
                  </a:lnTo>
                  <a:cubicBezTo>
                    <a:pt x="10870" y="653"/>
                    <a:pt x="9152" y="0"/>
                    <a:pt x="74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133;p78">
              <a:extLst>
                <a:ext uri="{FF2B5EF4-FFF2-40B4-BE49-F238E27FC236}">
                  <a16:creationId xmlns:a16="http://schemas.microsoft.com/office/drawing/2014/main" id="{2DC12787-113D-436D-9971-1AF61B56DD60}"/>
                </a:ext>
              </a:extLst>
            </p:cNvPr>
            <p:cNvSpPr/>
            <p:nvPr/>
          </p:nvSpPr>
          <p:spPr>
            <a:xfrm>
              <a:off x="3559875" y="4192850"/>
              <a:ext cx="331182" cy="313477"/>
            </a:xfrm>
            <a:custGeom>
              <a:avLst/>
              <a:gdLst/>
              <a:ahLst/>
              <a:cxnLst/>
              <a:rect l="l" t="t" r="r" b="b"/>
              <a:pathLst>
                <a:path w="12196" h="11544" extrusionOk="0">
                  <a:moveTo>
                    <a:pt x="9486" y="1"/>
                  </a:moveTo>
                  <a:lnTo>
                    <a:pt x="1" y="9584"/>
                  </a:lnTo>
                  <a:cubicBezTo>
                    <a:pt x="1307" y="10890"/>
                    <a:pt x="3025" y="11543"/>
                    <a:pt x="4743" y="11543"/>
                  </a:cubicBezTo>
                  <a:cubicBezTo>
                    <a:pt x="6462" y="11543"/>
                    <a:pt x="8180" y="10890"/>
                    <a:pt x="9486" y="9584"/>
                  </a:cubicBezTo>
                  <a:cubicBezTo>
                    <a:pt x="12196" y="6953"/>
                    <a:pt x="12196" y="2632"/>
                    <a:pt x="948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4;p78">
              <a:extLst>
                <a:ext uri="{FF2B5EF4-FFF2-40B4-BE49-F238E27FC236}">
                  <a16:creationId xmlns:a16="http://schemas.microsoft.com/office/drawing/2014/main" id="{ADF79E6C-2939-46AF-80F7-1FFC80E94359}"/>
                </a:ext>
              </a:extLst>
            </p:cNvPr>
            <p:cNvSpPr/>
            <p:nvPr/>
          </p:nvSpPr>
          <p:spPr>
            <a:xfrm>
              <a:off x="3528734" y="4178248"/>
              <a:ext cx="319967" cy="293301"/>
            </a:xfrm>
            <a:custGeom>
              <a:avLst/>
              <a:gdLst/>
              <a:ahLst/>
              <a:cxnLst/>
              <a:rect l="l" t="t" r="r" b="b"/>
              <a:pathLst>
                <a:path w="11783" h="10801" extrusionOk="0">
                  <a:moveTo>
                    <a:pt x="5892" y="0"/>
                  </a:moveTo>
                  <a:cubicBezTo>
                    <a:pt x="4512" y="0"/>
                    <a:pt x="3142" y="530"/>
                    <a:pt x="2121" y="1591"/>
                  </a:cubicBezTo>
                  <a:cubicBezTo>
                    <a:pt x="0" y="3731"/>
                    <a:pt x="0" y="7070"/>
                    <a:pt x="2121" y="9210"/>
                  </a:cubicBezTo>
                  <a:cubicBezTo>
                    <a:pt x="3142" y="10271"/>
                    <a:pt x="4512" y="10801"/>
                    <a:pt x="5892" y="10801"/>
                  </a:cubicBezTo>
                  <a:cubicBezTo>
                    <a:pt x="7271" y="10801"/>
                    <a:pt x="8660" y="10271"/>
                    <a:pt x="9721" y="9210"/>
                  </a:cubicBezTo>
                  <a:cubicBezTo>
                    <a:pt x="11783" y="7070"/>
                    <a:pt x="11783" y="3731"/>
                    <a:pt x="9721" y="1591"/>
                  </a:cubicBezTo>
                  <a:cubicBezTo>
                    <a:pt x="8660" y="530"/>
                    <a:pt x="7271" y="0"/>
                    <a:pt x="5892" y="0"/>
                  </a:cubicBezTo>
                  <a:close/>
                </a:path>
              </a:pathLst>
            </a:custGeom>
            <a:solidFill>
              <a:srgbClr val="AC8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5;p78">
              <a:extLst>
                <a:ext uri="{FF2B5EF4-FFF2-40B4-BE49-F238E27FC236}">
                  <a16:creationId xmlns:a16="http://schemas.microsoft.com/office/drawing/2014/main" id="{2EB0877B-E9ED-427F-8E85-B9348030DD26}"/>
                </a:ext>
              </a:extLst>
            </p:cNvPr>
            <p:cNvSpPr/>
            <p:nvPr/>
          </p:nvSpPr>
          <p:spPr>
            <a:xfrm>
              <a:off x="3537261" y="4186775"/>
              <a:ext cx="249066" cy="236792"/>
            </a:xfrm>
            <a:custGeom>
              <a:avLst/>
              <a:gdLst/>
              <a:ahLst/>
              <a:cxnLst/>
              <a:rect l="l" t="t" r="r" b="b"/>
              <a:pathLst>
                <a:path w="9172" h="8720" extrusionOk="0">
                  <a:moveTo>
                    <a:pt x="5568" y="0"/>
                  </a:moveTo>
                  <a:cubicBezTo>
                    <a:pt x="4257" y="0"/>
                    <a:pt x="2946" y="511"/>
                    <a:pt x="1964" y="1532"/>
                  </a:cubicBezTo>
                  <a:cubicBezTo>
                    <a:pt x="0" y="3496"/>
                    <a:pt x="0" y="6677"/>
                    <a:pt x="1964" y="8720"/>
                  </a:cubicBezTo>
                  <a:lnTo>
                    <a:pt x="9171" y="1532"/>
                  </a:lnTo>
                  <a:cubicBezTo>
                    <a:pt x="8189" y="511"/>
                    <a:pt x="6879" y="0"/>
                    <a:pt x="5568" y="0"/>
                  </a:cubicBezTo>
                  <a:close/>
                </a:path>
              </a:pathLst>
            </a:custGeom>
            <a:solidFill>
              <a:srgbClr val="DFA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6;p78">
              <a:extLst>
                <a:ext uri="{FF2B5EF4-FFF2-40B4-BE49-F238E27FC236}">
                  <a16:creationId xmlns:a16="http://schemas.microsoft.com/office/drawing/2014/main" id="{00EEB5F1-2E8A-4E18-B92E-A511F1E9E28B}"/>
                </a:ext>
              </a:extLst>
            </p:cNvPr>
            <p:cNvSpPr/>
            <p:nvPr/>
          </p:nvSpPr>
          <p:spPr>
            <a:xfrm>
              <a:off x="3589641" y="4227423"/>
              <a:ext cx="249066" cy="235189"/>
            </a:xfrm>
            <a:custGeom>
              <a:avLst/>
              <a:gdLst/>
              <a:ahLst/>
              <a:cxnLst/>
              <a:rect l="l" t="t" r="r" b="b"/>
              <a:pathLst>
                <a:path w="9172" h="8661" extrusionOk="0">
                  <a:moveTo>
                    <a:pt x="7207" y="0"/>
                  </a:moveTo>
                  <a:lnTo>
                    <a:pt x="0" y="7188"/>
                  </a:lnTo>
                  <a:cubicBezTo>
                    <a:pt x="982" y="8169"/>
                    <a:pt x="2293" y="8660"/>
                    <a:pt x="3604" y="8660"/>
                  </a:cubicBezTo>
                  <a:cubicBezTo>
                    <a:pt x="4915" y="8660"/>
                    <a:pt x="6225" y="8169"/>
                    <a:pt x="7207" y="7188"/>
                  </a:cubicBezTo>
                  <a:cubicBezTo>
                    <a:pt x="9171" y="5145"/>
                    <a:pt x="9171" y="1964"/>
                    <a:pt x="7207" y="0"/>
                  </a:cubicBezTo>
                  <a:close/>
                </a:path>
              </a:pathLst>
            </a:custGeom>
            <a:solidFill>
              <a:srgbClr val="CEA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7;p78">
              <a:extLst>
                <a:ext uri="{FF2B5EF4-FFF2-40B4-BE49-F238E27FC236}">
                  <a16:creationId xmlns:a16="http://schemas.microsoft.com/office/drawing/2014/main" id="{CA99756A-2631-4A19-B538-A35C9790DADA}"/>
                </a:ext>
              </a:extLst>
            </p:cNvPr>
            <p:cNvSpPr/>
            <p:nvPr/>
          </p:nvSpPr>
          <p:spPr>
            <a:xfrm>
              <a:off x="3603929" y="4236904"/>
              <a:ext cx="164804" cy="157879"/>
            </a:xfrm>
            <a:custGeom>
              <a:avLst/>
              <a:gdLst/>
              <a:ahLst/>
              <a:cxnLst/>
              <a:rect l="l" t="t" r="r" b="b"/>
              <a:pathLst>
                <a:path w="6069" h="5814" extrusionOk="0">
                  <a:moveTo>
                    <a:pt x="3024" y="0"/>
                  </a:moveTo>
                  <a:lnTo>
                    <a:pt x="2298" y="2298"/>
                  </a:lnTo>
                  <a:lnTo>
                    <a:pt x="0" y="2298"/>
                  </a:lnTo>
                  <a:lnTo>
                    <a:pt x="1885" y="3614"/>
                  </a:lnTo>
                  <a:lnTo>
                    <a:pt x="1159" y="5813"/>
                  </a:lnTo>
                  <a:lnTo>
                    <a:pt x="3024" y="4517"/>
                  </a:lnTo>
                  <a:lnTo>
                    <a:pt x="4910" y="5813"/>
                  </a:lnTo>
                  <a:lnTo>
                    <a:pt x="4183" y="3614"/>
                  </a:lnTo>
                  <a:lnTo>
                    <a:pt x="6068" y="2298"/>
                  </a:lnTo>
                  <a:lnTo>
                    <a:pt x="3771" y="229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2AFE76-C95F-72CE-C2E4-C4512C40B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3640" y="4840647"/>
            <a:ext cx="1246240" cy="1838252"/>
          </a:xfrm>
          <a:prstGeom prst="rect">
            <a:avLst/>
          </a:prstGeom>
          <a:ln>
            <a:noFill/>
          </a:ln>
          <a:effectLst>
            <a:innerShdw blurRad="1270000" dist="2540000" dir="21540000">
              <a:prstClr val="black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03954-621D-BE4D-DA31-8F26B68ADDED}"/>
              </a:ext>
            </a:extLst>
          </p:cNvPr>
          <p:cNvSpPr txBox="1"/>
          <p:nvPr/>
        </p:nvSpPr>
        <p:spPr>
          <a:xfrm>
            <a:off x="6096347" y="6028845"/>
            <a:ext cx="2256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>
                <a:solidFill>
                  <a:srgbClr val="557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Văn Cường</a:t>
            </a:r>
          </a:p>
        </p:txBody>
      </p:sp>
    </p:spTree>
    <p:extLst>
      <p:ext uri="{BB962C8B-B14F-4D97-AF65-F5344CB8AC3E}">
        <p14:creationId xmlns:p14="http://schemas.microsoft.com/office/powerpoint/2010/main" val="349140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Cường Lee</dc:creator>
  <cp:lastModifiedBy>Le Van Cuong</cp:lastModifiedBy>
  <cp:revision>8</cp:revision>
  <dcterms:modified xsi:type="dcterms:W3CDTF">2023-06-21T13:13:39Z</dcterms:modified>
</cp:coreProperties>
</file>