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1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3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1B36-E3F5-452B-8BA1-88CEA7387027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E510-B465-49DC-9EFD-485A0385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3476" y="0"/>
            <a:ext cx="1852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Cuong, Le Van</dc:creator>
  <cp:lastModifiedBy>Cuong, Le Van</cp:lastModifiedBy>
  <cp:revision>2</cp:revision>
  <dcterms:created xsi:type="dcterms:W3CDTF">2023-04-11T09:12:06Z</dcterms:created>
  <dcterms:modified xsi:type="dcterms:W3CDTF">2023-04-11T09:17:12Z</dcterms:modified>
</cp:coreProperties>
</file>