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7C81-809A-256B-47F5-F65F03305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681A0-B2CC-6CB0-1DBB-B291540F0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DF33-C488-1B91-F1CA-B266E11C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041-7814-4A56-A8A7-5082C1107B39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DE4CC-A577-E4F9-AA4E-0EC549E6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79865-33B9-4D30-8AC8-B17F44EC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3666-59B0-482F-980C-626DAC1AC0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971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B8FE-7FFB-E21E-BC3B-DF2D8BA3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FE553-6D3D-140D-7ACC-63FCEAB5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A1E93-D97A-82FF-D30E-7D71D38B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041-7814-4A56-A8A7-5082C1107B39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F7A70-D642-B116-C1BD-2DA0E9BD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D4D2-91EC-636B-43E1-0B0E0F0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3666-59B0-482F-980C-626DAC1AC0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997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7974A-A991-E882-5664-A92629D89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10635-BF74-19A4-666A-5AFD75367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7DBE9-7F3B-3E60-E8C6-D05EC51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041-7814-4A56-A8A7-5082C1107B39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DFF3-8122-97B0-7E38-03C024B6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2935-3590-5DED-49C6-3E6E10F3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3666-59B0-482F-980C-626DAC1AC0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070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E1FB-FD2B-1632-677B-16A56C64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5C12-3DD4-985C-9A61-A1A4810C8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E6224-68C1-E17E-7B0B-843B2560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041-7814-4A56-A8A7-5082C1107B39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9CF04-4118-CCC0-D135-D9CD6340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6E18-B536-948D-39B2-B2BB8058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3666-59B0-482F-980C-626DAC1AC0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471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9CE0-E50E-F608-5197-93D709CD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C4D6A-E01C-1401-D804-8675D7939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E769C-D93F-2E1E-CB2B-B7BEB078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041-7814-4A56-A8A7-5082C1107B39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EE2AC-0BE8-25C4-C682-DC54E164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124F-1408-CE55-3B95-C0E66255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3666-59B0-482F-980C-626DAC1AC0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366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7E78-807D-3E08-5ABC-1CD1D88D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CB0DC-ACF1-3751-1CF1-C23836592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2EEC9-4E63-29A3-4C61-534AF9808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6C8B6-372C-1694-92FB-1A302E99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041-7814-4A56-A8A7-5082C1107B39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023B0-C16E-4857-6E1F-421B79B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FF0A4-439B-9757-6BB4-51EB944C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3666-59B0-482F-980C-626DAC1AC0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318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DD9B-BB27-8E6A-1698-2752A934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907F3-ECEB-C27B-F268-A9B6942FE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C9E86-9F25-8BBB-2D97-6BEE2DF69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39C16-7A98-67B1-848E-E4F8484FD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7A208-B215-07DF-8775-35F6B2B09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DF67F-89C9-EBC3-3C6B-93C48955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041-7814-4A56-A8A7-5082C1107B39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5958B-2A2F-8133-6C66-0332B44B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FFA38-5DA3-729C-8AC9-6ABC3408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3666-59B0-482F-980C-626DAC1AC0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136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6034-A467-0505-1329-131CE9CD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D7421-736F-222D-BA54-251BA769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041-7814-4A56-A8A7-5082C1107B39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5C0DC-F150-139F-43E6-3BDA1333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89BCA-F65F-A82E-20BC-AA7C54B9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3666-59B0-482F-980C-626DAC1AC0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200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35F99-F188-AA43-54A0-1CD210F8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041-7814-4A56-A8A7-5082C1107B39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F6AA7-C688-AE8F-C8F8-30AC19F9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6969E-A877-FEEC-1B47-79F08AF0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3666-59B0-482F-980C-626DAC1AC0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64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B852-C88A-5725-2D4A-10063681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4862-5D92-A830-F091-1D6C3BB8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67364-2300-9533-E405-3D682BD8D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9DFED-F033-FF86-C023-4664B9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041-7814-4A56-A8A7-5082C1107B39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80891-1DFC-B261-22B3-C49A02A3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59DAA-CFE3-84AC-7C53-C124F7E8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3666-59B0-482F-980C-626DAC1AC0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185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1C04-5D6A-96B9-5CB9-51FF5B12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6746E-BC06-25CA-94AB-FEFB9DF66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D7792-E81D-1E2E-4F31-3BA10A3D3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37810-241D-9E31-CB40-A93CDB63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041-7814-4A56-A8A7-5082C1107B39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C6C12-4F10-407A-7276-7B54845A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355C9-E266-F64F-4DB0-799754A5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3666-59B0-482F-980C-626DAC1AC0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547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697E1-504B-8438-4433-FA872619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9C00F-6A03-7DD6-B032-074DA2E5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CB7B-6DFA-8FD2-479B-C66BC86A1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28041-7814-4A56-A8A7-5082C1107B39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F628-AA6E-4761-1708-476F4A608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E174-AF40-9891-E170-868998141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63666-59B0-482F-980C-626DAC1AC0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277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6446C3-7E4C-67EF-CAD7-C06DCA155019}"/>
              </a:ext>
            </a:extLst>
          </p:cNvPr>
          <p:cNvSpPr/>
          <p:nvPr/>
        </p:nvSpPr>
        <p:spPr>
          <a:xfrm>
            <a:off x="2382982" y="729673"/>
            <a:ext cx="7056582" cy="142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Danh sách các dịch vụ công</a:t>
            </a:r>
            <a:endParaRPr lang="vi-V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C1F5FB-6E7D-567C-6173-95785032E2C5}"/>
              </a:ext>
            </a:extLst>
          </p:cNvPr>
          <p:cNvSpPr/>
          <p:nvPr/>
        </p:nvSpPr>
        <p:spPr>
          <a:xfrm>
            <a:off x="1071419" y="3149600"/>
            <a:ext cx="1939636" cy="142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Dịch vụ công</a:t>
            </a:r>
            <a:endParaRPr lang="vi-V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E0C381-6C58-CA12-26EE-2B8E356FF208}"/>
              </a:ext>
            </a:extLst>
          </p:cNvPr>
          <p:cNvSpPr/>
          <p:nvPr/>
        </p:nvSpPr>
        <p:spPr>
          <a:xfrm>
            <a:off x="3833092" y="3149600"/>
            <a:ext cx="1939636" cy="142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Đoàn viên Hội viên sinh viên</a:t>
            </a:r>
            <a:endParaRPr lang="vi-V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FD238D-D85C-7C52-2525-B9B8857C3E70}"/>
              </a:ext>
            </a:extLst>
          </p:cNvPr>
          <p:cNvSpPr/>
          <p:nvPr/>
        </p:nvSpPr>
        <p:spPr>
          <a:xfrm>
            <a:off x="6594765" y="3149600"/>
            <a:ext cx="1939636" cy="142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Đời sống sức khỏe tinh thần</a:t>
            </a:r>
            <a:endParaRPr lang="vi-V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925CB1-D49B-B480-9045-1FFE1B3BC0A4}"/>
              </a:ext>
            </a:extLst>
          </p:cNvPr>
          <p:cNvSpPr/>
          <p:nvPr/>
        </p:nvSpPr>
        <p:spPr>
          <a:xfrm>
            <a:off x="9356438" y="3149600"/>
            <a:ext cx="1939636" cy="142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Thanh toán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95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6446C3-7E4C-67EF-CAD7-C06DCA155019}"/>
              </a:ext>
            </a:extLst>
          </p:cNvPr>
          <p:cNvSpPr/>
          <p:nvPr/>
        </p:nvSpPr>
        <p:spPr>
          <a:xfrm>
            <a:off x="2382982" y="729673"/>
            <a:ext cx="7056582" cy="142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Thanh toán</a:t>
            </a:r>
            <a:endParaRPr lang="vi-V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C1F5FB-6E7D-567C-6173-95785032E2C5}"/>
              </a:ext>
            </a:extLst>
          </p:cNvPr>
          <p:cNvSpPr/>
          <p:nvPr/>
        </p:nvSpPr>
        <p:spPr>
          <a:xfrm>
            <a:off x="1071419" y="3149600"/>
            <a:ext cx="1939636" cy="142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Momo</a:t>
            </a:r>
            <a:endParaRPr lang="vi-V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E0C381-6C58-CA12-26EE-2B8E356FF208}"/>
              </a:ext>
            </a:extLst>
          </p:cNvPr>
          <p:cNvSpPr/>
          <p:nvPr/>
        </p:nvSpPr>
        <p:spPr>
          <a:xfrm>
            <a:off x="3833092" y="3149600"/>
            <a:ext cx="1939636" cy="142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ViettelMone</a:t>
            </a:r>
            <a:endParaRPr lang="vi-V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FD238D-D85C-7C52-2525-B9B8857C3E70}"/>
              </a:ext>
            </a:extLst>
          </p:cNvPr>
          <p:cNvSpPr/>
          <p:nvPr/>
        </p:nvSpPr>
        <p:spPr>
          <a:xfrm>
            <a:off x="6594765" y="3149600"/>
            <a:ext cx="1939636" cy="142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925CB1-D49B-B480-9045-1FFE1B3BC0A4}"/>
              </a:ext>
            </a:extLst>
          </p:cNvPr>
          <p:cNvSpPr/>
          <p:nvPr/>
        </p:nvSpPr>
        <p:spPr>
          <a:xfrm>
            <a:off x="9356438" y="3149600"/>
            <a:ext cx="1939636" cy="142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095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A5E56A-07CC-35F8-AB61-B6D93E9FB7A2}"/>
              </a:ext>
            </a:extLst>
          </p:cNvPr>
          <p:cNvSpPr/>
          <p:nvPr/>
        </p:nvSpPr>
        <p:spPr>
          <a:xfrm>
            <a:off x="877455" y="1930400"/>
            <a:ext cx="9670472" cy="3796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Mô tả</a:t>
            </a:r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817026-6EF5-E633-12AC-D351B1ADE6AB}"/>
              </a:ext>
            </a:extLst>
          </p:cNvPr>
          <p:cNvSpPr/>
          <p:nvPr/>
        </p:nvSpPr>
        <p:spPr>
          <a:xfrm>
            <a:off x="877455" y="249382"/>
            <a:ext cx="9670472" cy="112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dịch vụ</a:t>
            </a: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F817C-45B4-17AE-08D6-4138926AEF75}"/>
              </a:ext>
            </a:extLst>
          </p:cNvPr>
          <p:cNvSpPr/>
          <p:nvPr/>
        </p:nvSpPr>
        <p:spPr>
          <a:xfrm>
            <a:off x="8460509" y="4465783"/>
            <a:ext cx="1911927" cy="1126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Mã qr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093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Van Cuong</dc:creator>
  <cp:lastModifiedBy>Le Van Cuong</cp:lastModifiedBy>
  <cp:revision>1</cp:revision>
  <dcterms:created xsi:type="dcterms:W3CDTF">2023-02-24T16:39:08Z</dcterms:created>
  <dcterms:modified xsi:type="dcterms:W3CDTF">2023-02-24T16:55:44Z</dcterms:modified>
</cp:coreProperties>
</file>