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61" r:id="rId4"/>
    <p:sldId id="260" r:id="rId5"/>
    <p:sldId id="258" r:id="rId6"/>
    <p:sldId id="267" r:id="rId7"/>
    <p:sldId id="268" r:id="rId8"/>
    <p:sldId id="269" r:id="rId9"/>
    <p:sldId id="263" r:id="rId10"/>
    <p:sldId id="271" r:id="rId11"/>
    <p:sldId id="270" r:id="rId12"/>
    <p:sldId id="272" r:id="rId13"/>
    <p:sldId id="265" r:id="rId14"/>
    <p:sldId id="273" r:id="rId1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DEDEDE"/>
    <a:srgbClr val="F7F7F7"/>
    <a:srgbClr val="FFEDB8"/>
    <a:srgbClr val="179287"/>
    <a:srgbClr val="BEE1DE"/>
    <a:srgbClr val="0747A6"/>
    <a:srgbClr val="BACCE6"/>
    <a:srgbClr val="E0D6E8"/>
    <a:srgbClr val="D6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4E47CE-981B-4BFB-B58F-F2F067DA3FE0}" v="619" dt="2023-02-16T15:26:00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ín" userId="b5d16307c038a7f2" providerId="LiveId" clId="{7F4E47CE-981B-4BFB-B58F-F2F067DA3FE0}"/>
    <pc:docChg chg="undo redo custSel addSld delSld modSld sldOrd">
      <pc:chgData name="Tín" userId="b5d16307c038a7f2" providerId="LiveId" clId="{7F4E47CE-981B-4BFB-B58F-F2F067DA3FE0}" dt="2023-02-17T15:03:50.794" v="4330" actId="14100"/>
      <pc:docMkLst>
        <pc:docMk/>
      </pc:docMkLst>
      <pc:sldChg chg="addSp delSp modSp mod setBg">
        <pc:chgData name="Tín" userId="b5d16307c038a7f2" providerId="LiveId" clId="{7F4E47CE-981B-4BFB-B58F-F2F067DA3FE0}" dt="2023-02-17T15:03:44.883" v="4329" actId="1076"/>
        <pc:sldMkLst>
          <pc:docMk/>
          <pc:sldMk cId="1035134689" sldId="256"/>
        </pc:sldMkLst>
        <pc:spChg chg="add mod">
          <ac:chgData name="Tín" userId="b5d16307c038a7f2" providerId="LiveId" clId="{7F4E47CE-981B-4BFB-B58F-F2F067DA3FE0}" dt="2023-02-11T06:19:22.815" v="1355" actId="207"/>
          <ac:spMkLst>
            <pc:docMk/>
            <pc:sldMk cId="1035134689" sldId="256"/>
            <ac:spMk id="3" creationId="{68807B58-5485-3875-BF74-5363CDE3A994}"/>
          </ac:spMkLst>
        </pc:spChg>
        <pc:spChg chg="add mod">
          <ac:chgData name="Tín" userId="b5d16307c038a7f2" providerId="LiveId" clId="{7F4E47CE-981B-4BFB-B58F-F2F067DA3FE0}" dt="2023-02-17T15:03:44.220" v="4328" actId="14100"/>
          <ac:spMkLst>
            <pc:docMk/>
            <pc:sldMk cId="1035134689" sldId="256"/>
            <ac:spMk id="4" creationId="{04B39E84-36F2-B203-6E3D-670C11FC2665}"/>
          </ac:spMkLst>
        </pc:spChg>
        <pc:spChg chg="add del mod">
          <ac:chgData name="Tín" userId="b5d16307c038a7f2" providerId="LiveId" clId="{7F4E47CE-981B-4BFB-B58F-F2F067DA3FE0}" dt="2023-02-07T14:55:49.021" v="34" actId="478"/>
          <ac:spMkLst>
            <pc:docMk/>
            <pc:sldMk cId="1035134689" sldId="256"/>
            <ac:spMk id="4" creationId="{32376320-D854-AE7C-3B6F-A26EFD8495E0}"/>
          </ac:spMkLst>
        </pc:spChg>
        <pc:spChg chg="mod ord">
          <ac:chgData name="Tín" userId="b5d16307c038a7f2" providerId="LiveId" clId="{7F4E47CE-981B-4BFB-B58F-F2F067DA3FE0}" dt="2023-02-11T06:19:22.815" v="1355" actId="207"/>
          <ac:spMkLst>
            <pc:docMk/>
            <pc:sldMk cId="1035134689" sldId="256"/>
            <ac:spMk id="6" creationId="{B9A403CF-2079-2BB6-08ED-E5B543B8A831}"/>
          </ac:spMkLst>
        </pc:spChg>
        <pc:spChg chg="add mod">
          <ac:chgData name="Tín" userId="b5d16307c038a7f2" providerId="LiveId" clId="{7F4E47CE-981B-4BFB-B58F-F2F067DA3FE0}" dt="2023-02-11T06:53:31.528" v="1628" actId="207"/>
          <ac:spMkLst>
            <pc:docMk/>
            <pc:sldMk cId="1035134689" sldId="256"/>
            <ac:spMk id="8" creationId="{04FC0EA5-0146-4EF5-CC5D-2253C2080C35}"/>
          </ac:spMkLst>
        </pc:spChg>
        <pc:spChg chg="add mod">
          <ac:chgData name="Tín" userId="b5d16307c038a7f2" providerId="LiveId" clId="{7F4E47CE-981B-4BFB-B58F-F2F067DA3FE0}" dt="2023-02-11T06:53:31.528" v="1628" actId="207"/>
          <ac:spMkLst>
            <pc:docMk/>
            <pc:sldMk cId="1035134689" sldId="256"/>
            <ac:spMk id="10" creationId="{C7B4E845-292C-E569-B01F-5803F448A9ED}"/>
          </ac:spMkLst>
        </pc:spChg>
        <pc:spChg chg="add del mod">
          <ac:chgData name="Tín" userId="b5d16307c038a7f2" providerId="LiveId" clId="{7F4E47CE-981B-4BFB-B58F-F2F067DA3FE0}" dt="2023-02-07T15:03:59.510" v="264" actId="478"/>
          <ac:spMkLst>
            <pc:docMk/>
            <pc:sldMk cId="1035134689" sldId="256"/>
            <ac:spMk id="11" creationId="{2455F000-CB41-F281-3157-20D60EAD668E}"/>
          </ac:spMkLst>
        </pc:spChg>
        <pc:spChg chg="add mod">
          <ac:chgData name="Tín" userId="b5d16307c038a7f2" providerId="LiveId" clId="{7F4E47CE-981B-4BFB-B58F-F2F067DA3FE0}" dt="2023-02-07T15:05:02.488" v="282" actId="164"/>
          <ac:spMkLst>
            <pc:docMk/>
            <pc:sldMk cId="1035134689" sldId="256"/>
            <ac:spMk id="12" creationId="{59BC5F6A-A123-E049-A687-454E4AB2AFB4}"/>
          </ac:spMkLst>
        </pc:spChg>
        <pc:spChg chg="add mod">
          <ac:chgData name="Tín" userId="b5d16307c038a7f2" providerId="LiveId" clId="{7F4E47CE-981B-4BFB-B58F-F2F067DA3FE0}" dt="2023-02-07T15:05:02.488" v="282" actId="164"/>
          <ac:spMkLst>
            <pc:docMk/>
            <pc:sldMk cId="1035134689" sldId="256"/>
            <ac:spMk id="13" creationId="{C9340249-CF14-AA81-6E85-0A3B8177256B}"/>
          </ac:spMkLst>
        </pc:spChg>
        <pc:spChg chg="add del mod">
          <ac:chgData name="Tín" userId="b5d16307c038a7f2" providerId="LiveId" clId="{7F4E47CE-981B-4BFB-B58F-F2F067DA3FE0}" dt="2023-02-07T15:09:42.670" v="344" actId="478"/>
          <ac:spMkLst>
            <pc:docMk/>
            <pc:sldMk cId="1035134689" sldId="256"/>
            <ac:spMk id="15" creationId="{877F6581-5B9A-7356-5A1F-6A60D77793FF}"/>
          </ac:spMkLst>
        </pc:spChg>
        <pc:grpChg chg="add del mod">
          <ac:chgData name="Tín" userId="b5d16307c038a7f2" providerId="LiveId" clId="{7F4E47CE-981B-4BFB-B58F-F2F067DA3FE0}" dt="2023-02-07T15:09:39.713" v="343" actId="478"/>
          <ac:grpSpMkLst>
            <pc:docMk/>
            <pc:sldMk cId="1035134689" sldId="256"/>
            <ac:grpSpMk id="14" creationId="{46114694-2144-A6AA-34D4-D566652193DB}"/>
          </ac:grpSpMkLst>
        </pc:grpChg>
        <pc:grpChg chg="add mod ord">
          <ac:chgData name="Tín" userId="b5d16307c038a7f2" providerId="LiveId" clId="{7F4E47CE-981B-4BFB-B58F-F2F067DA3FE0}" dt="2023-02-17T15:03:44.883" v="4329" actId="1076"/>
          <ac:grpSpMkLst>
            <pc:docMk/>
            <pc:sldMk cId="1035134689" sldId="256"/>
            <ac:grpSpMk id="1046" creationId="{2C2B32DA-3E8B-8F6C-8CF8-068260A7578D}"/>
          </ac:grpSpMkLst>
        </pc:grpChg>
        <pc:picChg chg="add del mod">
          <ac:chgData name="Tín" userId="b5d16307c038a7f2" providerId="LiveId" clId="{7F4E47CE-981B-4BFB-B58F-F2F067DA3FE0}" dt="2023-02-07T15:00:37.461" v="226" actId="478"/>
          <ac:picMkLst>
            <pc:docMk/>
            <pc:sldMk cId="1035134689" sldId="256"/>
            <ac:picMk id="7" creationId="{8AA561D1-AF2E-A449-548B-FE1F1D4D9AC2}"/>
          </ac:picMkLst>
        </pc:picChg>
        <pc:picChg chg="del">
          <ac:chgData name="Tín" userId="b5d16307c038a7f2" providerId="LiveId" clId="{7F4E47CE-981B-4BFB-B58F-F2F067DA3FE0}" dt="2023-02-07T14:54:24.158" v="18" actId="478"/>
          <ac:picMkLst>
            <pc:docMk/>
            <pc:sldMk cId="1035134689" sldId="256"/>
            <ac:picMk id="1026" creationId="{823C14F5-B185-B130-A4AE-9E5F1DF8B96C}"/>
          </ac:picMkLst>
        </pc:picChg>
        <pc:cxnChg chg="add del">
          <ac:chgData name="Tín" userId="b5d16307c038a7f2" providerId="LiveId" clId="{7F4E47CE-981B-4BFB-B58F-F2F067DA3FE0}" dt="2023-02-07T15:13:56.333" v="453" actId="478"/>
          <ac:cxnSpMkLst>
            <pc:docMk/>
            <pc:sldMk cId="1035134689" sldId="256"/>
            <ac:cxnSpMk id="17" creationId="{43E053DB-165B-4DC4-575F-400E51967FEB}"/>
          </ac:cxnSpMkLst>
        </pc:cxnChg>
        <pc:cxnChg chg="add del">
          <ac:chgData name="Tín" userId="b5d16307c038a7f2" providerId="LiveId" clId="{7F4E47CE-981B-4BFB-B58F-F2F067DA3FE0}" dt="2023-02-07T15:14:20.602" v="455" actId="11529"/>
          <ac:cxnSpMkLst>
            <pc:docMk/>
            <pc:sldMk cId="1035134689" sldId="256"/>
            <ac:cxnSpMk id="19" creationId="{A748CA5D-4781-004E-BAEB-1653782BABF7}"/>
          </ac:cxnSpMkLst>
        </pc:cxnChg>
        <pc:cxnChg chg="add mod">
          <ac:chgData name="Tín" userId="b5d16307c038a7f2" providerId="LiveId" clId="{7F4E47CE-981B-4BFB-B58F-F2F067DA3FE0}" dt="2023-02-11T06:53:36.368" v="1629" actId="208"/>
          <ac:cxnSpMkLst>
            <pc:docMk/>
            <pc:sldMk cId="1035134689" sldId="256"/>
            <ac:cxnSpMk id="21" creationId="{020AB4A6-33E6-9BE1-BF03-BE625C3B8734}"/>
          </ac:cxnSpMkLst>
        </pc:cxnChg>
        <pc:cxnChg chg="add mod">
          <ac:chgData name="Tín" userId="b5d16307c038a7f2" providerId="LiveId" clId="{7F4E47CE-981B-4BFB-B58F-F2F067DA3FE0}" dt="2023-02-07T15:51:47.917" v="964" actId="208"/>
          <ac:cxnSpMkLst>
            <pc:docMk/>
            <pc:sldMk cId="1035134689" sldId="256"/>
            <ac:cxnSpMk id="23" creationId="{B787928E-F9F0-2D5D-7A2C-F3201A3D9BD6}"/>
          </ac:cxnSpMkLst>
        </pc:cxnChg>
        <pc:cxnChg chg="add mod ord">
          <ac:chgData name="Tín" userId="b5d16307c038a7f2" providerId="LiveId" clId="{7F4E47CE-981B-4BFB-B58F-F2F067DA3FE0}" dt="2023-02-07T15:51:47.917" v="964" actId="208"/>
          <ac:cxnSpMkLst>
            <pc:docMk/>
            <pc:sldMk cId="1035134689" sldId="256"/>
            <ac:cxnSpMk id="24" creationId="{BAF59662-8886-B716-B75B-6DE74D0E7671}"/>
          </ac:cxnSpMkLst>
        </pc:cxnChg>
        <pc:cxnChg chg="add mod">
          <ac:chgData name="Tín" userId="b5d16307c038a7f2" providerId="LiveId" clId="{7F4E47CE-981B-4BFB-B58F-F2F067DA3FE0}" dt="2023-02-07T15:51:47.917" v="964" actId="208"/>
          <ac:cxnSpMkLst>
            <pc:docMk/>
            <pc:sldMk cId="1035134689" sldId="256"/>
            <ac:cxnSpMk id="25" creationId="{8BE541FA-D251-A7F0-7B02-7D547D79C7DC}"/>
          </ac:cxnSpMkLst>
        </pc:cxnChg>
        <pc:cxnChg chg="add mod">
          <ac:chgData name="Tín" userId="b5d16307c038a7f2" providerId="LiveId" clId="{7F4E47CE-981B-4BFB-B58F-F2F067DA3FE0}" dt="2023-02-07T15:51:47.917" v="964" actId="208"/>
          <ac:cxnSpMkLst>
            <pc:docMk/>
            <pc:sldMk cId="1035134689" sldId="256"/>
            <ac:cxnSpMk id="31" creationId="{85C6442C-3810-AC1B-CEF7-C2EFFD77788A}"/>
          </ac:cxnSpMkLst>
        </pc:cxnChg>
        <pc:cxnChg chg="add mod">
          <ac:chgData name="Tín" userId="b5d16307c038a7f2" providerId="LiveId" clId="{7F4E47CE-981B-4BFB-B58F-F2F067DA3FE0}" dt="2023-02-07T15:51:47.917" v="964" actId="208"/>
          <ac:cxnSpMkLst>
            <pc:docMk/>
            <pc:sldMk cId="1035134689" sldId="256"/>
            <ac:cxnSpMk id="1028" creationId="{392191FB-C47E-F488-6FC3-B441F5C218B4}"/>
          </ac:cxnSpMkLst>
        </pc:cxnChg>
        <pc:cxnChg chg="add mod">
          <ac:chgData name="Tín" userId="b5d16307c038a7f2" providerId="LiveId" clId="{7F4E47CE-981B-4BFB-B58F-F2F067DA3FE0}" dt="2023-02-07T15:51:47.917" v="964" actId="208"/>
          <ac:cxnSpMkLst>
            <pc:docMk/>
            <pc:sldMk cId="1035134689" sldId="256"/>
            <ac:cxnSpMk id="1030" creationId="{AD493033-49C5-FC4E-4ED4-645C86941516}"/>
          </ac:cxnSpMkLst>
        </pc:cxnChg>
        <pc:cxnChg chg="add mod">
          <ac:chgData name="Tín" userId="b5d16307c038a7f2" providerId="LiveId" clId="{7F4E47CE-981B-4BFB-B58F-F2F067DA3FE0}" dt="2023-02-07T15:45:44.047" v="915" actId="1076"/>
          <ac:cxnSpMkLst>
            <pc:docMk/>
            <pc:sldMk cId="1035134689" sldId="256"/>
            <ac:cxnSpMk id="1031" creationId="{0F96EB21-745A-073C-7D6E-923A2724A57D}"/>
          </ac:cxnSpMkLst>
        </pc:cxnChg>
        <pc:cxnChg chg="add mod">
          <ac:chgData name="Tín" userId="b5d16307c038a7f2" providerId="LiveId" clId="{7F4E47CE-981B-4BFB-B58F-F2F067DA3FE0}" dt="2023-02-07T15:51:47.917" v="964" actId="208"/>
          <ac:cxnSpMkLst>
            <pc:docMk/>
            <pc:sldMk cId="1035134689" sldId="256"/>
            <ac:cxnSpMk id="1033" creationId="{AD48523D-33F4-26C5-44F6-ACEBFAA06E98}"/>
          </ac:cxnSpMkLst>
        </pc:cxnChg>
        <pc:cxnChg chg="add mod">
          <ac:chgData name="Tín" userId="b5d16307c038a7f2" providerId="LiveId" clId="{7F4E47CE-981B-4BFB-B58F-F2F067DA3FE0}" dt="2023-02-07T15:51:47.917" v="964" actId="208"/>
          <ac:cxnSpMkLst>
            <pc:docMk/>
            <pc:sldMk cId="1035134689" sldId="256"/>
            <ac:cxnSpMk id="1034" creationId="{A6C184E8-D1F7-8C11-4529-8447B8D74721}"/>
          </ac:cxnSpMkLst>
        </pc:cxnChg>
        <pc:cxnChg chg="add del mod">
          <ac:chgData name="Tín" userId="b5d16307c038a7f2" providerId="LiveId" clId="{7F4E47CE-981B-4BFB-B58F-F2F067DA3FE0}" dt="2023-02-07T15:47:55.335" v="931" actId="478"/>
          <ac:cxnSpMkLst>
            <pc:docMk/>
            <pc:sldMk cId="1035134689" sldId="256"/>
            <ac:cxnSpMk id="1035" creationId="{41E78689-84C7-3697-D9B7-E4A8F625A283}"/>
          </ac:cxnSpMkLst>
        </pc:cxnChg>
        <pc:cxnChg chg="add mod">
          <ac:chgData name="Tín" userId="b5d16307c038a7f2" providerId="LiveId" clId="{7F4E47CE-981B-4BFB-B58F-F2F067DA3FE0}" dt="2023-02-07T15:51:47.917" v="964" actId="208"/>
          <ac:cxnSpMkLst>
            <pc:docMk/>
            <pc:sldMk cId="1035134689" sldId="256"/>
            <ac:cxnSpMk id="1038" creationId="{C4FF5EF5-ACC8-F804-7CEB-C893504545E9}"/>
          </ac:cxnSpMkLst>
        </pc:cxnChg>
        <pc:cxnChg chg="add mod">
          <ac:chgData name="Tín" userId="b5d16307c038a7f2" providerId="LiveId" clId="{7F4E47CE-981B-4BFB-B58F-F2F067DA3FE0}" dt="2023-02-07T15:51:47.917" v="964" actId="208"/>
          <ac:cxnSpMkLst>
            <pc:docMk/>
            <pc:sldMk cId="1035134689" sldId="256"/>
            <ac:cxnSpMk id="1041" creationId="{CDDC483E-C069-E9B9-1206-A70F72AD1D2F}"/>
          </ac:cxnSpMkLst>
        </pc:cxnChg>
        <pc:cxnChg chg="add mod">
          <ac:chgData name="Tín" userId="b5d16307c038a7f2" providerId="LiveId" clId="{7F4E47CE-981B-4BFB-B58F-F2F067DA3FE0}" dt="2023-02-07T15:51:47.917" v="964" actId="208"/>
          <ac:cxnSpMkLst>
            <pc:docMk/>
            <pc:sldMk cId="1035134689" sldId="256"/>
            <ac:cxnSpMk id="1043" creationId="{EE7D69B8-5B1A-F95F-230B-86699EEB65E9}"/>
          </ac:cxnSpMkLst>
        </pc:cxnChg>
        <pc:cxnChg chg="add mod">
          <ac:chgData name="Tín" userId="b5d16307c038a7f2" providerId="LiveId" clId="{7F4E47CE-981B-4BFB-B58F-F2F067DA3FE0}" dt="2023-02-07T15:51:47.917" v="964" actId="208"/>
          <ac:cxnSpMkLst>
            <pc:docMk/>
            <pc:sldMk cId="1035134689" sldId="256"/>
            <ac:cxnSpMk id="1045" creationId="{941DD053-BCF7-A1A4-0F66-785F0396F077}"/>
          </ac:cxnSpMkLst>
        </pc:cxnChg>
      </pc:sldChg>
      <pc:sldChg chg="modSp add del mod setBg">
        <pc:chgData name="Tín" userId="b5d16307c038a7f2" providerId="LiveId" clId="{7F4E47CE-981B-4BFB-B58F-F2F067DA3FE0}" dt="2023-02-16T15:17:56.611" v="4118" actId="47"/>
        <pc:sldMkLst>
          <pc:docMk/>
          <pc:sldMk cId="2783583213" sldId="257"/>
        </pc:sldMkLst>
        <pc:spChg chg="mod">
          <ac:chgData name="Tín" userId="b5d16307c038a7f2" providerId="LiveId" clId="{7F4E47CE-981B-4BFB-B58F-F2F067DA3FE0}" dt="2023-02-07T14:55:37.334" v="31" actId="1076"/>
          <ac:spMkLst>
            <pc:docMk/>
            <pc:sldMk cId="2783583213" sldId="257"/>
            <ac:spMk id="6" creationId="{B9A403CF-2079-2BB6-08ED-E5B543B8A831}"/>
          </ac:spMkLst>
        </pc:spChg>
      </pc:sldChg>
      <pc:sldChg chg="addSp delSp modSp add mod modTransition">
        <pc:chgData name="Tín" userId="b5d16307c038a7f2" providerId="LiveId" clId="{7F4E47CE-981B-4BFB-B58F-F2F067DA3FE0}" dt="2023-02-11T08:09:50.809" v="2839" actId="465"/>
        <pc:sldMkLst>
          <pc:docMk/>
          <pc:sldMk cId="783437262" sldId="258"/>
        </pc:sldMkLst>
        <pc:spChg chg="del">
          <ac:chgData name="Tín" userId="b5d16307c038a7f2" providerId="LiveId" clId="{7F4E47CE-981B-4BFB-B58F-F2F067DA3FE0}" dt="2023-02-07T15:08:24.507" v="319" actId="478"/>
          <ac:spMkLst>
            <pc:docMk/>
            <pc:sldMk cId="783437262" sldId="258"/>
            <ac:spMk id="3" creationId="{68807B58-5485-3875-BF74-5363CDE3A994}"/>
          </ac:spMkLst>
        </pc:spChg>
        <pc:spChg chg="mod">
          <ac:chgData name="Tín" userId="b5d16307c038a7f2" providerId="LiveId" clId="{7F4E47CE-981B-4BFB-B58F-F2F067DA3FE0}" dt="2023-02-11T06:25:59.354" v="1389" actId="207"/>
          <ac:spMkLst>
            <pc:docMk/>
            <pc:sldMk cId="783437262" sldId="258"/>
            <ac:spMk id="4" creationId="{07589624-D149-D590-E363-0BE495C13526}"/>
          </ac:spMkLst>
        </pc:spChg>
        <pc:spChg chg="mod">
          <ac:chgData name="Tín" userId="b5d16307c038a7f2" providerId="LiveId" clId="{7F4E47CE-981B-4BFB-B58F-F2F067DA3FE0}" dt="2023-02-11T06:25:59.354" v="1389" actId="207"/>
          <ac:spMkLst>
            <pc:docMk/>
            <pc:sldMk cId="783437262" sldId="258"/>
            <ac:spMk id="5" creationId="{29DDC87B-8CDB-7382-9605-4389542A08EA}"/>
          </ac:spMkLst>
        </pc:spChg>
        <pc:spChg chg="del">
          <ac:chgData name="Tín" userId="b5d16307c038a7f2" providerId="LiveId" clId="{7F4E47CE-981B-4BFB-B58F-F2F067DA3FE0}" dt="2023-02-07T15:08:23.008" v="318" actId="478"/>
          <ac:spMkLst>
            <pc:docMk/>
            <pc:sldMk cId="783437262" sldId="258"/>
            <ac:spMk id="6" creationId="{B9A403CF-2079-2BB6-08ED-E5B543B8A831}"/>
          </ac:spMkLst>
        </pc:spChg>
        <pc:spChg chg="mod ord">
          <ac:chgData name="Tín" userId="b5d16307c038a7f2" providerId="LiveId" clId="{7F4E47CE-981B-4BFB-B58F-F2F067DA3FE0}" dt="2023-02-07T15:09:32.824" v="341" actId="164"/>
          <ac:spMkLst>
            <pc:docMk/>
            <pc:sldMk cId="783437262" sldId="258"/>
            <ac:spMk id="8" creationId="{04FC0EA5-0146-4EF5-CC5D-2253C2080C35}"/>
          </ac:spMkLst>
        </pc:spChg>
        <pc:spChg chg="mod ord">
          <ac:chgData name="Tín" userId="b5d16307c038a7f2" providerId="LiveId" clId="{7F4E47CE-981B-4BFB-B58F-F2F067DA3FE0}" dt="2023-02-11T07:19:38.694" v="1804" actId="207"/>
          <ac:spMkLst>
            <pc:docMk/>
            <pc:sldMk cId="783437262" sldId="258"/>
            <ac:spMk id="10" creationId="{C7B4E845-292C-E569-B01F-5803F448A9ED}"/>
          </ac:spMkLst>
        </pc:spChg>
        <pc:spChg chg="add mod">
          <ac:chgData name="Tín" userId="b5d16307c038a7f2" providerId="LiveId" clId="{7F4E47CE-981B-4BFB-B58F-F2F067DA3FE0}" dt="2023-02-11T07:21:45.704" v="1879" actId="14100"/>
          <ac:spMkLst>
            <pc:docMk/>
            <pc:sldMk cId="783437262" sldId="258"/>
            <ac:spMk id="14" creationId="{8DBD3CC2-2284-B0DD-6D93-EB83A14303BF}"/>
          </ac:spMkLst>
        </pc:spChg>
        <pc:spChg chg="del">
          <ac:chgData name="Tín" userId="b5d16307c038a7f2" providerId="LiveId" clId="{7F4E47CE-981B-4BFB-B58F-F2F067DA3FE0}" dt="2023-02-07T15:08:25.995" v="320" actId="478"/>
          <ac:spMkLst>
            <pc:docMk/>
            <pc:sldMk cId="783437262" sldId="258"/>
            <ac:spMk id="15" creationId="{877F6581-5B9A-7356-5A1F-6A60D77793FF}"/>
          </ac:spMkLst>
        </pc:spChg>
        <pc:spChg chg="add mod">
          <ac:chgData name="Tín" userId="b5d16307c038a7f2" providerId="LiveId" clId="{7F4E47CE-981B-4BFB-B58F-F2F067DA3FE0}" dt="2023-02-11T07:31:27.961" v="1978" actId="164"/>
          <ac:spMkLst>
            <pc:docMk/>
            <pc:sldMk cId="783437262" sldId="258"/>
            <ac:spMk id="20" creationId="{DD098F3E-2C96-F86F-C27A-27F96AEB910D}"/>
          </ac:spMkLst>
        </pc:spChg>
        <pc:spChg chg="add mod">
          <ac:chgData name="Tín" userId="b5d16307c038a7f2" providerId="LiveId" clId="{7F4E47CE-981B-4BFB-B58F-F2F067DA3FE0}" dt="2023-02-11T07:31:27.961" v="1978" actId="164"/>
          <ac:spMkLst>
            <pc:docMk/>
            <pc:sldMk cId="783437262" sldId="258"/>
            <ac:spMk id="21" creationId="{3CBF7590-0F2B-B580-B20C-7611088B27DB}"/>
          </ac:spMkLst>
        </pc:spChg>
        <pc:spChg chg="add mod">
          <ac:chgData name="Tín" userId="b5d16307c038a7f2" providerId="LiveId" clId="{7F4E47CE-981B-4BFB-B58F-F2F067DA3FE0}" dt="2023-02-11T07:31:27.961" v="1978" actId="164"/>
          <ac:spMkLst>
            <pc:docMk/>
            <pc:sldMk cId="783437262" sldId="258"/>
            <ac:spMk id="22" creationId="{F9BD461F-8C08-6BC8-A455-EB718CD53E71}"/>
          </ac:spMkLst>
        </pc:spChg>
        <pc:spChg chg="add mod">
          <ac:chgData name="Tín" userId="b5d16307c038a7f2" providerId="LiveId" clId="{7F4E47CE-981B-4BFB-B58F-F2F067DA3FE0}" dt="2023-02-11T07:31:27.961" v="1978" actId="164"/>
          <ac:spMkLst>
            <pc:docMk/>
            <pc:sldMk cId="783437262" sldId="258"/>
            <ac:spMk id="23" creationId="{9120EA91-20C1-07FE-EBE8-83BE7D5AAC59}"/>
          </ac:spMkLst>
        </pc:spChg>
        <pc:spChg chg="mod">
          <ac:chgData name="Tín" userId="b5d16307c038a7f2" providerId="LiveId" clId="{7F4E47CE-981B-4BFB-B58F-F2F067DA3FE0}" dt="2023-02-07T16:01:34.172" v="1124" actId="571"/>
          <ac:spMkLst>
            <pc:docMk/>
            <pc:sldMk cId="783437262" sldId="258"/>
            <ac:spMk id="23" creationId="{E530291E-9C7E-132D-0815-583783BFEC4A}"/>
          </ac:spMkLst>
        </pc:spChg>
        <pc:spChg chg="add mod">
          <ac:chgData name="Tín" userId="b5d16307c038a7f2" providerId="LiveId" clId="{7F4E47CE-981B-4BFB-B58F-F2F067DA3FE0}" dt="2023-02-11T07:31:27.961" v="1978" actId="164"/>
          <ac:spMkLst>
            <pc:docMk/>
            <pc:sldMk cId="783437262" sldId="258"/>
            <ac:spMk id="24" creationId="{7FAA0BB0-4E6E-39FD-0939-755CFB9EA658}"/>
          </ac:spMkLst>
        </pc:spChg>
        <pc:spChg chg="mod">
          <ac:chgData name="Tín" userId="b5d16307c038a7f2" providerId="LiveId" clId="{7F4E47CE-981B-4BFB-B58F-F2F067DA3FE0}" dt="2023-02-07T16:01:34.172" v="1124" actId="571"/>
          <ac:spMkLst>
            <pc:docMk/>
            <pc:sldMk cId="783437262" sldId="258"/>
            <ac:spMk id="24" creationId="{A06DE3F8-0B09-3F4C-18AA-5DCBDFE9DE9B}"/>
          </ac:spMkLst>
        </pc:spChg>
        <pc:spChg chg="add del mod">
          <ac:chgData name="Tín" userId="b5d16307c038a7f2" providerId="LiveId" clId="{7F4E47CE-981B-4BFB-B58F-F2F067DA3FE0}" dt="2023-02-11T07:27:33.277" v="1960" actId="478"/>
          <ac:spMkLst>
            <pc:docMk/>
            <pc:sldMk cId="783437262" sldId="258"/>
            <ac:spMk id="25" creationId="{DC044F35-0D4A-33FB-F502-E9D9E26D0D30}"/>
          </ac:spMkLst>
        </pc:spChg>
        <pc:spChg chg="mod">
          <ac:chgData name="Tín" userId="b5d16307c038a7f2" providerId="LiveId" clId="{7F4E47CE-981B-4BFB-B58F-F2F067DA3FE0}" dt="2023-02-07T16:01:34.172" v="1124" actId="571"/>
          <ac:spMkLst>
            <pc:docMk/>
            <pc:sldMk cId="783437262" sldId="258"/>
            <ac:spMk id="25" creationId="{EC8B0048-1258-449A-5159-A8B5A8ADDE70}"/>
          </ac:spMkLst>
        </pc:spChg>
        <pc:spChg chg="add mod">
          <ac:chgData name="Tín" userId="b5d16307c038a7f2" providerId="LiveId" clId="{7F4E47CE-981B-4BFB-B58F-F2F067DA3FE0}" dt="2023-02-11T07:31:27.961" v="1978" actId="164"/>
          <ac:spMkLst>
            <pc:docMk/>
            <pc:sldMk cId="783437262" sldId="258"/>
            <ac:spMk id="26" creationId="{63CE146F-DB49-71F2-4205-824445127A91}"/>
          </ac:spMkLst>
        </pc:spChg>
        <pc:spChg chg="mod">
          <ac:chgData name="Tín" userId="b5d16307c038a7f2" providerId="LiveId" clId="{7F4E47CE-981B-4BFB-B58F-F2F067DA3FE0}" dt="2023-02-07T16:01:34.172" v="1124" actId="571"/>
          <ac:spMkLst>
            <pc:docMk/>
            <pc:sldMk cId="783437262" sldId="258"/>
            <ac:spMk id="26" creationId="{BB357EBB-80E7-ED77-E69A-C99525362167}"/>
          </ac:spMkLst>
        </pc:spChg>
        <pc:spChg chg="add mod">
          <ac:chgData name="Tín" userId="b5d16307c038a7f2" providerId="LiveId" clId="{7F4E47CE-981B-4BFB-B58F-F2F067DA3FE0}" dt="2023-02-11T07:19:47.877" v="1805" actId="207"/>
          <ac:spMkLst>
            <pc:docMk/>
            <pc:sldMk cId="783437262" sldId="258"/>
            <ac:spMk id="27" creationId="{1A680D22-4447-6D3C-4327-9E03F2462CE4}"/>
          </ac:spMkLst>
        </pc:spChg>
        <pc:spChg chg="add mod">
          <ac:chgData name="Tín" userId="b5d16307c038a7f2" providerId="LiveId" clId="{7F4E47CE-981B-4BFB-B58F-F2F067DA3FE0}" dt="2023-02-11T07:31:27.961" v="1978" actId="164"/>
          <ac:spMkLst>
            <pc:docMk/>
            <pc:sldMk cId="783437262" sldId="258"/>
            <ac:spMk id="29" creationId="{10C32706-6205-5A5F-443F-514BAEB5CB2E}"/>
          </ac:spMkLst>
        </pc:spChg>
        <pc:spChg chg="add mod">
          <ac:chgData name="Tín" userId="b5d16307c038a7f2" providerId="LiveId" clId="{7F4E47CE-981B-4BFB-B58F-F2F067DA3FE0}" dt="2023-02-11T07:43:12.313" v="2130" actId="164"/>
          <ac:spMkLst>
            <pc:docMk/>
            <pc:sldMk cId="783437262" sldId="258"/>
            <ac:spMk id="31" creationId="{8DFECCA9-BF0A-D916-1AFB-13208CF814DD}"/>
          </ac:spMkLst>
        </pc:spChg>
        <pc:spChg chg="add del mod">
          <ac:chgData name="Tín" userId="b5d16307c038a7f2" providerId="LiveId" clId="{7F4E47CE-981B-4BFB-B58F-F2F067DA3FE0}" dt="2023-02-11T07:39:41.521" v="2040" actId="478"/>
          <ac:spMkLst>
            <pc:docMk/>
            <pc:sldMk cId="783437262" sldId="258"/>
            <ac:spMk id="2051" creationId="{A3A819CB-EA76-C71E-2BD7-9BA880379C13}"/>
          </ac:spMkLst>
        </pc:spChg>
        <pc:spChg chg="add mod">
          <ac:chgData name="Tín" userId="b5d16307c038a7f2" providerId="LiveId" clId="{7F4E47CE-981B-4BFB-B58F-F2F067DA3FE0}" dt="2023-02-11T07:39:39.524" v="2039" actId="164"/>
          <ac:spMkLst>
            <pc:docMk/>
            <pc:sldMk cId="783437262" sldId="258"/>
            <ac:spMk id="2053" creationId="{A2D83846-C51D-D9CF-9708-EEE2E7BD0732}"/>
          </ac:spMkLst>
        </pc:spChg>
        <pc:spChg chg="add mod">
          <ac:chgData name="Tín" userId="b5d16307c038a7f2" providerId="LiveId" clId="{7F4E47CE-981B-4BFB-B58F-F2F067DA3FE0}" dt="2023-02-11T07:39:39.524" v="2039" actId="164"/>
          <ac:spMkLst>
            <pc:docMk/>
            <pc:sldMk cId="783437262" sldId="258"/>
            <ac:spMk id="2055" creationId="{C8F8D576-7828-F6FB-B442-E04ABBF87175}"/>
          </ac:spMkLst>
        </pc:spChg>
        <pc:spChg chg="add mod">
          <ac:chgData name="Tín" userId="b5d16307c038a7f2" providerId="LiveId" clId="{7F4E47CE-981B-4BFB-B58F-F2F067DA3FE0}" dt="2023-02-11T07:43:08.902" v="2129" actId="164"/>
          <ac:spMkLst>
            <pc:docMk/>
            <pc:sldMk cId="783437262" sldId="258"/>
            <ac:spMk id="2057" creationId="{034CCA48-9169-5EEF-892A-A8D85D9A98EF}"/>
          </ac:spMkLst>
        </pc:spChg>
        <pc:spChg chg="mod">
          <ac:chgData name="Tín" userId="b5d16307c038a7f2" providerId="LiveId" clId="{7F4E47CE-981B-4BFB-B58F-F2F067DA3FE0}" dt="2023-02-11T07:40:09.617" v="2062" actId="571"/>
          <ac:spMkLst>
            <pc:docMk/>
            <pc:sldMk cId="783437262" sldId="258"/>
            <ac:spMk id="2059" creationId="{97EC3372-9312-0155-5EA5-3D062944EB9B}"/>
          </ac:spMkLst>
        </pc:spChg>
        <pc:spChg chg="mod">
          <ac:chgData name="Tín" userId="b5d16307c038a7f2" providerId="LiveId" clId="{7F4E47CE-981B-4BFB-B58F-F2F067DA3FE0}" dt="2023-02-11T07:40:09.617" v="2062" actId="571"/>
          <ac:spMkLst>
            <pc:docMk/>
            <pc:sldMk cId="783437262" sldId="258"/>
            <ac:spMk id="2060" creationId="{38E00227-1FD4-15A0-8540-EBF608F92415}"/>
          </ac:spMkLst>
        </pc:spChg>
        <pc:spChg chg="add mod">
          <ac:chgData name="Tín" userId="b5d16307c038a7f2" providerId="LiveId" clId="{7F4E47CE-981B-4BFB-B58F-F2F067DA3FE0}" dt="2023-02-11T07:45:06.908" v="2148" actId="20577"/>
          <ac:spMkLst>
            <pc:docMk/>
            <pc:sldMk cId="783437262" sldId="258"/>
            <ac:spMk id="2061" creationId="{4437EBC5-5243-CFFA-115B-160493638852}"/>
          </ac:spMkLst>
        </pc:spChg>
        <pc:spChg chg="mod">
          <ac:chgData name="Tín" userId="b5d16307c038a7f2" providerId="LiveId" clId="{7F4E47CE-981B-4BFB-B58F-F2F067DA3FE0}" dt="2023-02-11T07:41:24.409" v="2074" actId="571"/>
          <ac:spMkLst>
            <pc:docMk/>
            <pc:sldMk cId="783437262" sldId="258"/>
            <ac:spMk id="2063" creationId="{D4B72E86-E0A1-81AD-9870-96AE13AC3870}"/>
          </ac:spMkLst>
        </pc:spChg>
        <pc:spChg chg="mod">
          <ac:chgData name="Tín" userId="b5d16307c038a7f2" providerId="LiveId" clId="{7F4E47CE-981B-4BFB-B58F-F2F067DA3FE0}" dt="2023-02-11T07:41:24.409" v="2074" actId="571"/>
          <ac:spMkLst>
            <pc:docMk/>
            <pc:sldMk cId="783437262" sldId="258"/>
            <ac:spMk id="2064" creationId="{1AD3A17E-9DF9-B9C5-D7F5-A50A9DAA1D04}"/>
          </ac:spMkLst>
        </pc:spChg>
        <pc:spChg chg="add mod">
          <ac:chgData name="Tín" userId="b5d16307c038a7f2" providerId="LiveId" clId="{7F4E47CE-981B-4BFB-B58F-F2F067DA3FE0}" dt="2023-02-11T07:45:18.304" v="2149" actId="20577"/>
          <ac:spMkLst>
            <pc:docMk/>
            <pc:sldMk cId="783437262" sldId="258"/>
            <ac:spMk id="2065" creationId="{9CC12F64-4794-C61C-96EF-06A1604AA1B1}"/>
          </ac:spMkLst>
        </pc:spChg>
        <pc:spChg chg="mod">
          <ac:chgData name="Tín" userId="b5d16307c038a7f2" providerId="LiveId" clId="{7F4E47CE-981B-4BFB-B58F-F2F067DA3FE0}" dt="2023-02-11T07:42:21.047" v="2081" actId="571"/>
          <ac:spMkLst>
            <pc:docMk/>
            <pc:sldMk cId="783437262" sldId="258"/>
            <ac:spMk id="2067" creationId="{B29AF72F-49E5-967D-28F6-91AE2EB01CC7}"/>
          </ac:spMkLst>
        </pc:spChg>
        <pc:spChg chg="mod">
          <ac:chgData name="Tín" userId="b5d16307c038a7f2" providerId="LiveId" clId="{7F4E47CE-981B-4BFB-B58F-F2F067DA3FE0}" dt="2023-02-11T07:42:21.047" v="2081" actId="571"/>
          <ac:spMkLst>
            <pc:docMk/>
            <pc:sldMk cId="783437262" sldId="258"/>
            <ac:spMk id="2068" creationId="{45C7CCE9-D667-ADAA-2415-4797E1ACCABD}"/>
          </ac:spMkLst>
        </pc:spChg>
        <pc:spChg chg="mod">
          <ac:chgData name="Tín" userId="b5d16307c038a7f2" providerId="LiveId" clId="{7F4E47CE-981B-4BFB-B58F-F2F067DA3FE0}" dt="2023-02-11T07:46:30.445" v="2152" actId="113"/>
          <ac:spMkLst>
            <pc:docMk/>
            <pc:sldMk cId="783437262" sldId="258"/>
            <ac:spMk id="2074" creationId="{5B55E607-BBAD-CEE8-E61C-8736F2DCBAC8}"/>
          </ac:spMkLst>
        </pc:spChg>
        <pc:spChg chg="mod">
          <ac:chgData name="Tín" userId="b5d16307c038a7f2" providerId="LiveId" clId="{7F4E47CE-981B-4BFB-B58F-F2F067DA3FE0}" dt="2023-02-11T07:46:15.850" v="2150" actId="571"/>
          <ac:spMkLst>
            <pc:docMk/>
            <pc:sldMk cId="783437262" sldId="258"/>
            <ac:spMk id="2076" creationId="{B05A6451-DBAA-2079-C987-F149C882A702}"/>
          </ac:spMkLst>
        </pc:spChg>
        <pc:spChg chg="mod">
          <ac:chgData name="Tín" userId="b5d16307c038a7f2" providerId="LiveId" clId="{7F4E47CE-981B-4BFB-B58F-F2F067DA3FE0}" dt="2023-02-11T07:46:15.850" v="2150" actId="571"/>
          <ac:spMkLst>
            <pc:docMk/>
            <pc:sldMk cId="783437262" sldId="258"/>
            <ac:spMk id="2077" creationId="{F506353C-7575-6285-6DCF-314C66781B5C}"/>
          </ac:spMkLst>
        </pc:spChg>
        <pc:spChg chg="mod">
          <ac:chgData name="Tín" userId="b5d16307c038a7f2" providerId="LiveId" clId="{7F4E47CE-981B-4BFB-B58F-F2F067DA3FE0}" dt="2023-02-11T08:09:05.342" v="2830" actId="20577"/>
          <ac:spMkLst>
            <pc:docMk/>
            <pc:sldMk cId="783437262" sldId="258"/>
            <ac:spMk id="2079" creationId="{D2BD4E62-1A57-3E91-5E59-7B14095E77BD}"/>
          </ac:spMkLst>
        </pc:spChg>
        <pc:spChg chg="mod">
          <ac:chgData name="Tín" userId="b5d16307c038a7f2" providerId="LiveId" clId="{7F4E47CE-981B-4BFB-B58F-F2F067DA3FE0}" dt="2023-02-11T07:47:05.758" v="2153" actId="571"/>
          <ac:spMkLst>
            <pc:docMk/>
            <pc:sldMk cId="783437262" sldId="258"/>
            <ac:spMk id="2081" creationId="{0BD3689D-3340-1F8C-1F85-5385C62C3ED5}"/>
          </ac:spMkLst>
        </pc:spChg>
        <pc:spChg chg="mod">
          <ac:chgData name="Tín" userId="b5d16307c038a7f2" providerId="LiveId" clId="{7F4E47CE-981B-4BFB-B58F-F2F067DA3FE0}" dt="2023-02-11T07:47:05.758" v="2153" actId="571"/>
          <ac:spMkLst>
            <pc:docMk/>
            <pc:sldMk cId="783437262" sldId="258"/>
            <ac:spMk id="2082" creationId="{91D10993-1978-8CF5-CB61-DA6145D609B1}"/>
          </ac:spMkLst>
        </pc:spChg>
        <pc:spChg chg="mod topLvl">
          <ac:chgData name="Tín" userId="b5d16307c038a7f2" providerId="LiveId" clId="{7F4E47CE-981B-4BFB-B58F-F2F067DA3FE0}" dt="2023-02-11T07:49:59.640" v="2186" actId="571"/>
          <ac:spMkLst>
            <pc:docMk/>
            <pc:sldMk cId="783437262" sldId="258"/>
            <ac:spMk id="2085" creationId="{40B9BAD4-9B3C-4296-7588-6C3173086A44}"/>
          </ac:spMkLst>
        </pc:spChg>
        <pc:spChg chg="mod">
          <ac:chgData name="Tín" userId="b5d16307c038a7f2" providerId="LiveId" clId="{7F4E47CE-981B-4BFB-B58F-F2F067DA3FE0}" dt="2023-02-11T07:49:59.640" v="2186" actId="571"/>
          <ac:spMkLst>
            <pc:docMk/>
            <pc:sldMk cId="783437262" sldId="258"/>
            <ac:spMk id="2087" creationId="{E2C7C090-BE4F-F16A-AD18-32F40EF7BA33}"/>
          </ac:spMkLst>
        </pc:spChg>
        <pc:spChg chg="mod">
          <ac:chgData name="Tín" userId="b5d16307c038a7f2" providerId="LiveId" clId="{7F4E47CE-981B-4BFB-B58F-F2F067DA3FE0}" dt="2023-02-11T07:49:59.640" v="2186" actId="571"/>
          <ac:spMkLst>
            <pc:docMk/>
            <pc:sldMk cId="783437262" sldId="258"/>
            <ac:spMk id="2088" creationId="{A2EFF832-26B6-BA37-7806-162D699F5C20}"/>
          </ac:spMkLst>
        </pc:spChg>
        <pc:spChg chg="mod">
          <ac:chgData name="Tín" userId="b5d16307c038a7f2" providerId="LiveId" clId="{7F4E47CE-981B-4BFB-B58F-F2F067DA3FE0}" dt="2023-02-11T07:50:13.787" v="2189" actId="113"/>
          <ac:spMkLst>
            <pc:docMk/>
            <pc:sldMk cId="783437262" sldId="258"/>
            <ac:spMk id="2090" creationId="{EF0DB680-3A54-FE7D-FC80-19F73F8ABDF8}"/>
          </ac:spMkLst>
        </pc:spChg>
        <pc:spChg chg="mod">
          <ac:chgData name="Tín" userId="b5d16307c038a7f2" providerId="LiveId" clId="{7F4E47CE-981B-4BFB-B58F-F2F067DA3FE0}" dt="2023-02-11T07:50:03.190" v="2187" actId="571"/>
          <ac:spMkLst>
            <pc:docMk/>
            <pc:sldMk cId="783437262" sldId="258"/>
            <ac:spMk id="2092" creationId="{CC482346-571B-F568-0962-F938D1C8CB48}"/>
          </ac:spMkLst>
        </pc:spChg>
        <pc:spChg chg="mod">
          <ac:chgData name="Tín" userId="b5d16307c038a7f2" providerId="LiveId" clId="{7F4E47CE-981B-4BFB-B58F-F2F067DA3FE0}" dt="2023-02-11T07:50:03.190" v="2187" actId="571"/>
          <ac:spMkLst>
            <pc:docMk/>
            <pc:sldMk cId="783437262" sldId="258"/>
            <ac:spMk id="2093" creationId="{BC4BEFF0-970F-2108-A320-5797451FC1AD}"/>
          </ac:spMkLst>
        </pc:spChg>
        <pc:spChg chg="add mod">
          <ac:chgData name="Tín" userId="b5d16307c038a7f2" providerId="LiveId" clId="{7F4E47CE-981B-4BFB-B58F-F2F067DA3FE0}" dt="2023-02-11T08:09:29.340" v="2836" actId="1076"/>
          <ac:spMkLst>
            <pc:docMk/>
            <pc:sldMk cId="783437262" sldId="258"/>
            <ac:spMk id="2094" creationId="{C07C367C-BF59-6B11-B08B-1F79C6A1F687}"/>
          </ac:spMkLst>
        </pc:spChg>
        <pc:grpChg chg="add mod">
          <ac:chgData name="Tín" userId="b5d16307c038a7f2" providerId="LiveId" clId="{7F4E47CE-981B-4BFB-B58F-F2F067DA3FE0}" dt="2023-02-07T15:09:32.824" v="341" actId="164"/>
          <ac:grpSpMkLst>
            <pc:docMk/>
            <pc:sldMk cId="783437262" sldId="258"/>
            <ac:grpSpMk id="2" creationId="{D998BD47-6E5C-D357-12ED-5E65F38A3E15}"/>
          </ac:grpSpMkLst>
        </pc:grpChg>
        <pc:grpChg chg="add mod">
          <ac:chgData name="Tín" userId="b5d16307c038a7f2" providerId="LiveId" clId="{7F4E47CE-981B-4BFB-B58F-F2F067DA3FE0}" dt="2023-02-07T16:11:17.982" v="1243" actId="164"/>
          <ac:grpSpMkLst>
            <pc:docMk/>
            <pc:sldMk cId="783437262" sldId="258"/>
            <ac:grpSpMk id="7" creationId="{3C45A872-B94B-34FC-374A-8585A908BFA6}"/>
          </ac:grpSpMkLst>
        </pc:grpChg>
        <pc:grpChg chg="del mod">
          <ac:chgData name="Tín" userId="b5d16307c038a7f2" providerId="LiveId" clId="{7F4E47CE-981B-4BFB-B58F-F2F067DA3FE0}" dt="2023-02-07T15:08:13.553" v="315" actId="21"/>
          <ac:grpSpMkLst>
            <pc:docMk/>
            <pc:sldMk cId="783437262" sldId="258"/>
            <ac:grpSpMk id="14" creationId="{46114694-2144-A6AA-34D4-D566652193DB}"/>
          </ac:grpSpMkLst>
        </pc:grpChg>
        <pc:grpChg chg="add mod">
          <ac:chgData name="Tín" userId="b5d16307c038a7f2" providerId="LiveId" clId="{7F4E47CE-981B-4BFB-B58F-F2F067DA3FE0}" dt="2023-02-07T16:01:34.172" v="1124" actId="571"/>
          <ac:grpSpMkLst>
            <pc:docMk/>
            <pc:sldMk cId="783437262" sldId="258"/>
            <ac:grpSpMk id="21" creationId="{20D47215-6EA4-89F2-901E-72C38961C029}"/>
          </ac:grpSpMkLst>
        </pc:grpChg>
        <pc:grpChg chg="mod">
          <ac:chgData name="Tín" userId="b5d16307c038a7f2" providerId="LiveId" clId="{7F4E47CE-981B-4BFB-B58F-F2F067DA3FE0}" dt="2023-02-07T16:01:34.172" v="1124" actId="571"/>
          <ac:grpSpMkLst>
            <pc:docMk/>
            <pc:sldMk cId="783437262" sldId="258"/>
            <ac:grpSpMk id="22" creationId="{F1702EBC-1705-DA17-9CD5-4BBE66C24B40}"/>
          </ac:grpSpMkLst>
        </pc:grpChg>
        <pc:grpChg chg="add mod">
          <ac:chgData name="Tín" userId="b5d16307c038a7f2" providerId="LiveId" clId="{7F4E47CE-981B-4BFB-B58F-F2F067DA3FE0}" dt="2023-02-11T06:26:11.073" v="1390" actId="1076"/>
          <ac:grpSpMkLst>
            <pc:docMk/>
            <pc:sldMk cId="783437262" sldId="258"/>
            <ac:grpSpMk id="28" creationId="{12D5ADB6-75B8-23C6-4790-16BD9CF3E8CB}"/>
          </ac:grpSpMkLst>
        </pc:grpChg>
        <pc:grpChg chg="add del mod">
          <ac:chgData name="Tín" userId="b5d16307c038a7f2" providerId="LiveId" clId="{7F4E47CE-981B-4BFB-B58F-F2F067DA3FE0}" dt="2023-02-11T07:31:39.629" v="1981" actId="478"/>
          <ac:grpSpMkLst>
            <pc:docMk/>
            <pc:sldMk cId="783437262" sldId="258"/>
            <ac:grpSpMk id="30" creationId="{9F3CE15F-1D86-4384-5959-33108C26D82F}"/>
          </ac:grpSpMkLst>
        </pc:grpChg>
        <pc:grpChg chg="add mod">
          <ac:chgData name="Tín" userId="b5d16307c038a7f2" providerId="LiveId" clId="{7F4E47CE-981B-4BFB-B58F-F2F067DA3FE0}" dt="2023-02-11T07:43:12.313" v="2130" actId="164"/>
          <ac:grpSpMkLst>
            <pc:docMk/>
            <pc:sldMk cId="783437262" sldId="258"/>
            <ac:grpSpMk id="2056" creationId="{31834008-F3B2-7A8F-26E0-32508B5B46F6}"/>
          </ac:grpSpMkLst>
        </pc:grpChg>
        <pc:grpChg chg="add mod">
          <ac:chgData name="Tín" userId="b5d16307c038a7f2" providerId="LiveId" clId="{7F4E47CE-981B-4BFB-B58F-F2F067DA3FE0}" dt="2023-02-11T07:43:08.902" v="2129" actId="164"/>
          <ac:grpSpMkLst>
            <pc:docMk/>
            <pc:sldMk cId="783437262" sldId="258"/>
            <ac:grpSpMk id="2058" creationId="{DE6EFB3A-9DF6-73F5-A7AA-30AD79171F0D}"/>
          </ac:grpSpMkLst>
        </pc:grpChg>
        <pc:grpChg chg="add mod">
          <ac:chgData name="Tín" userId="b5d16307c038a7f2" providerId="LiveId" clId="{7F4E47CE-981B-4BFB-B58F-F2F067DA3FE0}" dt="2023-02-11T07:43:02.314" v="2128" actId="164"/>
          <ac:grpSpMkLst>
            <pc:docMk/>
            <pc:sldMk cId="783437262" sldId="258"/>
            <ac:grpSpMk id="2062" creationId="{5D6F053B-FAA4-5ABE-C408-D2570EA7770F}"/>
          </ac:grpSpMkLst>
        </pc:grpChg>
        <pc:grpChg chg="add mod">
          <ac:chgData name="Tín" userId="b5d16307c038a7f2" providerId="LiveId" clId="{7F4E47CE-981B-4BFB-B58F-F2F067DA3FE0}" dt="2023-02-11T07:42:59.689" v="2127" actId="164"/>
          <ac:grpSpMkLst>
            <pc:docMk/>
            <pc:sldMk cId="783437262" sldId="258"/>
            <ac:grpSpMk id="2066" creationId="{93D060AD-2414-8849-A96F-E0C1350C2A2C}"/>
          </ac:grpSpMkLst>
        </pc:grpChg>
        <pc:grpChg chg="add mod">
          <ac:chgData name="Tín" userId="b5d16307c038a7f2" providerId="LiveId" clId="{7F4E47CE-981B-4BFB-B58F-F2F067DA3FE0}" dt="2023-02-11T08:09:50.809" v="2839" actId="465"/>
          <ac:grpSpMkLst>
            <pc:docMk/>
            <pc:sldMk cId="783437262" sldId="258"/>
            <ac:grpSpMk id="2069" creationId="{0FE507EA-CAAE-B304-D823-E4EA5C076837}"/>
          </ac:grpSpMkLst>
        </pc:grpChg>
        <pc:grpChg chg="add mod">
          <ac:chgData name="Tín" userId="b5d16307c038a7f2" providerId="LiveId" clId="{7F4E47CE-981B-4BFB-B58F-F2F067DA3FE0}" dt="2023-02-11T08:09:50.809" v="2839" actId="465"/>
          <ac:grpSpMkLst>
            <pc:docMk/>
            <pc:sldMk cId="783437262" sldId="258"/>
            <ac:grpSpMk id="2070" creationId="{B8782BAC-E54E-AF43-A43B-4919F3EBE17B}"/>
          </ac:grpSpMkLst>
        </pc:grpChg>
        <pc:grpChg chg="add mod">
          <ac:chgData name="Tín" userId="b5d16307c038a7f2" providerId="LiveId" clId="{7F4E47CE-981B-4BFB-B58F-F2F067DA3FE0}" dt="2023-02-11T08:09:50.809" v="2839" actId="465"/>
          <ac:grpSpMkLst>
            <pc:docMk/>
            <pc:sldMk cId="783437262" sldId="258"/>
            <ac:grpSpMk id="2071" creationId="{C7F6A914-8C5D-9657-6938-7EE8241F06D8}"/>
          </ac:grpSpMkLst>
        </pc:grpChg>
        <pc:grpChg chg="add mod">
          <ac:chgData name="Tín" userId="b5d16307c038a7f2" providerId="LiveId" clId="{7F4E47CE-981B-4BFB-B58F-F2F067DA3FE0}" dt="2023-02-11T08:09:46.678" v="2838" actId="1076"/>
          <ac:grpSpMkLst>
            <pc:docMk/>
            <pc:sldMk cId="783437262" sldId="258"/>
            <ac:grpSpMk id="2072" creationId="{20A21ED6-58D3-8DB8-79E2-9D1E51E19564}"/>
          </ac:grpSpMkLst>
        </pc:grpChg>
        <pc:grpChg chg="add del mod">
          <ac:chgData name="Tín" userId="b5d16307c038a7f2" providerId="LiveId" clId="{7F4E47CE-981B-4BFB-B58F-F2F067DA3FE0}" dt="2023-02-11T08:09:08.761" v="2831" actId="478"/>
          <ac:grpSpMkLst>
            <pc:docMk/>
            <pc:sldMk cId="783437262" sldId="258"/>
            <ac:grpSpMk id="2073" creationId="{1E472B75-1719-FC82-679A-9E43E8545621}"/>
          </ac:grpSpMkLst>
        </pc:grpChg>
        <pc:grpChg chg="mod">
          <ac:chgData name="Tín" userId="b5d16307c038a7f2" providerId="LiveId" clId="{7F4E47CE-981B-4BFB-B58F-F2F067DA3FE0}" dt="2023-02-11T07:46:15.850" v="2150" actId="571"/>
          <ac:grpSpMkLst>
            <pc:docMk/>
            <pc:sldMk cId="783437262" sldId="258"/>
            <ac:grpSpMk id="2075" creationId="{594506D2-92D5-25AB-8E11-03203AE4D6CF}"/>
          </ac:grpSpMkLst>
        </pc:grpChg>
        <pc:grpChg chg="add mod">
          <ac:chgData name="Tín" userId="b5d16307c038a7f2" providerId="LiveId" clId="{7F4E47CE-981B-4BFB-B58F-F2F067DA3FE0}" dt="2023-02-11T08:09:50.809" v="2839" actId="465"/>
          <ac:grpSpMkLst>
            <pc:docMk/>
            <pc:sldMk cId="783437262" sldId="258"/>
            <ac:grpSpMk id="2078" creationId="{D200C095-13CF-139B-31A7-DAF46A33DEE3}"/>
          </ac:grpSpMkLst>
        </pc:grpChg>
        <pc:grpChg chg="mod">
          <ac:chgData name="Tín" userId="b5d16307c038a7f2" providerId="LiveId" clId="{7F4E47CE-981B-4BFB-B58F-F2F067DA3FE0}" dt="2023-02-11T07:47:05.758" v="2153" actId="571"/>
          <ac:grpSpMkLst>
            <pc:docMk/>
            <pc:sldMk cId="783437262" sldId="258"/>
            <ac:grpSpMk id="2080" creationId="{3324A4A4-578D-91F6-DA4A-9F6F7EF7DE14}"/>
          </ac:grpSpMkLst>
        </pc:grpChg>
        <pc:grpChg chg="add del mod">
          <ac:chgData name="Tín" userId="b5d16307c038a7f2" providerId="LiveId" clId="{7F4E47CE-981B-4BFB-B58F-F2F067DA3FE0}" dt="2023-02-11T07:49:59.640" v="2186" actId="571"/>
          <ac:grpSpMkLst>
            <pc:docMk/>
            <pc:sldMk cId="783437262" sldId="258"/>
            <ac:grpSpMk id="2084" creationId="{004CDF25-0EB9-F0EC-B748-772290ABBCCA}"/>
          </ac:grpSpMkLst>
        </pc:grpChg>
        <pc:grpChg chg="add del mod topLvl">
          <ac:chgData name="Tín" userId="b5d16307c038a7f2" providerId="LiveId" clId="{7F4E47CE-981B-4BFB-B58F-F2F067DA3FE0}" dt="2023-02-11T07:49:59.640" v="2186" actId="571"/>
          <ac:grpSpMkLst>
            <pc:docMk/>
            <pc:sldMk cId="783437262" sldId="258"/>
            <ac:grpSpMk id="2086" creationId="{74D9C7D2-9F28-D4AD-363E-23ECE8B4FC3D}"/>
          </ac:grpSpMkLst>
        </pc:grpChg>
        <pc:grpChg chg="add mod">
          <ac:chgData name="Tín" userId="b5d16307c038a7f2" providerId="LiveId" clId="{7F4E47CE-981B-4BFB-B58F-F2F067DA3FE0}" dt="2023-02-11T08:09:34.372" v="2837" actId="1076"/>
          <ac:grpSpMkLst>
            <pc:docMk/>
            <pc:sldMk cId="783437262" sldId="258"/>
            <ac:grpSpMk id="2089" creationId="{3B6B610F-184E-D901-1291-8825E62398ED}"/>
          </ac:grpSpMkLst>
        </pc:grpChg>
        <pc:grpChg chg="mod">
          <ac:chgData name="Tín" userId="b5d16307c038a7f2" providerId="LiveId" clId="{7F4E47CE-981B-4BFB-B58F-F2F067DA3FE0}" dt="2023-02-11T07:50:03.190" v="2187" actId="571"/>
          <ac:grpSpMkLst>
            <pc:docMk/>
            <pc:sldMk cId="783437262" sldId="258"/>
            <ac:grpSpMk id="2091" creationId="{860C8D16-4067-802F-CC54-167E502358BC}"/>
          </ac:grpSpMkLst>
        </pc:grpChg>
        <pc:picChg chg="add mod">
          <ac:chgData name="Tín" userId="b5d16307c038a7f2" providerId="LiveId" clId="{7F4E47CE-981B-4BFB-B58F-F2F067DA3FE0}" dt="2023-02-11T07:31:27.961" v="1978" actId="164"/>
          <ac:picMkLst>
            <pc:docMk/>
            <pc:sldMk cId="783437262" sldId="258"/>
            <ac:picMk id="16" creationId="{E38F8707-A486-4692-8C0E-9AFC1D670ED8}"/>
          </ac:picMkLst>
        </pc:picChg>
        <pc:picChg chg="add mod">
          <ac:chgData name="Tín" userId="b5d16307c038a7f2" providerId="LiveId" clId="{7F4E47CE-981B-4BFB-B58F-F2F067DA3FE0}" dt="2023-02-11T07:48:48.369" v="2174" actId="1076"/>
          <ac:picMkLst>
            <pc:docMk/>
            <pc:sldMk cId="783437262" sldId="258"/>
            <ac:picMk id="2050" creationId="{7F833AE8-77B5-2A83-1C9A-25BD73F9788B}"/>
          </ac:picMkLst>
        </pc:picChg>
        <pc:picChg chg="add mod">
          <ac:chgData name="Tín" userId="b5d16307c038a7f2" providerId="LiveId" clId="{7F4E47CE-981B-4BFB-B58F-F2F067DA3FE0}" dt="2023-02-11T07:48:48.369" v="2174" actId="1076"/>
          <ac:picMkLst>
            <pc:docMk/>
            <pc:sldMk cId="783437262" sldId="258"/>
            <ac:picMk id="2052" creationId="{0F4B9C47-7B66-2257-6FA2-30C899D915CF}"/>
          </ac:picMkLst>
        </pc:picChg>
        <pc:picChg chg="add mod">
          <ac:chgData name="Tín" userId="b5d16307c038a7f2" providerId="LiveId" clId="{7F4E47CE-981B-4BFB-B58F-F2F067DA3FE0}" dt="2023-02-11T07:48:48.369" v="2174" actId="1076"/>
          <ac:picMkLst>
            <pc:docMk/>
            <pc:sldMk cId="783437262" sldId="258"/>
            <ac:picMk id="2054" creationId="{2D7D8A2F-DA17-C0C8-AC6C-0414442B3F37}"/>
          </ac:picMkLst>
        </pc:picChg>
        <pc:picChg chg="add mod">
          <ac:chgData name="Tín" userId="b5d16307c038a7f2" providerId="LiveId" clId="{7F4E47CE-981B-4BFB-B58F-F2F067DA3FE0}" dt="2023-02-11T07:48:48.369" v="2174" actId="1076"/>
          <ac:picMkLst>
            <pc:docMk/>
            <pc:sldMk cId="783437262" sldId="258"/>
            <ac:picMk id="2083" creationId="{D75AF984-6549-89F0-FC60-79D785A8361A}"/>
          </ac:picMkLst>
        </pc:picChg>
        <pc:cxnChg chg="add mod">
          <ac:chgData name="Tín" userId="b5d16307c038a7f2" providerId="LiveId" clId="{7F4E47CE-981B-4BFB-B58F-F2F067DA3FE0}" dt="2023-02-11T07:21:03.245" v="1827" actId="692"/>
          <ac:cxnSpMkLst>
            <pc:docMk/>
            <pc:sldMk cId="783437262" sldId="258"/>
            <ac:cxnSpMk id="9" creationId="{915E8C71-EF66-6D87-775D-E6C8B621D046}"/>
          </ac:cxnSpMkLst>
        </pc:cxnChg>
        <pc:cxnChg chg="add mod">
          <ac:chgData name="Tín" userId="b5d16307c038a7f2" providerId="LiveId" clId="{7F4E47CE-981B-4BFB-B58F-F2F067DA3FE0}" dt="2023-02-11T07:19:53.488" v="1806" actId="208"/>
          <ac:cxnSpMkLst>
            <pc:docMk/>
            <pc:sldMk cId="783437262" sldId="258"/>
            <ac:cxnSpMk id="11" creationId="{AF1E5579-4951-1173-5EC7-49BA24A68A94}"/>
          </ac:cxnSpMkLst>
        </pc:cxnChg>
        <pc:cxnChg chg="add mod">
          <ac:chgData name="Tín" userId="b5d16307c038a7f2" providerId="LiveId" clId="{7F4E47CE-981B-4BFB-B58F-F2F067DA3FE0}" dt="2023-02-11T07:19:53.488" v="1806" actId="208"/>
          <ac:cxnSpMkLst>
            <pc:docMk/>
            <pc:sldMk cId="783437262" sldId="258"/>
            <ac:cxnSpMk id="17" creationId="{2B08999D-2734-3E16-48D1-8DA6D3BBC195}"/>
          </ac:cxnSpMkLst>
        </pc:cxnChg>
        <pc:cxnChg chg="add mod">
          <ac:chgData name="Tín" userId="b5d16307c038a7f2" providerId="LiveId" clId="{7F4E47CE-981B-4BFB-B58F-F2F067DA3FE0}" dt="2023-02-11T08:09:29.340" v="2836" actId="1076"/>
          <ac:cxnSpMkLst>
            <pc:docMk/>
            <pc:sldMk cId="783437262" sldId="258"/>
            <ac:cxnSpMk id="2049" creationId="{CF92C3D9-51EC-8E06-C9B6-CA80CC7D6A99}"/>
          </ac:cxnSpMkLst>
        </pc:cxnChg>
      </pc:sldChg>
      <pc:sldChg chg="addSp delSp modSp add del mod ord">
        <pc:chgData name="Tín" userId="b5d16307c038a7f2" providerId="LiveId" clId="{7F4E47CE-981B-4BFB-B58F-F2F067DA3FE0}" dt="2023-02-16T15:18:02.658" v="4119" actId="47"/>
        <pc:sldMkLst>
          <pc:docMk/>
          <pc:sldMk cId="439975400" sldId="259"/>
        </pc:sldMkLst>
        <pc:spChg chg="del">
          <ac:chgData name="Tín" userId="b5d16307c038a7f2" providerId="LiveId" clId="{7F4E47CE-981B-4BFB-B58F-F2F067DA3FE0}" dt="2023-02-16T15:15:13.184" v="4041" actId="478"/>
          <ac:spMkLst>
            <pc:docMk/>
            <pc:sldMk cId="439975400" sldId="259"/>
            <ac:spMk id="3" creationId="{68807B58-5485-3875-BF74-5363CDE3A994}"/>
          </ac:spMkLst>
        </pc:spChg>
        <pc:spChg chg="add mod">
          <ac:chgData name="Tín" userId="b5d16307c038a7f2" providerId="LiveId" clId="{7F4E47CE-981B-4BFB-B58F-F2F067DA3FE0}" dt="2023-02-16T15:16:08.089" v="4093" actId="1076"/>
          <ac:spMkLst>
            <pc:docMk/>
            <pc:sldMk cId="439975400" sldId="259"/>
            <ac:spMk id="4" creationId="{EEDF52E7-79EC-4426-9063-0100F627EFEC}"/>
          </ac:spMkLst>
        </pc:spChg>
        <pc:spChg chg="add del">
          <ac:chgData name="Tín" userId="b5d16307c038a7f2" providerId="LiveId" clId="{7F4E47CE-981B-4BFB-B58F-F2F067DA3FE0}" dt="2023-02-16T15:15:14.637" v="4042" actId="478"/>
          <ac:spMkLst>
            <pc:docMk/>
            <pc:sldMk cId="439975400" sldId="259"/>
            <ac:spMk id="6" creationId="{B9A403CF-2079-2BB6-08ED-E5B543B8A831}"/>
          </ac:spMkLst>
        </pc:spChg>
        <pc:spChg chg="mod">
          <ac:chgData name="Tín" userId="b5d16307c038a7f2" providerId="LiveId" clId="{7F4E47CE-981B-4BFB-B58F-F2F067DA3FE0}" dt="2023-02-16T15:16:34.402" v="4094" actId="207"/>
          <ac:spMkLst>
            <pc:docMk/>
            <pc:sldMk cId="439975400" sldId="259"/>
            <ac:spMk id="8" creationId="{04FC0EA5-0146-4EF5-CC5D-2253C2080C35}"/>
          </ac:spMkLst>
        </pc:spChg>
        <pc:spChg chg="add del mod">
          <ac:chgData name="Tín" userId="b5d16307c038a7f2" providerId="LiveId" clId="{7F4E47CE-981B-4BFB-B58F-F2F067DA3FE0}" dt="2023-02-16T15:16:34.402" v="4094" actId="207"/>
          <ac:spMkLst>
            <pc:docMk/>
            <pc:sldMk cId="439975400" sldId="259"/>
            <ac:spMk id="10" creationId="{C7B4E845-292C-E569-B01F-5803F448A9ED}"/>
          </ac:spMkLst>
        </pc:spChg>
      </pc:sldChg>
      <pc:sldChg chg="addSp delSp modSp add mod modTransition modAnim">
        <pc:chgData name="Tín" userId="b5d16307c038a7f2" providerId="LiveId" clId="{7F4E47CE-981B-4BFB-B58F-F2F067DA3FE0}" dt="2023-02-11T08:19:33.877" v="2952" actId="14100"/>
        <pc:sldMkLst>
          <pc:docMk/>
          <pc:sldMk cId="1691767415" sldId="260"/>
        </pc:sldMkLst>
        <pc:spChg chg="add mod">
          <ac:chgData name="Tín" userId="b5d16307c038a7f2" providerId="LiveId" clId="{7F4E47CE-981B-4BFB-B58F-F2F067DA3FE0}" dt="2023-02-11T07:11:41.909" v="1798" actId="207"/>
          <ac:spMkLst>
            <pc:docMk/>
            <pc:sldMk cId="1691767415" sldId="260"/>
            <ac:spMk id="2" creationId="{A610CD0E-50C7-D77E-D7CC-A8674672A399}"/>
          </ac:spMkLst>
        </pc:spChg>
        <pc:spChg chg="del">
          <ac:chgData name="Tín" userId="b5d16307c038a7f2" providerId="LiveId" clId="{7F4E47CE-981B-4BFB-B58F-F2F067DA3FE0}" dt="2023-02-07T15:15:27.816" v="467" actId="478"/>
          <ac:spMkLst>
            <pc:docMk/>
            <pc:sldMk cId="1691767415" sldId="260"/>
            <ac:spMk id="3" creationId="{68807B58-5485-3875-BF74-5363CDE3A994}"/>
          </ac:spMkLst>
        </pc:spChg>
        <pc:spChg chg="add del mod">
          <ac:chgData name="Tín" userId="b5d16307c038a7f2" providerId="LiveId" clId="{7F4E47CE-981B-4BFB-B58F-F2F067DA3FE0}" dt="2023-02-11T07:07:40.199" v="1739" actId="478"/>
          <ac:spMkLst>
            <pc:docMk/>
            <pc:sldMk cId="1691767415" sldId="260"/>
            <ac:spMk id="3" creationId="{EB0830E4-0B9E-5C76-1425-5CA0B62A3427}"/>
          </ac:spMkLst>
        </pc:spChg>
        <pc:spChg chg="add del mod">
          <ac:chgData name="Tín" userId="b5d16307c038a7f2" providerId="LiveId" clId="{7F4E47CE-981B-4BFB-B58F-F2F067DA3FE0}" dt="2023-02-11T08:19:19.586" v="2945" actId="478"/>
          <ac:spMkLst>
            <pc:docMk/>
            <pc:sldMk cId="1691767415" sldId="260"/>
            <ac:spMk id="6" creationId="{3282F49E-5DB6-4236-366B-CD96446E0B1C}"/>
          </ac:spMkLst>
        </pc:spChg>
        <pc:spChg chg="del">
          <ac:chgData name="Tín" userId="b5d16307c038a7f2" providerId="LiveId" clId="{7F4E47CE-981B-4BFB-B58F-F2F067DA3FE0}" dt="2023-02-07T15:15:26.404" v="466" actId="478"/>
          <ac:spMkLst>
            <pc:docMk/>
            <pc:sldMk cId="1691767415" sldId="260"/>
            <ac:spMk id="6" creationId="{B9A403CF-2079-2BB6-08ED-E5B543B8A831}"/>
          </ac:spMkLst>
        </pc:spChg>
        <pc:spChg chg="mod topLvl">
          <ac:chgData name="Tín" userId="b5d16307c038a7f2" providerId="LiveId" clId="{7F4E47CE-981B-4BFB-B58F-F2F067DA3FE0}" dt="2023-02-11T07:04:59.405" v="1698" actId="165"/>
          <ac:spMkLst>
            <pc:docMk/>
            <pc:sldMk cId="1691767415" sldId="260"/>
            <ac:spMk id="7" creationId="{910E07FC-C85A-B14B-95FA-FF7104D039C1}"/>
          </ac:spMkLst>
        </pc:spChg>
        <pc:spChg chg="del">
          <ac:chgData name="Tín" userId="b5d16307c038a7f2" providerId="LiveId" clId="{7F4E47CE-981B-4BFB-B58F-F2F067DA3FE0}" dt="2023-02-07T15:15:22.524" v="464" actId="478"/>
          <ac:spMkLst>
            <pc:docMk/>
            <pc:sldMk cId="1691767415" sldId="260"/>
            <ac:spMk id="8" creationId="{04FC0EA5-0146-4EF5-CC5D-2253C2080C35}"/>
          </ac:spMkLst>
        </pc:spChg>
        <pc:spChg chg="add del mod">
          <ac:chgData name="Tín" userId="b5d16307c038a7f2" providerId="LiveId" clId="{7F4E47CE-981B-4BFB-B58F-F2F067DA3FE0}" dt="2023-02-11T07:10:33.608" v="1792" actId="478"/>
          <ac:spMkLst>
            <pc:docMk/>
            <pc:sldMk cId="1691767415" sldId="260"/>
            <ac:spMk id="8" creationId="{E6D82E1B-3FC6-B8C4-AFDE-75E75AE54864}"/>
          </ac:spMkLst>
        </pc:spChg>
        <pc:spChg chg="mod topLvl">
          <ac:chgData name="Tín" userId="b5d16307c038a7f2" providerId="LiveId" clId="{7F4E47CE-981B-4BFB-B58F-F2F067DA3FE0}" dt="2023-02-11T07:07:06.124" v="1727" actId="1076"/>
          <ac:spMkLst>
            <pc:docMk/>
            <pc:sldMk cId="1691767415" sldId="260"/>
            <ac:spMk id="9" creationId="{007A86E6-AA80-5278-8D93-EEB003465C12}"/>
          </ac:spMkLst>
        </pc:spChg>
        <pc:spChg chg="del">
          <ac:chgData name="Tín" userId="b5d16307c038a7f2" providerId="LiveId" clId="{7F4E47CE-981B-4BFB-B58F-F2F067DA3FE0}" dt="2023-02-07T15:15:23.731" v="465" actId="478"/>
          <ac:spMkLst>
            <pc:docMk/>
            <pc:sldMk cId="1691767415" sldId="260"/>
            <ac:spMk id="10" creationId="{C7B4E845-292C-E569-B01F-5803F448A9ED}"/>
          </ac:spMkLst>
        </pc:spChg>
        <pc:spChg chg="mod">
          <ac:chgData name="Tín" userId="b5d16307c038a7f2" providerId="LiveId" clId="{7F4E47CE-981B-4BFB-B58F-F2F067DA3FE0}" dt="2023-02-11T07:06:49.264" v="1720" actId="207"/>
          <ac:spMkLst>
            <pc:docMk/>
            <pc:sldMk cId="1691767415" sldId="260"/>
            <ac:spMk id="11" creationId="{C93F5337-0DD9-ECA5-B000-2E96CBB27E6B}"/>
          </ac:spMkLst>
        </pc:spChg>
        <pc:spChg chg="mod">
          <ac:chgData name="Tín" userId="b5d16307c038a7f2" providerId="LiveId" clId="{7F4E47CE-981B-4BFB-B58F-F2F067DA3FE0}" dt="2023-02-11T07:06:49.264" v="1720" actId="207"/>
          <ac:spMkLst>
            <pc:docMk/>
            <pc:sldMk cId="1691767415" sldId="260"/>
            <ac:spMk id="12" creationId="{E7ADE7FE-F8D9-1337-B523-57A5E8D49D50}"/>
          </ac:spMkLst>
        </pc:spChg>
        <pc:spChg chg="add mod topLvl">
          <ac:chgData name="Tín" userId="b5d16307c038a7f2" providerId="LiveId" clId="{7F4E47CE-981B-4BFB-B58F-F2F067DA3FE0}" dt="2023-02-11T07:07:57.807" v="1743" actId="207"/>
          <ac:spMkLst>
            <pc:docMk/>
            <pc:sldMk cId="1691767415" sldId="260"/>
            <ac:spMk id="13" creationId="{37C332DC-BDB7-BD34-75E3-AA97E98D7116}"/>
          </ac:spMkLst>
        </pc:spChg>
        <pc:spChg chg="add del">
          <ac:chgData name="Tín" userId="b5d16307c038a7f2" providerId="LiveId" clId="{7F4E47CE-981B-4BFB-B58F-F2F067DA3FE0}" dt="2023-02-11T06:47:14.631" v="1572" actId="22"/>
          <ac:spMkLst>
            <pc:docMk/>
            <pc:sldMk cId="1691767415" sldId="260"/>
            <ac:spMk id="15" creationId="{ED4667D7-6736-B9DF-EC48-14DF63C66323}"/>
          </ac:spMkLst>
        </pc:spChg>
        <pc:spChg chg="mod topLvl">
          <ac:chgData name="Tín" userId="b5d16307c038a7f2" providerId="LiveId" clId="{7F4E47CE-981B-4BFB-B58F-F2F067DA3FE0}" dt="2023-02-11T07:03:54.261" v="1668" actId="165"/>
          <ac:spMkLst>
            <pc:docMk/>
            <pc:sldMk cId="1691767415" sldId="260"/>
            <ac:spMk id="16" creationId="{758DF09D-80D5-F0A7-1E82-6DB066521F29}"/>
          </ac:spMkLst>
        </pc:spChg>
        <pc:spChg chg="mod topLvl">
          <ac:chgData name="Tín" userId="b5d16307c038a7f2" providerId="LiveId" clId="{7F4E47CE-981B-4BFB-B58F-F2F067DA3FE0}" dt="2023-02-11T08:19:04.571" v="2940" actId="20577"/>
          <ac:spMkLst>
            <pc:docMk/>
            <pc:sldMk cId="1691767415" sldId="260"/>
            <ac:spMk id="17" creationId="{68C1D2CA-A673-4572-0C2B-07AFBAB9A864}"/>
          </ac:spMkLst>
        </pc:spChg>
        <pc:spChg chg="mod topLvl">
          <ac:chgData name="Tín" userId="b5d16307c038a7f2" providerId="LiveId" clId="{7F4E47CE-981B-4BFB-B58F-F2F067DA3FE0}" dt="2023-02-11T07:09:37.260" v="1776" actId="207"/>
          <ac:spMkLst>
            <pc:docMk/>
            <pc:sldMk cId="1691767415" sldId="260"/>
            <ac:spMk id="18" creationId="{D817189D-7F40-4BD0-62ED-2E53F8A670EF}"/>
          </ac:spMkLst>
        </pc:spChg>
        <pc:spChg chg="mod">
          <ac:chgData name="Tín" userId="b5d16307c038a7f2" providerId="LiveId" clId="{7F4E47CE-981B-4BFB-B58F-F2F067DA3FE0}" dt="2023-02-07T15:17:14.129" v="508" actId="165"/>
          <ac:spMkLst>
            <pc:docMk/>
            <pc:sldMk cId="1691767415" sldId="260"/>
            <ac:spMk id="19" creationId="{9718AB9D-51EE-228A-D030-0E63CC15E831}"/>
          </ac:spMkLst>
        </pc:spChg>
        <pc:spChg chg="mod">
          <ac:chgData name="Tín" userId="b5d16307c038a7f2" providerId="LiveId" clId="{7F4E47CE-981B-4BFB-B58F-F2F067DA3FE0}" dt="2023-02-07T15:17:14.129" v="508" actId="165"/>
          <ac:spMkLst>
            <pc:docMk/>
            <pc:sldMk cId="1691767415" sldId="260"/>
            <ac:spMk id="20" creationId="{D4D3290E-4D2E-5EB3-CE7F-893C93214904}"/>
          </ac:spMkLst>
        </pc:spChg>
        <pc:spChg chg="add del mod ord">
          <ac:chgData name="Tín" userId="b5d16307c038a7f2" providerId="LiveId" clId="{7F4E47CE-981B-4BFB-B58F-F2F067DA3FE0}" dt="2023-02-07T15:21:18.454" v="582" actId="478"/>
          <ac:spMkLst>
            <pc:docMk/>
            <pc:sldMk cId="1691767415" sldId="260"/>
            <ac:spMk id="22" creationId="{CCB8FD68-0204-C348-56F1-5BD204925CF5}"/>
          </ac:spMkLst>
        </pc:spChg>
        <pc:spChg chg="add del mod ord">
          <ac:chgData name="Tín" userId="b5d16307c038a7f2" providerId="LiveId" clId="{7F4E47CE-981B-4BFB-B58F-F2F067DA3FE0}" dt="2023-02-07T15:26:31.274" v="611" actId="478"/>
          <ac:spMkLst>
            <pc:docMk/>
            <pc:sldMk cId="1691767415" sldId="260"/>
            <ac:spMk id="23" creationId="{45A216B8-1FCA-0D11-3261-88772B034F03}"/>
          </ac:spMkLst>
        </pc:spChg>
        <pc:spChg chg="mod">
          <ac:chgData name="Tín" userId="b5d16307c038a7f2" providerId="LiveId" clId="{7F4E47CE-981B-4BFB-B58F-F2F067DA3FE0}" dt="2023-02-11T07:07:28.063" v="1735" actId="207"/>
          <ac:spMkLst>
            <pc:docMk/>
            <pc:sldMk cId="1691767415" sldId="260"/>
            <ac:spMk id="23" creationId="{75084F5D-77E9-A36E-C4EA-9A36C4ABF5E2}"/>
          </ac:spMkLst>
        </pc:spChg>
        <pc:spChg chg="mod">
          <ac:chgData name="Tín" userId="b5d16307c038a7f2" providerId="LiveId" clId="{7F4E47CE-981B-4BFB-B58F-F2F067DA3FE0}" dt="2023-02-11T07:07:28.063" v="1735" actId="207"/>
          <ac:spMkLst>
            <pc:docMk/>
            <pc:sldMk cId="1691767415" sldId="260"/>
            <ac:spMk id="24" creationId="{476EA1FC-2247-A1EE-5C36-239D7D06D0F0}"/>
          </ac:spMkLst>
        </pc:spChg>
        <pc:spChg chg="mod">
          <ac:chgData name="Tín" userId="b5d16307c038a7f2" providerId="LiveId" clId="{7F4E47CE-981B-4BFB-B58F-F2F067DA3FE0}" dt="2023-02-07T15:21:04.606" v="570"/>
          <ac:spMkLst>
            <pc:docMk/>
            <pc:sldMk cId="1691767415" sldId="260"/>
            <ac:spMk id="24" creationId="{9BD2C824-86C7-8856-8310-65BAC7F33DCF}"/>
          </ac:spMkLst>
        </pc:spChg>
        <pc:spChg chg="add del">
          <ac:chgData name="Tín" userId="b5d16307c038a7f2" providerId="LiveId" clId="{7F4E47CE-981B-4BFB-B58F-F2F067DA3FE0}" dt="2023-02-07T15:24:46.424" v="587"/>
          <ac:spMkLst>
            <pc:docMk/>
            <pc:sldMk cId="1691767415" sldId="260"/>
            <ac:spMk id="25" creationId="{567CC430-B1E1-D49A-1893-BBA4D6E5C8AC}"/>
          </ac:spMkLst>
        </pc:spChg>
        <pc:spChg chg="add mod">
          <ac:chgData name="Tín" userId="b5d16307c038a7f2" providerId="LiveId" clId="{7F4E47CE-981B-4BFB-B58F-F2F067DA3FE0}" dt="2023-02-11T07:03:54.261" v="1668" actId="165"/>
          <ac:spMkLst>
            <pc:docMk/>
            <pc:sldMk cId="1691767415" sldId="260"/>
            <ac:spMk id="26" creationId="{2A6FAE1C-9F3A-D898-6D63-A87C4076C136}"/>
          </ac:spMkLst>
        </pc:spChg>
        <pc:spChg chg="add mod">
          <ac:chgData name="Tín" userId="b5d16307c038a7f2" providerId="LiveId" clId="{7F4E47CE-981B-4BFB-B58F-F2F067DA3FE0}" dt="2023-02-11T07:03:54.261" v="1668" actId="165"/>
          <ac:spMkLst>
            <pc:docMk/>
            <pc:sldMk cId="1691767415" sldId="260"/>
            <ac:spMk id="27" creationId="{2AC201A1-D05A-A2D8-927C-DD11E68014EC}"/>
          </ac:spMkLst>
        </pc:spChg>
        <pc:spChg chg="mod">
          <ac:chgData name="Tín" userId="b5d16307c038a7f2" providerId="LiveId" clId="{7F4E47CE-981B-4BFB-B58F-F2F067DA3FE0}" dt="2023-02-11T07:07:08.364" v="1729" actId="571"/>
          <ac:spMkLst>
            <pc:docMk/>
            <pc:sldMk cId="1691767415" sldId="260"/>
            <ac:spMk id="30" creationId="{661AC5AE-CB31-322F-E295-09EF45C99DAA}"/>
          </ac:spMkLst>
        </pc:spChg>
        <pc:spChg chg="mod">
          <ac:chgData name="Tín" userId="b5d16307c038a7f2" providerId="LiveId" clId="{7F4E47CE-981B-4BFB-B58F-F2F067DA3FE0}" dt="2023-02-11T07:07:08.364" v="1729" actId="571"/>
          <ac:spMkLst>
            <pc:docMk/>
            <pc:sldMk cId="1691767415" sldId="260"/>
            <ac:spMk id="31" creationId="{AB88BC89-A8B9-6A39-7506-75DF2232DB6C}"/>
          </ac:spMkLst>
        </pc:spChg>
        <pc:spChg chg="mod topLvl">
          <ac:chgData name="Tín" userId="b5d16307c038a7f2" providerId="LiveId" clId="{7F4E47CE-981B-4BFB-B58F-F2F067DA3FE0}" dt="2023-02-11T07:04:56.409" v="1697" actId="165"/>
          <ac:spMkLst>
            <pc:docMk/>
            <pc:sldMk cId="1691767415" sldId="260"/>
            <ac:spMk id="2048" creationId="{C5A4D895-C007-AA87-AC49-41DF54D1DD09}"/>
          </ac:spMkLst>
        </pc:spChg>
        <pc:spChg chg="mod topLvl">
          <ac:chgData name="Tín" userId="b5d16307c038a7f2" providerId="LiveId" clId="{7F4E47CE-981B-4BFB-B58F-F2F067DA3FE0}" dt="2023-02-11T07:04:56.409" v="1697" actId="165"/>
          <ac:spMkLst>
            <pc:docMk/>
            <pc:sldMk cId="1691767415" sldId="260"/>
            <ac:spMk id="2049" creationId="{617AFD98-0584-1DE1-8A88-82155CFB0EC1}"/>
          </ac:spMkLst>
        </pc:spChg>
        <pc:spChg chg="mod topLvl">
          <ac:chgData name="Tín" userId="b5d16307c038a7f2" providerId="LiveId" clId="{7F4E47CE-981B-4BFB-B58F-F2F067DA3FE0}" dt="2023-02-11T07:04:56.409" v="1697" actId="165"/>
          <ac:spMkLst>
            <pc:docMk/>
            <pc:sldMk cId="1691767415" sldId="260"/>
            <ac:spMk id="2050" creationId="{018B974E-C364-A5DC-A0D1-677B14FAD0FB}"/>
          </ac:spMkLst>
        </pc:spChg>
        <pc:spChg chg="add mod">
          <ac:chgData name="Tín" userId="b5d16307c038a7f2" providerId="LiveId" clId="{7F4E47CE-981B-4BFB-B58F-F2F067DA3FE0}" dt="2023-02-11T07:07:42.402" v="1740" actId="164"/>
          <ac:spMkLst>
            <pc:docMk/>
            <pc:sldMk cId="1691767415" sldId="260"/>
            <ac:spMk id="2051" creationId="{399DF241-254F-D237-41A5-108A90FC0371}"/>
          </ac:spMkLst>
        </pc:spChg>
        <pc:spChg chg="mod">
          <ac:chgData name="Tín" userId="b5d16307c038a7f2" providerId="LiveId" clId="{7F4E47CE-981B-4BFB-B58F-F2F067DA3FE0}" dt="2023-02-07T15:35:59.308" v="795" actId="165"/>
          <ac:spMkLst>
            <pc:docMk/>
            <pc:sldMk cId="1691767415" sldId="260"/>
            <ac:spMk id="2051" creationId="{E5F6396B-1EF0-ACB9-6849-7B07EC7A7FBA}"/>
          </ac:spMkLst>
        </pc:spChg>
        <pc:spChg chg="mod">
          <ac:chgData name="Tín" userId="b5d16307c038a7f2" providerId="LiveId" clId="{7F4E47CE-981B-4BFB-B58F-F2F067DA3FE0}" dt="2023-02-07T15:35:59.308" v="795" actId="165"/>
          <ac:spMkLst>
            <pc:docMk/>
            <pc:sldMk cId="1691767415" sldId="260"/>
            <ac:spMk id="2053" creationId="{69FC34F1-E34B-7AC5-C8C2-9B56DC793D5D}"/>
          </ac:spMkLst>
        </pc:spChg>
        <pc:spChg chg="del mod topLvl">
          <ac:chgData name="Tín" userId="b5d16307c038a7f2" providerId="LiveId" clId="{7F4E47CE-981B-4BFB-B58F-F2F067DA3FE0}" dt="2023-02-11T07:09:23.627" v="1774" actId="478"/>
          <ac:spMkLst>
            <pc:docMk/>
            <pc:sldMk cId="1691767415" sldId="260"/>
            <ac:spMk id="2055" creationId="{E77DBCF2-C355-6CD6-8D23-8136767E3A24}"/>
          </ac:spMkLst>
        </pc:spChg>
        <pc:spChg chg="mod">
          <ac:chgData name="Tín" userId="b5d16307c038a7f2" providerId="LiveId" clId="{7F4E47CE-981B-4BFB-B58F-F2F067DA3FE0}" dt="2023-02-11T07:08:05.526" v="1746" actId="165"/>
          <ac:spMkLst>
            <pc:docMk/>
            <pc:sldMk cId="1691767415" sldId="260"/>
            <ac:spMk id="2058" creationId="{BC253119-CBCB-8B94-F401-10A39E822646}"/>
          </ac:spMkLst>
        </pc:spChg>
        <pc:spChg chg="mod">
          <ac:chgData name="Tín" userId="b5d16307c038a7f2" providerId="LiveId" clId="{7F4E47CE-981B-4BFB-B58F-F2F067DA3FE0}" dt="2023-02-11T07:08:05.526" v="1746" actId="165"/>
          <ac:spMkLst>
            <pc:docMk/>
            <pc:sldMk cId="1691767415" sldId="260"/>
            <ac:spMk id="2060" creationId="{2A61676E-5C5B-3CF4-7381-B24CED10493E}"/>
          </ac:spMkLst>
        </pc:spChg>
        <pc:spChg chg="mod topLvl">
          <ac:chgData name="Tín" userId="b5d16307c038a7f2" providerId="LiveId" clId="{7F4E47CE-981B-4BFB-B58F-F2F067DA3FE0}" dt="2023-02-11T07:10:31.985" v="1791" actId="164"/>
          <ac:spMkLst>
            <pc:docMk/>
            <pc:sldMk cId="1691767415" sldId="260"/>
            <ac:spMk id="2064" creationId="{434941E3-DBCE-C312-5D6B-0DCAAF8D5A79}"/>
          </ac:spMkLst>
        </pc:spChg>
        <pc:spChg chg="add del">
          <ac:chgData name="Tín" userId="b5d16307c038a7f2" providerId="LiveId" clId="{7F4E47CE-981B-4BFB-B58F-F2F067DA3FE0}" dt="2023-02-07T15:33:31.232" v="778" actId="478"/>
          <ac:spMkLst>
            <pc:docMk/>
            <pc:sldMk cId="1691767415" sldId="260"/>
            <ac:spMk id="2064" creationId="{DBA8DE99-20C7-3D52-AC19-64BB6BF35786}"/>
          </ac:spMkLst>
        </pc:spChg>
        <pc:spChg chg="add del mod">
          <ac:chgData name="Tín" userId="b5d16307c038a7f2" providerId="LiveId" clId="{7F4E47CE-981B-4BFB-B58F-F2F067DA3FE0}" dt="2023-02-07T15:33:31.232" v="778" actId="478"/>
          <ac:spMkLst>
            <pc:docMk/>
            <pc:sldMk cId="1691767415" sldId="260"/>
            <ac:spMk id="2065" creationId="{D53CCF3B-50C8-36CB-E726-E8780448B77A}"/>
          </ac:spMkLst>
        </pc:spChg>
        <pc:spChg chg="mod">
          <ac:chgData name="Tín" userId="b5d16307c038a7f2" providerId="LiveId" clId="{7F4E47CE-981B-4BFB-B58F-F2F067DA3FE0}" dt="2023-02-11T07:09:51.937" v="1779" actId="165"/>
          <ac:spMkLst>
            <pc:docMk/>
            <pc:sldMk cId="1691767415" sldId="260"/>
            <ac:spMk id="2066" creationId="{39A13D33-8B73-28DA-8667-B16706A4D3F8}"/>
          </ac:spMkLst>
        </pc:spChg>
        <pc:spChg chg="mod">
          <ac:chgData name="Tín" userId="b5d16307c038a7f2" providerId="LiveId" clId="{7F4E47CE-981B-4BFB-B58F-F2F067DA3FE0}" dt="2023-02-11T07:09:51.937" v="1779" actId="165"/>
          <ac:spMkLst>
            <pc:docMk/>
            <pc:sldMk cId="1691767415" sldId="260"/>
            <ac:spMk id="2067" creationId="{0C574DA3-F5F0-03F5-310D-BC7F1F2477EC}"/>
          </ac:spMkLst>
        </pc:spChg>
        <pc:spChg chg="add del ord">
          <ac:chgData name="Tín" userId="b5d16307c038a7f2" providerId="LiveId" clId="{7F4E47CE-981B-4BFB-B58F-F2F067DA3FE0}" dt="2023-02-07T15:35:46.872" v="791"/>
          <ac:spMkLst>
            <pc:docMk/>
            <pc:sldMk cId="1691767415" sldId="260"/>
            <ac:spMk id="2067" creationId="{CC457CF5-CB07-D242-AFBB-585B0DE97917}"/>
          </ac:spMkLst>
        </pc:spChg>
        <pc:spChg chg="add del">
          <ac:chgData name="Tín" userId="b5d16307c038a7f2" providerId="LiveId" clId="{7F4E47CE-981B-4BFB-B58F-F2F067DA3FE0}" dt="2023-02-07T15:35:04.225" v="785" actId="11529"/>
          <ac:spMkLst>
            <pc:docMk/>
            <pc:sldMk cId="1691767415" sldId="260"/>
            <ac:spMk id="2068" creationId="{212C547E-9C8C-2FDA-18FE-C819CB8FADFE}"/>
          </ac:spMkLst>
        </pc:spChg>
        <pc:spChg chg="add mod">
          <ac:chgData name="Tín" userId="b5d16307c038a7f2" providerId="LiveId" clId="{7F4E47CE-981B-4BFB-B58F-F2F067DA3FE0}" dt="2023-02-11T07:10:31.985" v="1791" actId="164"/>
          <ac:spMkLst>
            <pc:docMk/>
            <pc:sldMk cId="1691767415" sldId="260"/>
            <ac:spMk id="2068" creationId="{9B2C7D4B-650A-93FB-5E12-62E26596585F}"/>
          </ac:spMkLst>
        </pc:spChg>
        <pc:spChg chg="add del">
          <ac:chgData name="Tín" userId="b5d16307c038a7f2" providerId="LiveId" clId="{7F4E47CE-981B-4BFB-B58F-F2F067DA3FE0}" dt="2023-02-07T15:35:46.872" v="791"/>
          <ac:spMkLst>
            <pc:docMk/>
            <pc:sldMk cId="1691767415" sldId="260"/>
            <ac:spMk id="2069" creationId="{DF9586BD-B264-A450-7D4C-B149EC278197}"/>
          </ac:spMkLst>
        </pc:spChg>
        <pc:spChg chg="add del mod">
          <ac:chgData name="Tín" userId="b5d16307c038a7f2" providerId="LiveId" clId="{7F4E47CE-981B-4BFB-B58F-F2F067DA3FE0}" dt="2023-02-07T15:35:46.872" v="791"/>
          <ac:spMkLst>
            <pc:docMk/>
            <pc:sldMk cId="1691767415" sldId="260"/>
            <ac:spMk id="2070" creationId="{7F3EE52F-FEF6-66B6-9CB1-58988CCC5B6F}"/>
          </ac:spMkLst>
        </pc:spChg>
        <pc:spChg chg="mod ord topLvl">
          <ac:chgData name="Tín" userId="b5d16307c038a7f2" providerId="LiveId" clId="{7F4E47CE-981B-4BFB-B58F-F2F067DA3FE0}" dt="2023-02-11T07:05:09.157" v="1699" actId="207"/>
          <ac:spMkLst>
            <pc:docMk/>
            <pc:sldMk cId="1691767415" sldId="260"/>
            <ac:spMk id="2071" creationId="{33FD8DDE-A24C-A2A2-8453-81A7B9720BF9}"/>
          </ac:spMkLst>
        </pc:spChg>
        <pc:grpChg chg="add del mod">
          <ac:chgData name="Tín" userId="b5d16307c038a7f2" providerId="LiveId" clId="{7F4E47CE-981B-4BFB-B58F-F2F067DA3FE0}" dt="2023-02-11T07:04:59.405" v="1698" actId="165"/>
          <ac:grpSpMkLst>
            <pc:docMk/>
            <pc:sldMk cId="1691767415" sldId="260"/>
            <ac:grpSpMk id="4" creationId="{F7794595-221C-1F01-ED98-F4A1A5E3AF4F}"/>
          </ac:grpSpMkLst>
        </pc:grpChg>
        <pc:grpChg chg="mod topLvl">
          <ac:chgData name="Tín" userId="b5d16307c038a7f2" providerId="LiveId" clId="{7F4E47CE-981B-4BFB-B58F-F2F067DA3FE0}" dt="2023-02-11T07:06:49.264" v="1720" actId="207"/>
          <ac:grpSpMkLst>
            <pc:docMk/>
            <pc:sldMk cId="1691767415" sldId="260"/>
            <ac:grpSpMk id="5" creationId="{69AF6706-FE14-FE90-4F09-D63853677652}"/>
          </ac:grpSpMkLst>
        </pc:grpChg>
        <pc:grpChg chg="add del mod">
          <ac:chgData name="Tín" userId="b5d16307c038a7f2" providerId="LiveId" clId="{7F4E47CE-981B-4BFB-B58F-F2F067DA3FE0}" dt="2023-02-07T15:17:14.129" v="508" actId="165"/>
          <ac:grpSpMkLst>
            <pc:docMk/>
            <pc:sldMk cId="1691767415" sldId="260"/>
            <ac:grpSpMk id="14" creationId="{06FD08F5-408F-0B00-2F18-A0D8C8DB98FD}"/>
          </ac:grpSpMkLst>
        </pc:grpChg>
        <pc:grpChg chg="del mod topLvl">
          <ac:chgData name="Tín" userId="b5d16307c038a7f2" providerId="LiveId" clId="{7F4E47CE-981B-4BFB-B58F-F2F067DA3FE0}" dt="2023-02-07T15:26:54.250" v="620" actId="478"/>
          <ac:grpSpMkLst>
            <pc:docMk/>
            <pc:sldMk cId="1691767415" sldId="260"/>
            <ac:grpSpMk id="15" creationId="{F94FB47C-FA0F-4CB5-0826-45C0D0E08BDD}"/>
          </ac:grpSpMkLst>
        </pc:grpChg>
        <pc:grpChg chg="add mod ord">
          <ac:chgData name="Tín" userId="b5d16307c038a7f2" providerId="LiveId" clId="{7F4E47CE-981B-4BFB-B58F-F2F067DA3FE0}" dt="2023-02-11T07:07:42.402" v="1740" actId="164"/>
          <ac:grpSpMkLst>
            <pc:docMk/>
            <pc:sldMk cId="1691767415" sldId="260"/>
            <ac:grpSpMk id="22" creationId="{3EE90E96-0460-4D51-C3E4-BBE8B87B4EFC}"/>
          </ac:grpSpMkLst>
        </pc:grpChg>
        <pc:grpChg chg="add mod">
          <ac:chgData name="Tín" userId="b5d16307c038a7f2" providerId="LiveId" clId="{7F4E47CE-981B-4BFB-B58F-F2F067DA3FE0}" dt="2023-02-11T07:07:08.364" v="1729" actId="571"/>
          <ac:grpSpMkLst>
            <pc:docMk/>
            <pc:sldMk cId="1691767415" sldId="260"/>
            <ac:grpSpMk id="25" creationId="{076EBC07-01C5-CD5C-46CD-442D78EDDB9F}"/>
          </ac:grpSpMkLst>
        </pc:grpChg>
        <pc:grpChg chg="add del mod ord topLvl">
          <ac:chgData name="Tín" userId="b5d16307c038a7f2" providerId="LiveId" clId="{7F4E47CE-981B-4BFB-B58F-F2F067DA3FE0}" dt="2023-02-11T07:03:57.272" v="1669" actId="478"/>
          <ac:grpSpMkLst>
            <pc:docMk/>
            <pc:sldMk cId="1691767415" sldId="260"/>
            <ac:grpSpMk id="28" creationId="{67BB0D51-2D54-E51E-0A33-2F55F8669403}"/>
          </ac:grpSpMkLst>
        </pc:grpChg>
        <pc:grpChg chg="add del mod">
          <ac:chgData name="Tín" userId="b5d16307c038a7f2" providerId="LiveId" clId="{7F4E47CE-981B-4BFB-B58F-F2F067DA3FE0}" dt="2023-02-11T07:03:54.261" v="1668" actId="165"/>
          <ac:grpSpMkLst>
            <pc:docMk/>
            <pc:sldMk cId="1691767415" sldId="260"/>
            <ac:grpSpMk id="29" creationId="{C527C199-9A71-DCC7-697F-231B5A560D8A}"/>
          </ac:grpSpMkLst>
        </pc:grpChg>
        <pc:grpChg chg="add del mod">
          <ac:chgData name="Tín" userId="b5d16307c038a7f2" providerId="LiveId" clId="{7F4E47CE-981B-4BFB-B58F-F2F067DA3FE0}" dt="2023-02-07T15:35:59.308" v="795" actId="165"/>
          <ac:grpSpMkLst>
            <pc:docMk/>
            <pc:sldMk cId="1691767415" sldId="260"/>
            <ac:grpSpMk id="30" creationId="{8127D118-D0E8-C6E0-085A-40A3C206B882}"/>
          </ac:grpSpMkLst>
        </pc:grpChg>
        <pc:grpChg chg="del mod topLvl">
          <ac:chgData name="Tín" userId="b5d16307c038a7f2" providerId="LiveId" clId="{7F4E47CE-981B-4BFB-B58F-F2F067DA3FE0}" dt="2023-02-07T15:36:01.651" v="796" actId="478"/>
          <ac:grpSpMkLst>
            <pc:docMk/>
            <pc:sldMk cId="1691767415" sldId="260"/>
            <ac:grpSpMk id="31" creationId="{1D3775C7-4BA3-8C32-2D8B-93EB3CF77728}"/>
          </ac:grpSpMkLst>
        </pc:grpChg>
        <pc:grpChg chg="add mod">
          <ac:chgData name="Tín" userId="b5d16307c038a7f2" providerId="LiveId" clId="{7F4E47CE-981B-4BFB-B58F-F2F067DA3FE0}" dt="2023-02-11T07:07:45.730" v="1741" actId="1076"/>
          <ac:grpSpMkLst>
            <pc:docMk/>
            <pc:sldMk cId="1691767415" sldId="260"/>
            <ac:grpSpMk id="2052" creationId="{15B9618F-9D56-23FA-1A5F-61E71E70D380}"/>
          </ac:grpSpMkLst>
        </pc:grpChg>
        <pc:grpChg chg="add del mod">
          <ac:chgData name="Tín" userId="b5d16307c038a7f2" providerId="LiveId" clId="{7F4E47CE-981B-4BFB-B58F-F2F067DA3FE0}" dt="2023-02-11T07:08:05.526" v="1746" actId="165"/>
          <ac:grpSpMkLst>
            <pc:docMk/>
            <pc:sldMk cId="1691767415" sldId="260"/>
            <ac:grpSpMk id="2053" creationId="{72FDCAF7-CA71-5D06-5795-5259EA25FC6F}"/>
          </ac:grpSpMkLst>
        </pc:grpChg>
        <pc:grpChg chg="del mod topLvl">
          <ac:chgData name="Tín" userId="b5d16307c038a7f2" providerId="LiveId" clId="{7F4E47CE-981B-4BFB-B58F-F2F067DA3FE0}" dt="2023-02-11T07:08:25.698" v="1756" actId="478"/>
          <ac:grpSpMkLst>
            <pc:docMk/>
            <pc:sldMk cId="1691767415" sldId="260"/>
            <ac:grpSpMk id="2057" creationId="{290FD0DD-0252-614F-51C8-96D5F458416C}"/>
          </ac:grpSpMkLst>
        </pc:grpChg>
        <pc:grpChg chg="add del mod">
          <ac:chgData name="Tín" userId="b5d16307c038a7f2" providerId="LiveId" clId="{7F4E47CE-981B-4BFB-B58F-F2F067DA3FE0}" dt="2023-02-11T07:09:51.937" v="1779" actId="165"/>
          <ac:grpSpMkLst>
            <pc:docMk/>
            <pc:sldMk cId="1691767415" sldId="260"/>
            <ac:grpSpMk id="2063" creationId="{916FCEFB-4B2D-1E09-7A23-CA6D8BBF194A}"/>
          </ac:grpSpMkLst>
        </pc:grpChg>
        <pc:grpChg chg="del mod topLvl">
          <ac:chgData name="Tín" userId="b5d16307c038a7f2" providerId="LiveId" clId="{7F4E47CE-981B-4BFB-B58F-F2F067DA3FE0}" dt="2023-02-11T07:09:53.943" v="1781" actId="478"/>
          <ac:grpSpMkLst>
            <pc:docMk/>
            <pc:sldMk cId="1691767415" sldId="260"/>
            <ac:grpSpMk id="2065" creationId="{C96CE3D7-853F-279F-D6E6-AEAF8D6A6718}"/>
          </ac:grpSpMkLst>
        </pc:grpChg>
        <pc:grpChg chg="add mod">
          <ac:chgData name="Tín" userId="b5d16307c038a7f2" providerId="LiveId" clId="{7F4E47CE-981B-4BFB-B58F-F2F067DA3FE0}" dt="2023-02-11T07:10:35.709" v="1793" actId="1076"/>
          <ac:grpSpMkLst>
            <pc:docMk/>
            <pc:sldMk cId="1691767415" sldId="260"/>
            <ac:grpSpMk id="2069" creationId="{49051D55-30A0-FD97-381B-9F2B92DA0C1B}"/>
          </ac:grpSpMkLst>
        </pc:grpChg>
        <pc:grpChg chg="add del mod">
          <ac:chgData name="Tín" userId="b5d16307c038a7f2" providerId="LiveId" clId="{7F4E47CE-981B-4BFB-B58F-F2F067DA3FE0}" dt="2023-02-11T07:04:56.409" v="1697" actId="165"/>
          <ac:grpSpMkLst>
            <pc:docMk/>
            <pc:sldMk cId="1691767415" sldId="260"/>
            <ac:grpSpMk id="2072" creationId="{47CAB3FA-06C7-188D-2D6F-9840441B8204}"/>
          </ac:grpSpMkLst>
        </pc:grpChg>
        <pc:picChg chg="add mod">
          <ac:chgData name="Tín" userId="b5d16307c038a7f2" providerId="LiveId" clId="{7F4E47CE-981B-4BFB-B58F-F2F067DA3FE0}" dt="2023-02-11T07:04:51.427" v="1696"/>
          <ac:picMkLst>
            <pc:docMk/>
            <pc:sldMk cId="1691767415" sldId="260"/>
            <ac:picMk id="19" creationId="{286904B7-91B8-9ECE-2D1C-600844BD4735}"/>
          </ac:picMkLst>
        </pc:picChg>
        <pc:picChg chg="add mod">
          <ac:chgData name="Tín" userId="b5d16307c038a7f2" providerId="LiveId" clId="{7F4E47CE-981B-4BFB-B58F-F2F067DA3FE0}" dt="2023-02-11T08:19:14.338" v="2943" actId="1076"/>
          <ac:picMkLst>
            <pc:docMk/>
            <pc:sldMk cId="1691767415" sldId="260"/>
            <ac:picMk id="20" creationId="{81F660E9-A5F3-259B-CA3F-8152DB781F5A}"/>
          </ac:picMkLst>
        </pc:picChg>
        <pc:picChg chg="add del mod">
          <ac:chgData name="Tín" userId="b5d16307c038a7f2" providerId="LiveId" clId="{7F4E47CE-981B-4BFB-B58F-F2F067DA3FE0}" dt="2023-02-07T15:26:30.712" v="610" actId="478"/>
          <ac:picMkLst>
            <pc:docMk/>
            <pc:sldMk cId="1691767415" sldId="260"/>
            <ac:picMk id="2052" creationId="{C3B0A0EF-0550-B559-6D0B-41EF66376506}"/>
          </ac:picMkLst>
        </pc:picChg>
        <pc:picChg chg="add del mod">
          <ac:chgData name="Tín" userId="b5d16307c038a7f2" providerId="LiveId" clId="{7F4E47CE-981B-4BFB-B58F-F2F067DA3FE0}" dt="2023-02-07T15:35:36.179" v="790" actId="478"/>
          <ac:picMkLst>
            <pc:docMk/>
            <pc:sldMk cId="1691767415" sldId="260"/>
            <ac:picMk id="2066" creationId="{F17CBFAB-E519-40C3-754D-85D11FB2F71B}"/>
          </ac:picMkLst>
        </pc:picChg>
        <pc:cxnChg chg="mod ord">
          <ac:chgData name="Tín" userId="b5d16307c038a7f2" providerId="LiveId" clId="{7F4E47CE-981B-4BFB-B58F-F2F067DA3FE0}" dt="2023-02-11T06:18:40.498" v="1353" actId="170"/>
          <ac:cxnSpMkLst>
            <pc:docMk/>
            <pc:sldMk cId="1691767415" sldId="260"/>
            <ac:cxnSpMk id="21" creationId="{020AB4A6-33E6-9BE1-BF03-BE625C3B8734}"/>
          </ac:cxnSpMkLst>
        </pc:cxnChg>
        <pc:cxnChg chg="add mod">
          <ac:chgData name="Tín" userId="b5d16307c038a7f2" providerId="LiveId" clId="{7F4E47CE-981B-4BFB-B58F-F2F067DA3FE0}" dt="2023-02-11T08:19:17.063" v="2944" actId="14100"/>
          <ac:cxnSpMkLst>
            <pc:docMk/>
            <pc:sldMk cId="1691767415" sldId="260"/>
            <ac:cxnSpMk id="2054" creationId="{31849109-A73A-B041-E714-C8706CE72699}"/>
          </ac:cxnSpMkLst>
        </pc:cxnChg>
        <pc:cxnChg chg="add mod">
          <ac:chgData name="Tín" userId="b5d16307c038a7f2" providerId="LiveId" clId="{7F4E47CE-981B-4BFB-B58F-F2F067DA3FE0}" dt="2023-02-11T07:07:52.875" v="1742" actId="208"/>
          <ac:cxnSpMkLst>
            <pc:docMk/>
            <pc:sldMk cId="1691767415" sldId="260"/>
            <ac:cxnSpMk id="2056" creationId="{B2C712E7-F77A-4DA3-CF2C-6C96BCB7EB41}"/>
          </ac:cxnSpMkLst>
        </pc:cxnChg>
        <pc:cxnChg chg="add mod">
          <ac:chgData name="Tín" userId="b5d16307c038a7f2" providerId="LiveId" clId="{7F4E47CE-981B-4BFB-B58F-F2F067DA3FE0}" dt="2023-02-11T07:07:52.875" v="1742" actId="208"/>
          <ac:cxnSpMkLst>
            <pc:docMk/>
            <pc:sldMk cId="1691767415" sldId="260"/>
            <ac:cxnSpMk id="2059" creationId="{F218108B-95C1-5813-92A1-79D734CE40C0}"/>
          </ac:cxnSpMkLst>
        </pc:cxnChg>
        <pc:cxnChg chg="add mod">
          <ac:chgData name="Tín" userId="b5d16307c038a7f2" providerId="LiveId" clId="{7F4E47CE-981B-4BFB-B58F-F2F067DA3FE0}" dt="2023-02-11T06:16:14.598" v="1324" actId="693"/>
          <ac:cxnSpMkLst>
            <pc:docMk/>
            <pc:sldMk cId="1691767415" sldId="260"/>
            <ac:cxnSpMk id="2061" creationId="{7D3B1153-2A16-244D-9C9A-52C8EB90B50D}"/>
          </ac:cxnSpMkLst>
        </pc:cxnChg>
        <pc:cxnChg chg="add mod">
          <ac:chgData name="Tín" userId="b5d16307c038a7f2" providerId="LiveId" clId="{7F4E47CE-981B-4BFB-B58F-F2F067DA3FE0}" dt="2023-02-11T06:16:21.177" v="1325" actId="693"/>
          <ac:cxnSpMkLst>
            <pc:docMk/>
            <pc:sldMk cId="1691767415" sldId="260"/>
            <ac:cxnSpMk id="2062" creationId="{280F32DE-ACCC-138C-C6DC-D6C189EC0674}"/>
          </ac:cxnSpMkLst>
        </pc:cxnChg>
        <pc:cxnChg chg="add mod ord">
          <ac:chgData name="Tín" userId="b5d16307c038a7f2" providerId="LiveId" clId="{7F4E47CE-981B-4BFB-B58F-F2F067DA3FE0}" dt="2023-02-11T08:19:33.877" v="2952" actId="14100"/>
          <ac:cxnSpMkLst>
            <pc:docMk/>
            <pc:sldMk cId="1691767415" sldId="260"/>
            <ac:cxnSpMk id="2073" creationId="{E729CB54-E145-4981-1952-699E49573A16}"/>
          </ac:cxnSpMkLst>
        </pc:cxnChg>
        <pc:cxnChg chg="add del mod">
          <ac:chgData name="Tín" userId="b5d16307c038a7f2" providerId="LiveId" clId="{7F4E47CE-981B-4BFB-B58F-F2F067DA3FE0}" dt="2023-02-07T15:58:51.900" v="1105" actId="478"/>
          <ac:cxnSpMkLst>
            <pc:docMk/>
            <pc:sldMk cId="1691767415" sldId="260"/>
            <ac:cxnSpMk id="2073" creationId="{F779B306-F9E6-676A-DAE6-09C2B218477B}"/>
          </ac:cxnSpMkLst>
        </pc:cxnChg>
        <pc:cxnChg chg="add mod">
          <ac:chgData name="Tín" userId="b5d16307c038a7f2" providerId="LiveId" clId="{7F4E47CE-981B-4BFB-B58F-F2F067DA3FE0}" dt="2023-02-11T07:11:36.688" v="1796" actId="208"/>
          <ac:cxnSpMkLst>
            <pc:docMk/>
            <pc:sldMk cId="1691767415" sldId="260"/>
            <ac:cxnSpMk id="2074" creationId="{CFBA1C9A-00E7-E772-B160-DEDB8FC822F6}"/>
          </ac:cxnSpMkLst>
        </pc:cxnChg>
      </pc:sldChg>
      <pc:sldChg chg="add del modTransition setBg">
        <pc:chgData name="Tín" userId="b5d16307c038a7f2" providerId="LiveId" clId="{7F4E47CE-981B-4BFB-B58F-F2F067DA3FE0}" dt="2023-02-07T15:59:56.225" v="1116" actId="47"/>
        <pc:sldMkLst>
          <pc:docMk/>
          <pc:sldMk cId="214722626" sldId="261"/>
        </pc:sldMkLst>
      </pc:sldChg>
      <pc:sldChg chg="addSp delSp modSp add del mod modTransition">
        <pc:chgData name="Tín" userId="b5d16307c038a7f2" providerId="LiveId" clId="{7F4E47CE-981B-4BFB-B58F-F2F067DA3FE0}" dt="2023-02-07T15:58:11.919" v="1102" actId="47"/>
        <pc:sldMkLst>
          <pc:docMk/>
          <pc:sldMk cId="895041521" sldId="261"/>
        </pc:sldMkLst>
        <pc:grpChg chg="add del mod">
          <ac:chgData name="Tín" userId="b5d16307c038a7f2" providerId="LiveId" clId="{7F4E47CE-981B-4BFB-B58F-F2F067DA3FE0}" dt="2023-02-07T15:54:42.598" v="1017" actId="21"/>
          <ac:grpSpMkLst>
            <pc:docMk/>
            <pc:sldMk cId="895041521" sldId="261"/>
            <ac:grpSpMk id="2" creationId="{633BC6BA-432E-439A-14A6-533115BA8F1A}"/>
          </ac:grpSpMkLst>
        </pc:grpChg>
        <pc:grpChg chg="mod">
          <ac:chgData name="Tín" userId="b5d16307c038a7f2" providerId="LiveId" clId="{7F4E47CE-981B-4BFB-B58F-F2F067DA3FE0}" dt="2023-02-07T15:53:59.034" v="1016" actId="164"/>
          <ac:grpSpMkLst>
            <pc:docMk/>
            <pc:sldMk cId="895041521" sldId="261"/>
            <ac:grpSpMk id="29" creationId="{C527C199-9A71-DCC7-697F-231B5A560D8A}"/>
          </ac:grpSpMkLst>
        </pc:grpChg>
        <pc:grpChg chg="mod">
          <ac:chgData name="Tín" userId="b5d16307c038a7f2" providerId="LiveId" clId="{7F4E47CE-981B-4BFB-B58F-F2F067DA3FE0}" dt="2023-02-07T15:53:59.034" v="1016" actId="164"/>
          <ac:grpSpMkLst>
            <pc:docMk/>
            <pc:sldMk cId="895041521" sldId="261"/>
            <ac:grpSpMk id="2072" creationId="{47CAB3FA-06C7-188D-2D6F-9840441B8204}"/>
          </ac:grpSpMkLst>
        </pc:grpChg>
        <pc:picChg chg="add mod">
          <ac:chgData name="Tín" userId="b5d16307c038a7f2" providerId="LiveId" clId="{7F4E47CE-981B-4BFB-B58F-F2F067DA3FE0}" dt="2023-02-07T15:55:05.445" v="1073" actId="29295"/>
          <ac:picMkLst>
            <pc:docMk/>
            <pc:sldMk cId="895041521" sldId="261"/>
            <ac:picMk id="3" creationId="{72AB6B79-3D93-BE73-642F-E100FCAAAB21}"/>
          </ac:picMkLst>
        </pc:picChg>
        <pc:cxnChg chg="add mod">
          <ac:chgData name="Tín" userId="b5d16307c038a7f2" providerId="LiveId" clId="{7F4E47CE-981B-4BFB-B58F-F2F067DA3FE0}" dt="2023-02-07T15:56:36.547" v="1087" actId="571"/>
          <ac:cxnSpMkLst>
            <pc:docMk/>
            <pc:sldMk cId="895041521" sldId="261"/>
            <ac:cxnSpMk id="6" creationId="{94EDE8D1-42F7-D7CF-27A0-146F83C0D069}"/>
          </ac:cxnSpMkLst>
        </pc:cxnChg>
        <pc:cxnChg chg="mod">
          <ac:chgData name="Tín" userId="b5d16307c038a7f2" providerId="LiveId" clId="{7F4E47CE-981B-4BFB-B58F-F2F067DA3FE0}" dt="2023-02-07T15:53:59.034" v="1016" actId="164"/>
          <ac:cxnSpMkLst>
            <pc:docMk/>
            <pc:sldMk cId="895041521" sldId="261"/>
            <ac:cxnSpMk id="2054" creationId="{31849109-A73A-B041-E714-C8706CE72699}"/>
          </ac:cxnSpMkLst>
        </pc:cxnChg>
        <pc:cxnChg chg="mod">
          <ac:chgData name="Tín" userId="b5d16307c038a7f2" providerId="LiveId" clId="{7F4E47CE-981B-4BFB-B58F-F2F067DA3FE0}" dt="2023-02-07T15:53:59.034" v="1016" actId="164"/>
          <ac:cxnSpMkLst>
            <pc:docMk/>
            <pc:sldMk cId="895041521" sldId="261"/>
            <ac:cxnSpMk id="2061" creationId="{7D3B1153-2A16-244D-9C9A-52C8EB90B50D}"/>
          </ac:cxnSpMkLst>
        </pc:cxnChg>
        <pc:cxnChg chg="mod">
          <ac:chgData name="Tín" userId="b5d16307c038a7f2" providerId="LiveId" clId="{7F4E47CE-981B-4BFB-B58F-F2F067DA3FE0}" dt="2023-02-07T15:53:59.034" v="1016" actId="164"/>
          <ac:cxnSpMkLst>
            <pc:docMk/>
            <pc:sldMk cId="895041521" sldId="261"/>
            <ac:cxnSpMk id="2062" creationId="{280F32DE-ACCC-138C-C6DC-D6C189EC0674}"/>
          </ac:cxnSpMkLst>
        </pc:cxnChg>
      </pc:sldChg>
      <pc:sldChg chg="addSp delSp modSp add mod modTransition setBg">
        <pc:chgData name="Tín" userId="b5d16307c038a7f2" providerId="LiveId" clId="{7F4E47CE-981B-4BFB-B58F-F2F067DA3FE0}" dt="2023-02-11T07:03:50.819" v="1667" actId="21"/>
        <pc:sldMkLst>
          <pc:docMk/>
          <pc:sldMk cId="1383805587" sldId="261"/>
        </pc:sldMkLst>
        <pc:spChg chg="add mod">
          <ac:chgData name="Tín" userId="b5d16307c038a7f2" providerId="LiveId" clId="{7F4E47CE-981B-4BFB-B58F-F2F067DA3FE0}" dt="2023-02-11T06:54:11.316" v="1636" actId="208"/>
          <ac:spMkLst>
            <pc:docMk/>
            <pc:sldMk cId="1383805587" sldId="261"/>
            <ac:spMk id="2" creationId="{A1464847-16E5-8CA3-57B3-84A524252B66}"/>
          </ac:spMkLst>
        </pc:spChg>
        <pc:spChg chg="del">
          <ac:chgData name="Tín" userId="b5d16307c038a7f2" providerId="LiveId" clId="{7F4E47CE-981B-4BFB-B58F-F2F067DA3FE0}" dt="2023-02-07T16:01:59.736" v="1126" actId="478"/>
          <ac:spMkLst>
            <pc:docMk/>
            <pc:sldMk cId="1383805587" sldId="261"/>
            <ac:spMk id="3" creationId="{68807B58-5485-3875-BF74-5363CDE3A994}"/>
          </ac:spMkLst>
        </pc:spChg>
        <pc:spChg chg="add mod">
          <ac:chgData name="Tín" userId="b5d16307c038a7f2" providerId="LiveId" clId="{7F4E47CE-981B-4BFB-B58F-F2F067DA3FE0}" dt="2023-02-11T06:54:06.617" v="1633" actId="207"/>
          <ac:spMkLst>
            <pc:docMk/>
            <pc:sldMk cId="1383805587" sldId="261"/>
            <ac:spMk id="3" creationId="{843D6C1A-E946-97EA-49FC-DFE72BB75C96}"/>
          </ac:spMkLst>
        </pc:spChg>
        <pc:spChg chg="add mod">
          <ac:chgData name="Tín" userId="b5d16307c038a7f2" providerId="LiveId" clId="{7F4E47CE-981B-4BFB-B58F-F2F067DA3FE0}" dt="2023-02-11T06:54:06.617" v="1633" actId="207"/>
          <ac:spMkLst>
            <pc:docMk/>
            <pc:sldMk cId="1383805587" sldId="261"/>
            <ac:spMk id="5" creationId="{7D97177B-2C63-B188-D6B1-07EC85095CBC}"/>
          </ac:spMkLst>
        </pc:spChg>
        <pc:spChg chg="del">
          <ac:chgData name="Tín" userId="b5d16307c038a7f2" providerId="LiveId" clId="{7F4E47CE-981B-4BFB-B58F-F2F067DA3FE0}" dt="2023-02-07T16:01:59.736" v="1126" actId="478"/>
          <ac:spMkLst>
            <pc:docMk/>
            <pc:sldMk cId="1383805587" sldId="261"/>
            <ac:spMk id="6" creationId="{B9A403CF-2079-2BB6-08ED-E5B543B8A831}"/>
          </ac:spMkLst>
        </pc:spChg>
        <pc:spChg chg="add mod">
          <ac:chgData name="Tín" userId="b5d16307c038a7f2" providerId="LiveId" clId="{7F4E47CE-981B-4BFB-B58F-F2F067DA3FE0}" dt="2023-02-11T06:54:19.353" v="1637" actId="207"/>
          <ac:spMkLst>
            <pc:docMk/>
            <pc:sldMk cId="1383805587" sldId="261"/>
            <ac:spMk id="6" creationId="{BF28235A-4245-88C4-D80C-7F4DED546B72}"/>
          </ac:spMkLst>
        </pc:spChg>
        <pc:spChg chg="add del mod">
          <ac:chgData name="Tín" userId="b5d16307c038a7f2" providerId="LiveId" clId="{7F4E47CE-981B-4BFB-B58F-F2F067DA3FE0}" dt="2023-02-11T06:35:50.168" v="1416" actId="478"/>
          <ac:spMkLst>
            <pc:docMk/>
            <pc:sldMk cId="1383805587" sldId="261"/>
            <ac:spMk id="7" creationId="{368BD155-1980-5D5C-3853-94CEC62442E0}"/>
          </ac:spMkLst>
        </pc:spChg>
        <pc:spChg chg="del">
          <ac:chgData name="Tín" userId="b5d16307c038a7f2" providerId="LiveId" clId="{7F4E47CE-981B-4BFB-B58F-F2F067DA3FE0}" dt="2023-02-07T16:01:59.736" v="1126" actId="478"/>
          <ac:spMkLst>
            <pc:docMk/>
            <pc:sldMk cId="1383805587" sldId="261"/>
            <ac:spMk id="8" creationId="{04FC0EA5-0146-4EF5-CC5D-2253C2080C35}"/>
          </ac:spMkLst>
        </pc:spChg>
        <pc:spChg chg="add mod">
          <ac:chgData name="Tín" userId="b5d16307c038a7f2" providerId="LiveId" clId="{7F4E47CE-981B-4BFB-B58F-F2F067DA3FE0}" dt="2023-02-11T06:54:19.353" v="1637" actId="207"/>
          <ac:spMkLst>
            <pc:docMk/>
            <pc:sldMk cId="1383805587" sldId="261"/>
            <ac:spMk id="8" creationId="{D9799E6F-189B-A471-FFAF-DAE1BF395D38}"/>
          </ac:spMkLst>
        </pc:spChg>
        <pc:spChg chg="add mod">
          <ac:chgData name="Tín" userId="b5d16307c038a7f2" providerId="LiveId" clId="{7F4E47CE-981B-4BFB-B58F-F2F067DA3FE0}" dt="2023-02-11T06:54:19.353" v="1637" actId="207"/>
          <ac:spMkLst>
            <pc:docMk/>
            <pc:sldMk cId="1383805587" sldId="261"/>
            <ac:spMk id="9" creationId="{A4D4EEB7-5523-20B7-07EB-DDB13D3F2A35}"/>
          </ac:spMkLst>
        </pc:spChg>
        <pc:spChg chg="add mod">
          <ac:chgData name="Tín" userId="b5d16307c038a7f2" providerId="LiveId" clId="{7F4E47CE-981B-4BFB-B58F-F2F067DA3FE0}" dt="2023-02-11T06:54:19.353" v="1637" actId="207"/>
          <ac:spMkLst>
            <pc:docMk/>
            <pc:sldMk cId="1383805587" sldId="261"/>
            <ac:spMk id="10" creationId="{A7B51A59-06DF-E833-236B-3AE11743FA1A}"/>
          </ac:spMkLst>
        </pc:spChg>
        <pc:spChg chg="del">
          <ac:chgData name="Tín" userId="b5d16307c038a7f2" providerId="LiveId" clId="{7F4E47CE-981B-4BFB-B58F-F2F067DA3FE0}" dt="2023-02-07T16:01:59.736" v="1126" actId="478"/>
          <ac:spMkLst>
            <pc:docMk/>
            <pc:sldMk cId="1383805587" sldId="261"/>
            <ac:spMk id="10" creationId="{C7B4E845-292C-E569-B01F-5803F448A9ED}"/>
          </ac:spMkLst>
        </pc:spChg>
        <pc:spChg chg="add del mod">
          <ac:chgData name="Tín" userId="b5d16307c038a7f2" providerId="LiveId" clId="{7F4E47CE-981B-4BFB-B58F-F2F067DA3FE0}" dt="2023-02-11T06:35:20.983" v="1411" actId="478"/>
          <ac:spMkLst>
            <pc:docMk/>
            <pc:sldMk cId="1383805587" sldId="261"/>
            <ac:spMk id="11" creationId="{DF0C4B94-048E-BDB1-912A-9EB1ED654830}"/>
          </ac:spMkLst>
        </pc:spChg>
        <pc:spChg chg="add del">
          <ac:chgData name="Tín" userId="b5d16307c038a7f2" providerId="LiveId" clId="{7F4E47CE-981B-4BFB-B58F-F2F067DA3FE0}" dt="2023-02-07T16:05:40.232" v="1201" actId="22"/>
          <ac:spMkLst>
            <pc:docMk/>
            <pc:sldMk cId="1383805587" sldId="261"/>
            <ac:spMk id="13" creationId="{9E0AED39-1C31-6CDB-17F0-FB4C950A8854}"/>
          </ac:spMkLst>
        </pc:spChg>
        <pc:spChg chg="add mod">
          <ac:chgData name="Tín" userId="b5d16307c038a7f2" providerId="LiveId" clId="{7F4E47CE-981B-4BFB-B58F-F2F067DA3FE0}" dt="2023-02-11T06:51:28.446" v="1578" actId="1076"/>
          <ac:spMkLst>
            <pc:docMk/>
            <pc:sldMk cId="1383805587" sldId="261"/>
            <ac:spMk id="14" creationId="{90DB63AE-400F-E6B5-778A-C8F49FF5DEC8}"/>
          </ac:spMkLst>
        </pc:spChg>
        <pc:spChg chg="add mod">
          <ac:chgData name="Tín" userId="b5d16307c038a7f2" providerId="LiveId" clId="{7F4E47CE-981B-4BFB-B58F-F2F067DA3FE0}" dt="2023-02-11T06:51:28.446" v="1578" actId="1076"/>
          <ac:spMkLst>
            <pc:docMk/>
            <pc:sldMk cId="1383805587" sldId="261"/>
            <ac:spMk id="15" creationId="{3A8A10E5-1BAD-EFC4-3B4B-A8D8FFE27103}"/>
          </ac:spMkLst>
        </pc:spChg>
        <pc:spChg chg="add del mod">
          <ac:chgData name="Tín" userId="b5d16307c038a7f2" providerId="LiveId" clId="{7F4E47CE-981B-4BFB-B58F-F2F067DA3FE0}" dt="2023-02-07T16:08:12.668" v="1223" actId="478"/>
          <ac:spMkLst>
            <pc:docMk/>
            <pc:sldMk cId="1383805587" sldId="261"/>
            <ac:spMk id="15" creationId="{ED2E9292-D750-8177-8297-02A1A5DE46B5}"/>
          </ac:spMkLst>
        </pc:spChg>
        <pc:spChg chg="add del">
          <ac:chgData name="Tín" userId="b5d16307c038a7f2" providerId="LiveId" clId="{7F4E47CE-981B-4BFB-B58F-F2F067DA3FE0}" dt="2023-02-11T06:40:11.298" v="1466" actId="478"/>
          <ac:spMkLst>
            <pc:docMk/>
            <pc:sldMk cId="1383805587" sldId="261"/>
            <ac:spMk id="16" creationId="{C9D3AC52-A7DF-D20D-6F00-F6B677B5D43F}"/>
          </ac:spMkLst>
        </pc:spChg>
        <pc:spChg chg="add del">
          <ac:chgData name="Tín" userId="b5d16307c038a7f2" providerId="LiveId" clId="{7F4E47CE-981B-4BFB-B58F-F2F067DA3FE0}" dt="2023-02-11T06:40:13.918" v="1468" actId="478"/>
          <ac:spMkLst>
            <pc:docMk/>
            <pc:sldMk cId="1383805587" sldId="261"/>
            <ac:spMk id="17" creationId="{79BB59B5-CE8D-F578-C3E9-F5C77BFD54B4}"/>
          </ac:spMkLst>
        </pc:spChg>
        <pc:spChg chg="add del">
          <ac:chgData name="Tín" userId="b5d16307c038a7f2" providerId="LiveId" clId="{7F4E47CE-981B-4BFB-B58F-F2F067DA3FE0}" dt="2023-02-11T06:40:19.190" v="1470" actId="478"/>
          <ac:spMkLst>
            <pc:docMk/>
            <pc:sldMk cId="1383805587" sldId="261"/>
            <ac:spMk id="18" creationId="{E2537B00-6DEE-4A2D-2D2E-EC66102BD17E}"/>
          </ac:spMkLst>
        </pc:spChg>
        <pc:spChg chg="add mod">
          <ac:chgData name="Tín" userId="b5d16307c038a7f2" providerId="LiveId" clId="{7F4E47CE-981B-4BFB-B58F-F2F067DA3FE0}" dt="2023-02-11T06:51:28.446" v="1578" actId="1076"/>
          <ac:spMkLst>
            <pc:docMk/>
            <pc:sldMk cId="1383805587" sldId="261"/>
            <ac:spMk id="19" creationId="{6CEC048F-30BB-2073-7EE1-45A427063D4A}"/>
          </ac:spMkLst>
        </pc:spChg>
        <pc:spChg chg="add mod">
          <ac:chgData name="Tín" userId="b5d16307c038a7f2" providerId="LiveId" clId="{7F4E47CE-981B-4BFB-B58F-F2F067DA3FE0}" dt="2023-02-11T06:51:28.446" v="1578" actId="1076"/>
          <ac:spMkLst>
            <pc:docMk/>
            <pc:sldMk cId="1383805587" sldId="261"/>
            <ac:spMk id="20" creationId="{330D423E-BC24-3CBE-0974-77B349930606}"/>
          </ac:spMkLst>
        </pc:spChg>
        <pc:spChg chg="add mod">
          <ac:chgData name="Tín" userId="b5d16307c038a7f2" providerId="LiveId" clId="{7F4E47CE-981B-4BFB-B58F-F2F067DA3FE0}" dt="2023-02-11T06:51:28.446" v="1578" actId="1076"/>
          <ac:spMkLst>
            <pc:docMk/>
            <pc:sldMk cId="1383805587" sldId="261"/>
            <ac:spMk id="22" creationId="{D24560E5-607A-D66B-3B4C-2F6F79360235}"/>
          </ac:spMkLst>
        </pc:spChg>
        <pc:spChg chg="add mod">
          <ac:chgData name="Tín" userId="b5d16307c038a7f2" providerId="LiveId" clId="{7F4E47CE-981B-4BFB-B58F-F2F067DA3FE0}" dt="2023-02-11T06:51:28.446" v="1578" actId="1076"/>
          <ac:spMkLst>
            <pc:docMk/>
            <pc:sldMk cId="1383805587" sldId="261"/>
            <ac:spMk id="23" creationId="{E33C369D-2417-DBE6-1E72-5593C67597AC}"/>
          </ac:spMkLst>
        </pc:spChg>
        <pc:spChg chg="add mod">
          <ac:chgData name="Tín" userId="b5d16307c038a7f2" providerId="LiveId" clId="{7F4E47CE-981B-4BFB-B58F-F2F067DA3FE0}" dt="2023-02-11T06:52:13.814" v="1613" actId="1076"/>
          <ac:spMkLst>
            <pc:docMk/>
            <pc:sldMk cId="1383805587" sldId="261"/>
            <ac:spMk id="30" creationId="{A06488EA-65B2-06BF-CDBD-52921A275613}"/>
          </ac:spMkLst>
        </pc:spChg>
        <pc:spChg chg="add mod">
          <ac:chgData name="Tín" userId="b5d16307c038a7f2" providerId="LiveId" clId="{7F4E47CE-981B-4BFB-B58F-F2F067DA3FE0}" dt="2023-02-11T06:55:38.370" v="1656" actId="1076"/>
          <ac:spMkLst>
            <pc:docMk/>
            <pc:sldMk cId="1383805587" sldId="261"/>
            <ac:spMk id="31" creationId="{B984D377-5295-112E-84DB-B06DD6A7B97B}"/>
          </ac:spMkLst>
        </pc:spChg>
        <pc:grpChg chg="add del mod">
          <ac:chgData name="Tín" userId="b5d16307c038a7f2" providerId="LiveId" clId="{7F4E47CE-981B-4BFB-B58F-F2F067DA3FE0}" dt="2023-02-11T06:51:32.105" v="1579" actId="478"/>
          <ac:grpSpMkLst>
            <pc:docMk/>
            <pc:sldMk cId="1383805587" sldId="261"/>
            <ac:grpSpMk id="24" creationId="{BF91F6E0-D4FE-DDB4-F358-A2623E171BE5}"/>
          </ac:grpSpMkLst>
        </pc:grpChg>
        <pc:grpChg chg="add mod">
          <ac:chgData name="Tín" userId="b5d16307c038a7f2" providerId="LiveId" clId="{7F4E47CE-981B-4BFB-B58F-F2F067DA3FE0}" dt="2023-02-11T06:51:28.446" v="1578" actId="1076"/>
          <ac:grpSpMkLst>
            <pc:docMk/>
            <pc:sldMk cId="1383805587" sldId="261"/>
            <ac:grpSpMk id="25" creationId="{8FDFC1F1-28E0-2E7E-B1E1-D589583C2EF0}"/>
          </ac:grpSpMkLst>
        </pc:grpChg>
        <pc:grpChg chg="add mod">
          <ac:chgData name="Tín" userId="b5d16307c038a7f2" providerId="LiveId" clId="{7F4E47CE-981B-4BFB-B58F-F2F067DA3FE0}" dt="2023-02-11T06:51:28.446" v="1578" actId="1076"/>
          <ac:grpSpMkLst>
            <pc:docMk/>
            <pc:sldMk cId="1383805587" sldId="261"/>
            <ac:grpSpMk id="26" creationId="{3920B7B9-7B26-BC0B-CDDD-50F8AFF0170B}"/>
          </ac:grpSpMkLst>
        </pc:grpChg>
        <pc:grpChg chg="add mod">
          <ac:chgData name="Tín" userId="b5d16307c038a7f2" providerId="LiveId" clId="{7F4E47CE-981B-4BFB-B58F-F2F067DA3FE0}" dt="2023-02-11T06:51:28.446" v="1578" actId="1076"/>
          <ac:grpSpMkLst>
            <pc:docMk/>
            <pc:sldMk cId="1383805587" sldId="261"/>
            <ac:grpSpMk id="27" creationId="{FA999F09-2D15-9AD6-2668-A414A69EC9F7}"/>
          </ac:grpSpMkLst>
        </pc:grpChg>
        <pc:grpChg chg="add mod">
          <ac:chgData name="Tín" userId="b5d16307c038a7f2" providerId="LiveId" clId="{7F4E47CE-981B-4BFB-B58F-F2F067DA3FE0}" dt="2023-02-11T06:51:28.446" v="1578" actId="1076"/>
          <ac:grpSpMkLst>
            <pc:docMk/>
            <pc:sldMk cId="1383805587" sldId="261"/>
            <ac:grpSpMk id="28" creationId="{815416E9-7971-3BB2-7D60-428D5CF47F58}"/>
          </ac:grpSpMkLst>
        </pc:grpChg>
        <pc:grpChg chg="add mod">
          <ac:chgData name="Tín" userId="b5d16307c038a7f2" providerId="LiveId" clId="{7F4E47CE-981B-4BFB-B58F-F2F067DA3FE0}" dt="2023-02-11T06:51:28.446" v="1578" actId="1076"/>
          <ac:grpSpMkLst>
            <pc:docMk/>
            <pc:sldMk cId="1383805587" sldId="261"/>
            <ac:grpSpMk id="29" creationId="{2E00164A-CABE-A2E5-3196-AB06E1BED33C}"/>
          </ac:grpSpMkLst>
        </pc:grpChg>
        <pc:grpChg chg="del">
          <ac:chgData name="Tín" userId="b5d16307c038a7f2" providerId="LiveId" clId="{7F4E47CE-981B-4BFB-B58F-F2F067DA3FE0}" dt="2023-02-07T16:01:59.736" v="1126" actId="478"/>
          <ac:grpSpMkLst>
            <pc:docMk/>
            <pc:sldMk cId="1383805587" sldId="261"/>
            <ac:grpSpMk id="1046" creationId="{2C2B32DA-3E8B-8F6C-8CF8-068260A7578D}"/>
          </ac:grpSpMkLst>
        </pc:grpChg>
        <pc:picChg chg="add del mod">
          <ac:chgData name="Tín" userId="b5d16307c038a7f2" providerId="LiveId" clId="{7F4E47CE-981B-4BFB-B58F-F2F067DA3FE0}" dt="2023-02-11T07:03:50.819" v="1667" actId="21"/>
          <ac:picMkLst>
            <pc:docMk/>
            <pc:sldMk cId="1383805587" sldId="261"/>
            <ac:picMk id="1024" creationId="{7352370F-2B4B-C5F7-C410-510418208F68}"/>
          </ac:picMkLst>
        </pc:picChg>
        <pc:picChg chg="add mod">
          <ac:chgData name="Tín" userId="b5d16307c038a7f2" providerId="LiveId" clId="{7F4E47CE-981B-4BFB-B58F-F2F067DA3FE0}" dt="2023-02-11T06:51:28.446" v="1578" actId="1076"/>
          <ac:picMkLst>
            <pc:docMk/>
            <pc:sldMk cId="1383805587" sldId="261"/>
            <ac:picMk id="1026" creationId="{66FD35AB-5406-C587-9DF7-36236D4C9E6C}"/>
          </ac:picMkLst>
        </pc:picChg>
        <pc:picChg chg="add mod">
          <ac:chgData name="Tín" userId="b5d16307c038a7f2" providerId="LiveId" clId="{7F4E47CE-981B-4BFB-B58F-F2F067DA3FE0}" dt="2023-02-11T06:51:28.446" v="1578" actId="1076"/>
          <ac:picMkLst>
            <pc:docMk/>
            <pc:sldMk cId="1383805587" sldId="261"/>
            <ac:picMk id="1028" creationId="{6689A92F-93FE-4719-B20A-CACF811ED227}"/>
          </ac:picMkLst>
        </pc:picChg>
        <pc:picChg chg="add mod">
          <ac:chgData name="Tín" userId="b5d16307c038a7f2" providerId="LiveId" clId="{7F4E47CE-981B-4BFB-B58F-F2F067DA3FE0}" dt="2023-02-11T06:51:28.446" v="1578" actId="1076"/>
          <ac:picMkLst>
            <pc:docMk/>
            <pc:sldMk cId="1383805587" sldId="261"/>
            <ac:picMk id="1036" creationId="{CC33A4D3-7618-B210-7BB1-20A4CAF37155}"/>
          </ac:picMkLst>
        </pc:picChg>
        <pc:picChg chg="add mod">
          <ac:chgData name="Tín" userId="b5d16307c038a7f2" providerId="LiveId" clId="{7F4E47CE-981B-4BFB-B58F-F2F067DA3FE0}" dt="2023-02-11T06:51:28.446" v="1578" actId="1076"/>
          <ac:picMkLst>
            <pc:docMk/>
            <pc:sldMk cId="1383805587" sldId="261"/>
            <ac:picMk id="1038" creationId="{BF8780F6-C0DB-0078-1EAD-C1CD4CEB3AA8}"/>
          </ac:picMkLst>
        </pc:picChg>
        <pc:picChg chg="add mod">
          <ac:chgData name="Tín" userId="b5d16307c038a7f2" providerId="LiveId" clId="{7F4E47CE-981B-4BFB-B58F-F2F067DA3FE0}" dt="2023-02-11T06:51:28.446" v="1578" actId="1076"/>
          <ac:picMkLst>
            <pc:docMk/>
            <pc:sldMk cId="1383805587" sldId="261"/>
            <ac:picMk id="1040" creationId="{EE1B2C33-5E72-44B9-DF6D-E4362E6F6347}"/>
          </ac:picMkLst>
        </pc:picChg>
        <pc:picChg chg="add mod">
          <ac:chgData name="Tín" userId="b5d16307c038a7f2" providerId="LiveId" clId="{7F4E47CE-981B-4BFB-B58F-F2F067DA3FE0}" dt="2023-02-11T06:51:28.446" v="1578" actId="1076"/>
          <ac:picMkLst>
            <pc:docMk/>
            <pc:sldMk cId="1383805587" sldId="261"/>
            <ac:picMk id="1042" creationId="{21D158F8-788C-80A5-D259-448E4917F264}"/>
          </ac:picMkLst>
        </pc:picChg>
        <pc:cxnChg chg="add del mod">
          <ac:chgData name="Tín" userId="b5d16307c038a7f2" providerId="LiveId" clId="{7F4E47CE-981B-4BFB-B58F-F2F067DA3FE0}" dt="2023-02-11T06:35:37.436" v="1413" actId="478"/>
          <ac:cxnSpMkLst>
            <pc:docMk/>
            <pc:sldMk cId="1383805587" sldId="261"/>
            <ac:cxnSpMk id="4" creationId="{9CB6F40D-9425-2470-9DEF-8889D88053D2}"/>
          </ac:cxnSpMkLst>
        </pc:cxnChg>
        <pc:cxnChg chg="add mod">
          <ac:chgData name="Tín" userId="b5d16307c038a7f2" providerId="LiveId" clId="{7F4E47CE-981B-4BFB-B58F-F2F067DA3FE0}" dt="2023-02-11T06:54:02.317" v="1632" actId="208"/>
          <ac:cxnSpMkLst>
            <pc:docMk/>
            <pc:sldMk cId="1383805587" sldId="261"/>
            <ac:cxnSpMk id="13" creationId="{3A0AC587-F8EE-903C-0319-19816447A535}"/>
          </ac:cxnSpMkLst>
        </pc:cxnChg>
        <pc:cxnChg chg="mod">
          <ac:chgData name="Tín" userId="b5d16307c038a7f2" providerId="LiveId" clId="{7F4E47CE-981B-4BFB-B58F-F2F067DA3FE0}" dt="2023-02-11T06:54:22.371" v="1638" actId="208"/>
          <ac:cxnSpMkLst>
            <pc:docMk/>
            <pc:sldMk cId="1383805587" sldId="261"/>
            <ac:cxnSpMk id="21" creationId="{020AB4A6-33E6-9BE1-BF03-BE625C3B8734}"/>
          </ac:cxnSpMkLst>
        </pc:cxnChg>
        <pc:cxnChg chg="del">
          <ac:chgData name="Tín" userId="b5d16307c038a7f2" providerId="LiveId" clId="{7F4E47CE-981B-4BFB-B58F-F2F067DA3FE0}" dt="2023-02-07T16:01:59.736" v="1126" actId="478"/>
          <ac:cxnSpMkLst>
            <pc:docMk/>
            <pc:sldMk cId="1383805587" sldId="261"/>
            <ac:cxnSpMk id="1031" creationId="{0F96EB21-745A-073C-7D6E-923A2724A57D}"/>
          </ac:cxnSpMkLst>
        </pc:cxnChg>
      </pc:sldChg>
      <pc:sldChg chg="modSp add del mod modTransition">
        <pc:chgData name="Tín" userId="b5d16307c038a7f2" providerId="LiveId" clId="{7F4E47CE-981B-4BFB-B58F-F2F067DA3FE0}" dt="2023-02-11T08:19:42.766" v="2953" actId="47"/>
        <pc:sldMkLst>
          <pc:docMk/>
          <pc:sldMk cId="3870037155" sldId="262"/>
        </pc:sldMkLst>
        <pc:cxnChg chg="mod">
          <ac:chgData name="Tín" userId="b5d16307c038a7f2" providerId="LiveId" clId="{7F4E47CE-981B-4BFB-B58F-F2F067DA3FE0}" dt="2023-02-07T16:19:44.079" v="1252" actId="14100"/>
          <ac:cxnSpMkLst>
            <pc:docMk/>
            <pc:sldMk cId="3870037155" sldId="262"/>
            <ac:cxnSpMk id="2074" creationId="{CFBA1C9A-00E7-E772-B160-DEDB8FC822F6}"/>
          </ac:cxnSpMkLst>
        </pc:cxnChg>
      </pc:sldChg>
      <pc:sldChg chg="addSp delSp modSp new mod modTransition delAnim modAnim">
        <pc:chgData name="Tín" userId="b5d16307c038a7f2" providerId="LiveId" clId="{7F4E47CE-981B-4BFB-B58F-F2F067DA3FE0}" dt="2023-02-11T08:58:13.115" v="3712" actId="14100"/>
        <pc:sldMkLst>
          <pc:docMk/>
          <pc:sldMk cId="179821073" sldId="263"/>
        </pc:sldMkLst>
        <pc:spChg chg="del">
          <ac:chgData name="Tín" userId="b5d16307c038a7f2" providerId="LiveId" clId="{7F4E47CE-981B-4BFB-B58F-F2F067DA3FE0}" dt="2023-02-07T16:20:09.573" v="1254" actId="478"/>
          <ac:spMkLst>
            <pc:docMk/>
            <pc:sldMk cId="179821073" sldId="263"/>
            <ac:spMk id="2" creationId="{4394DB38-7CBF-3E4E-68F1-7C94FC3E2040}"/>
          </ac:spMkLst>
        </pc:spChg>
        <pc:spChg chg="del">
          <ac:chgData name="Tín" userId="b5d16307c038a7f2" providerId="LiveId" clId="{7F4E47CE-981B-4BFB-B58F-F2F067DA3FE0}" dt="2023-02-07T16:20:09.573" v="1254" actId="478"/>
          <ac:spMkLst>
            <pc:docMk/>
            <pc:sldMk cId="179821073" sldId="263"/>
            <ac:spMk id="3" creationId="{8E8BB076-D9E1-3285-1F4E-5B691F257A2F}"/>
          </ac:spMkLst>
        </pc:spChg>
        <pc:spChg chg="mod">
          <ac:chgData name="Tín" userId="b5d16307c038a7f2" providerId="LiveId" clId="{7F4E47CE-981B-4BFB-B58F-F2F067DA3FE0}" dt="2023-02-07T16:20:10.049" v="1255"/>
          <ac:spMkLst>
            <pc:docMk/>
            <pc:sldMk cId="179821073" sldId="263"/>
            <ac:spMk id="6" creationId="{C81B2CA3-528B-5B20-CD90-7ECCAB4E34F5}"/>
          </ac:spMkLst>
        </pc:spChg>
        <pc:spChg chg="mod">
          <ac:chgData name="Tín" userId="b5d16307c038a7f2" providerId="LiveId" clId="{7F4E47CE-981B-4BFB-B58F-F2F067DA3FE0}" dt="2023-02-07T16:20:10.049" v="1255"/>
          <ac:spMkLst>
            <pc:docMk/>
            <pc:sldMk cId="179821073" sldId="263"/>
            <ac:spMk id="7" creationId="{E4DF5F99-2888-D0A3-B84C-117F812045E7}"/>
          </ac:spMkLst>
        </pc:spChg>
        <pc:spChg chg="mod">
          <ac:chgData name="Tín" userId="b5d16307c038a7f2" providerId="LiveId" clId="{7F4E47CE-981B-4BFB-B58F-F2F067DA3FE0}" dt="2023-02-07T16:20:17.092" v="1257" actId="207"/>
          <ac:spMkLst>
            <pc:docMk/>
            <pc:sldMk cId="179821073" sldId="263"/>
            <ac:spMk id="8" creationId="{49CD2ED3-80FF-79DF-98B2-3FB1080AD5C5}"/>
          </ac:spMkLst>
        </pc:spChg>
        <pc:spChg chg="mod">
          <ac:chgData name="Tín" userId="b5d16307c038a7f2" providerId="LiveId" clId="{7F4E47CE-981B-4BFB-B58F-F2F067DA3FE0}" dt="2023-02-07T16:20:10.049" v="1255"/>
          <ac:spMkLst>
            <pc:docMk/>
            <pc:sldMk cId="179821073" sldId="263"/>
            <ac:spMk id="9" creationId="{D7F743C5-4717-F544-BFD3-5F7926DCFFF9}"/>
          </ac:spMkLst>
        </pc:spChg>
        <pc:spChg chg="mod">
          <ac:chgData name="Tín" userId="b5d16307c038a7f2" providerId="LiveId" clId="{7F4E47CE-981B-4BFB-B58F-F2F067DA3FE0}" dt="2023-02-07T16:20:10.049" v="1255"/>
          <ac:spMkLst>
            <pc:docMk/>
            <pc:sldMk cId="179821073" sldId="263"/>
            <ac:spMk id="10" creationId="{29027CC2-CFB0-0D28-459E-5DD78AA021F5}"/>
          </ac:spMkLst>
        </pc:spChg>
        <pc:spChg chg="add mod">
          <ac:chgData name="Tín" userId="b5d16307c038a7f2" providerId="LiveId" clId="{7F4E47CE-981B-4BFB-B58F-F2F067DA3FE0}" dt="2023-02-11T08:21:46.217" v="2983" actId="1037"/>
          <ac:spMkLst>
            <pc:docMk/>
            <pc:sldMk cId="179821073" sldId="263"/>
            <ac:spMk id="13" creationId="{A58B7599-C647-7B4D-9FC4-4808325D2679}"/>
          </ac:spMkLst>
        </pc:spChg>
        <pc:spChg chg="add mod">
          <ac:chgData name="Tín" userId="b5d16307c038a7f2" providerId="LiveId" clId="{7F4E47CE-981B-4BFB-B58F-F2F067DA3FE0}" dt="2023-02-11T08:21:46.217" v="2983" actId="1037"/>
          <ac:spMkLst>
            <pc:docMk/>
            <pc:sldMk cId="179821073" sldId="263"/>
            <ac:spMk id="15" creationId="{29FC8E1C-70E0-02C3-3DF4-1D5591558077}"/>
          </ac:spMkLst>
        </pc:spChg>
        <pc:spChg chg="add mod">
          <ac:chgData name="Tín" userId="b5d16307c038a7f2" providerId="LiveId" clId="{7F4E47CE-981B-4BFB-B58F-F2F067DA3FE0}" dt="2023-02-11T08:21:46.217" v="2983" actId="1037"/>
          <ac:spMkLst>
            <pc:docMk/>
            <pc:sldMk cId="179821073" sldId="263"/>
            <ac:spMk id="16" creationId="{0AE37231-2500-0A2D-1A1D-893E9797E6E8}"/>
          </ac:spMkLst>
        </pc:spChg>
        <pc:spChg chg="add mod">
          <ac:chgData name="Tín" userId="b5d16307c038a7f2" providerId="LiveId" clId="{7F4E47CE-981B-4BFB-B58F-F2F067DA3FE0}" dt="2023-02-11T08:22:08.889" v="2988" actId="1076"/>
          <ac:spMkLst>
            <pc:docMk/>
            <pc:sldMk cId="179821073" sldId="263"/>
            <ac:spMk id="19" creationId="{A57DCEA6-AA23-2BB8-1595-9694A6B10FBA}"/>
          </ac:spMkLst>
        </pc:spChg>
        <pc:spChg chg="mod topLvl">
          <ac:chgData name="Tín" userId="b5d16307c038a7f2" providerId="LiveId" clId="{7F4E47CE-981B-4BFB-B58F-F2F067DA3FE0}" dt="2023-02-11T08:36:09.945" v="3105" actId="20577"/>
          <ac:spMkLst>
            <pc:docMk/>
            <pc:sldMk cId="179821073" sldId="263"/>
            <ac:spMk id="26" creationId="{5CD5F414-2896-01C6-0A7F-C5BF26D53333}"/>
          </ac:spMkLst>
        </pc:spChg>
        <pc:spChg chg="mod topLvl">
          <ac:chgData name="Tín" userId="b5d16307c038a7f2" providerId="LiveId" clId="{7F4E47CE-981B-4BFB-B58F-F2F067DA3FE0}" dt="2023-02-11T08:35:44.007" v="3071"/>
          <ac:spMkLst>
            <pc:docMk/>
            <pc:sldMk cId="179821073" sldId="263"/>
            <ac:spMk id="28" creationId="{1CA19A56-1BD8-D5D2-95A7-E9BFE99DA3B3}"/>
          </ac:spMkLst>
        </pc:spChg>
        <pc:spChg chg="mod ord topLvl">
          <ac:chgData name="Tín" userId="b5d16307c038a7f2" providerId="LiveId" clId="{7F4E47CE-981B-4BFB-B58F-F2F067DA3FE0}" dt="2023-02-11T08:35:44.007" v="3071"/>
          <ac:spMkLst>
            <pc:docMk/>
            <pc:sldMk cId="179821073" sldId="263"/>
            <ac:spMk id="29" creationId="{9EA86A3B-92BC-F66E-EC25-E31ABF567DC8}"/>
          </ac:spMkLst>
        </pc:spChg>
        <pc:spChg chg="mod">
          <ac:chgData name="Tín" userId="b5d16307c038a7f2" providerId="LiveId" clId="{7F4E47CE-981B-4BFB-B58F-F2F067DA3FE0}" dt="2023-02-11T08:32:39.957" v="3055"/>
          <ac:spMkLst>
            <pc:docMk/>
            <pc:sldMk cId="179821073" sldId="263"/>
            <ac:spMk id="31" creationId="{14EC5728-E03C-5079-A4A2-C38C117BC935}"/>
          </ac:spMkLst>
        </pc:spChg>
        <pc:spChg chg="mod">
          <ac:chgData name="Tín" userId="b5d16307c038a7f2" providerId="LiveId" clId="{7F4E47CE-981B-4BFB-B58F-F2F067DA3FE0}" dt="2023-02-11T08:32:39.957" v="3055"/>
          <ac:spMkLst>
            <pc:docMk/>
            <pc:sldMk cId="179821073" sldId="263"/>
            <ac:spMk id="4097" creationId="{E4DE25F1-652F-E0B1-9B67-0B5362F2DA39}"/>
          </ac:spMkLst>
        </pc:spChg>
        <pc:spChg chg="mod">
          <ac:chgData name="Tín" userId="b5d16307c038a7f2" providerId="LiveId" clId="{7F4E47CE-981B-4BFB-B58F-F2F067DA3FE0}" dt="2023-02-11T08:32:39.957" v="3055"/>
          <ac:spMkLst>
            <pc:docMk/>
            <pc:sldMk cId="179821073" sldId="263"/>
            <ac:spMk id="4099" creationId="{77A8A6C0-7E9A-256D-BDB3-94EF705009F7}"/>
          </ac:spMkLst>
        </pc:spChg>
        <pc:spChg chg="mod">
          <ac:chgData name="Tín" userId="b5d16307c038a7f2" providerId="LiveId" clId="{7F4E47CE-981B-4BFB-B58F-F2F067DA3FE0}" dt="2023-02-11T08:32:39.957" v="3055"/>
          <ac:spMkLst>
            <pc:docMk/>
            <pc:sldMk cId="179821073" sldId="263"/>
            <ac:spMk id="4103" creationId="{52173C15-D037-FD62-CA87-065C545ED912}"/>
          </ac:spMkLst>
        </pc:spChg>
        <pc:spChg chg="mod">
          <ac:chgData name="Tín" userId="b5d16307c038a7f2" providerId="LiveId" clId="{7F4E47CE-981B-4BFB-B58F-F2F067DA3FE0}" dt="2023-02-11T08:32:39.957" v="3055"/>
          <ac:spMkLst>
            <pc:docMk/>
            <pc:sldMk cId="179821073" sldId="263"/>
            <ac:spMk id="4106" creationId="{FE2BAFC3-C402-4F5F-DF50-6804D794B8B8}"/>
          </ac:spMkLst>
        </pc:spChg>
        <pc:spChg chg="mod">
          <ac:chgData name="Tín" userId="b5d16307c038a7f2" providerId="LiveId" clId="{7F4E47CE-981B-4BFB-B58F-F2F067DA3FE0}" dt="2023-02-11T08:32:39.957" v="3055"/>
          <ac:spMkLst>
            <pc:docMk/>
            <pc:sldMk cId="179821073" sldId="263"/>
            <ac:spMk id="4107" creationId="{93006206-AD60-D624-8395-9419DD5060A7}"/>
          </ac:spMkLst>
        </pc:spChg>
        <pc:spChg chg="mod">
          <ac:chgData name="Tín" userId="b5d16307c038a7f2" providerId="LiveId" clId="{7F4E47CE-981B-4BFB-B58F-F2F067DA3FE0}" dt="2023-02-11T08:32:39.957" v="3055"/>
          <ac:spMkLst>
            <pc:docMk/>
            <pc:sldMk cId="179821073" sldId="263"/>
            <ac:spMk id="4109" creationId="{05E0E018-393F-1360-E672-34C61DC31065}"/>
          </ac:spMkLst>
        </pc:spChg>
        <pc:spChg chg="mod">
          <ac:chgData name="Tín" userId="b5d16307c038a7f2" providerId="LiveId" clId="{7F4E47CE-981B-4BFB-B58F-F2F067DA3FE0}" dt="2023-02-11T08:32:39.957" v="3055"/>
          <ac:spMkLst>
            <pc:docMk/>
            <pc:sldMk cId="179821073" sldId="263"/>
            <ac:spMk id="4111" creationId="{3ABC7F6F-6AE5-CE30-56CD-E194FDF1BF0E}"/>
          </ac:spMkLst>
        </pc:spChg>
        <pc:spChg chg="mod">
          <ac:chgData name="Tín" userId="b5d16307c038a7f2" providerId="LiveId" clId="{7F4E47CE-981B-4BFB-B58F-F2F067DA3FE0}" dt="2023-02-11T08:32:39.957" v="3055"/>
          <ac:spMkLst>
            <pc:docMk/>
            <pc:sldMk cId="179821073" sldId="263"/>
            <ac:spMk id="4112" creationId="{B6E4CC3B-401C-D388-9F31-08207913DE4E}"/>
          </ac:spMkLst>
        </pc:spChg>
        <pc:spChg chg="mod">
          <ac:chgData name="Tín" userId="b5d16307c038a7f2" providerId="LiveId" clId="{7F4E47CE-981B-4BFB-B58F-F2F067DA3FE0}" dt="2023-02-11T08:32:39.957" v="3055"/>
          <ac:spMkLst>
            <pc:docMk/>
            <pc:sldMk cId="179821073" sldId="263"/>
            <ac:spMk id="4114" creationId="{20FF7194-5142-913D-568D-3DC4B87BFF8D}"/>
          </ac:spMkLst>
        </pc:spChg>
        <pc:spChg chg="mod">
          <ac:chgData name="Tín" userId="b5d16307c038a7f2" providerId="LiveId" clId="{7F4E47CE-981B-4BFB-B58F-F2F067DA3FE0}" dt="2023-02-11T08:32:39.957" v="3055"/>
          <ac:spMkLst>
            <pc:docMk/>
            <pc:sldMk cId="179821073" sldId="263"/>
            <ac:spMk id="4116" creationId="{5EF7D8E2-94BF-6836-C97F-CB1BD1864AAC}"/>
          </ac:spMkLst>
        </pc:spChg>
        <pc:spChg chg="mod">
          <ac:chgData name="Tín" userId="b5d16307c038a7f2" providerId="LiveId" clId="{7F4E47CE-981B-4BFB-B58F-F2F067DA3FE0}" dt="2023-02-11T08:32:39.957" v="3055"/>
          <ac:spMkLst>
            <pc:docMk/>
            <pc:sldMk cId="179821073" sldId="263"/>
            <ac:spMk id="4117" creationId="{A7AE922F-CDC2-2DF8-CD5B-034C0BED63CB}"/>
          </ac:spMkLst>
        </pc:spChg>
        <pc:spChg chg="mod">
          <ac:chgData name="Tín" userId="b5d16307c038a7f2" providerId="LiveId" clId="{7F4E47CE-981B-4BFB-B58F-F2F067DA3FE0}" dt="2023-02-11T08:32:39.957" v="3055"/>
          <ac:spMkLst>
            <pc:docMk/>
            <pc:sldMk cId="179821073" sldId="263"/>
            <ac:spMk id="4119" creationId="{F4E540E1-9F9A-73E8-72CB-909A39550BCA}"/>
          </ac:spMkLst>
        </pc:spChg>
        <pc:spChg chg="mod">
          <ac:chgData name="Tín" userId="b5d16307c038a7f2" providerId="LiveId" clId="{7F4E47CE-981B-4BFB-B58F-F2F067DA3FE0}" dt="2023-02-11T08:32:39.957" v="3055"/>
          <ac:spMkLst>
            <pc:docMk/>
            <pc:sldMk cId="179821073" sldId="263"/>
            <ac:spMk id="4121" creationId="{2E77FAD1-3FBF-0B8E-12CA-1B5DD12DA9C0}"/>
          </ac:spMkLst>
        </pc:spChg>
        <pc:spChg chg="mod">
          <ac:chgData name="Tín" userId="b5d16307c038a7f2" providerId="LiveId" clId="{7F4E47CE-981B-4BFB-B58F-F2F067DA3FE0}" dt="2023-02-11T08:32:39.957" v="3055"/>
          <ac:spMkLst>
            <pc:docMk/>
            <pc:sldMk cId="179821073" sldId="263"/>
            <ac:spMk id="4122" creationId="{964395F3-FBEF-7F15-85DB-26B599FFFC3B}"/>
          </ac:spMkLst>
        </pc:spChg>
        <pc:spChg chg="add mod">
          <ac:chgData name="Tín" userId="b5d16307c038a7f2" providerId="LiveId" clId="{7F4E47CE-981B-4BFB-B58F-F2F067DA3FE0}" dt="2023-02-11T08:32:57.473" v="3058" actId="207"/>
          <ac:spMkLst>
            <pc:docMk/>
            <pc:sldMk cId="179821073" sldId="263"/>
            <ac:spMk id="4123" creationId="{85009AF0-82D2-BAD8-2206-D644AA36DF51}"/>
          </ac:spMkLst>
        </pc:spChg>
        <pc:spChg chg="mod">
          <ac:chgData name="Tín" userId="b5d16307c038a7f2" providerId="LiveId" clId="{7F4E47CE-981B-4BFB-B58F-F2F067DA3FE0}" dt="2023-02-11T08:42:46.612" v="3365" actId="20577"/>
          <ac:spMkLst>
            <pc:docMk/>
            <pc:sldMk cId="179821073" sldId="263"/>
            <ac:spMk id="4127" creationId="{A3D825CA-FB66-CF39-F639-9C64614DE68B}"/>
          </ac:spMkLst>
        </pc:spChg>
        <pc:spChg chg="mod">
          <ac:chgData name="Tín" userId="b5d16307c038a7f2" providerId="LiveId" clId="{7F4E47CE-981B-4BFB-B58F-F2F067DA3FE0}" dt="2023-02-11T08:36:17.456" v="3106" actId="571"/>
          <ac:spMkLst>
            <pc:docMk/>
            <pc:sldMk cId="179821073" sldId="263"/>
            <ac:spMk id="4129" creationId="{E13A0EF1-94C3-E831-9C68-B04C9C60A197}"/>
          </ac:spMkLst>
        </pc:spChg>
        <pc:spChg chg="mod">
          <ac:chgData name="Tín" userId="b5d16307c038a7f2" providerId="LiveId" clId="{7F4E47CE-981B-4BFB-B58F-F2F067DA3FE0}" dt="2023-02-11T08:36:17.456" v="3106" actId="571"/>
          <ac:spMkLst>
            <pc:docMk/>
            <pc:sldMk cId="179821073" sldId="263"/>
            <ac:spMk id="4130" creationId="{C2536481-CE27-7F13-2A6F-A862E719A5AD}"/>
          </ac:spMkLst>
        </pc:spChg>
        <pc:spChg chg="mod">
          <ac:chgData name="Tín" userId="b5d16307c038a7f2" providerId="LiveId" clId="{7F4E47CE-981B-4BFB-B58F-F2F067DA3FE0}" dt="2023-02-11T08:41:32.137" v="3247" actId="113"/>
          <ac:spMkLst>
            <pc:docMk/>
            <pc:sldMk cId="179821073" sldId="263"/>
            <ac:spMk id="4132" creationId="{848E1093-078C-91D2-DA69-5FCEF2953558}"/>
          </ac:spMkLst>
        </pc:spChg>
        <pc:spChg chg="mod">
          <ac:chgData name="Tín" userId="b5d16307c038a7f2" providerId="LiveId" clId="{7F4E47CE-981B-4BFB-B58F-F2F067DA3FE0}" dt="2023-02-11T08:40:21.053" v="3162" actId="571"/>
          <ac:spMkLst>
            <pc:docMk/>
            <pc:sldMk cId="179821073" sldId="263"/>
            <ac:spMk id="4134" creationId="{3225D408-8F4F-965B-13F6-AC864946AA64}"/>
          </ac:spMkLst>
        </pc:spChg>
        <pc:spChg chg="mod">
          <ac:chgData name="Tín" userId="b5d16307c038a7f2" providerId="LiveId" clId="{7F4E47CE-981B-4BFB-B58F-F2F067DA3FE0}" dt="2023-02-11T08:40:21.053" v="3162" actId="571"/>
          <ac:spMkLst>
            <pc:docMk/>
            <pc:sldMk cId="179821073" sldId="263"/>
            <ac:spMk id="4135" creationId="{0B7F1050-E64B-9698-5FD5-096779EE7601}"/>
          </ac:spMkLst>
        </pc:spChg>
        <pc:spChg chg="mod">
          <ac:chgData name="Tín" userId="b5d16307c038a7f2" providerId="LiveId" clId="{7F4E47CE-981B-4BFB-B58F-F2F067DA3FE0}" dt="2023-02-11T08:48:01.136" v="3589" actId="113"/>
          <ac:spMkLst>
            <pc:docMk/>
            <pc:sldMk cId="179821073" sldId="263"/>
            <ac:spMk id="4137" creationId="{04D74307-5ACA-8352-5574-A179EEA7C555}"/>
          </ac:spMkLst>
        </pc:spChg>
        <pc:spChg chg="mod">
          <ac:chgData name="Tín" userId="b5d16307c038a7f2" providerId="LiveId" clId="{7F4E47CE-981B-4BFB-B58F-F2F067DA3FE0}" dt="2023-02-11T08:41:36.659" v="3248" actId="113"/>
          <ac:spMkLst>
            <pc:docMk/>
            <pc:sldMk cId="179821073" sldId="263"/>
            <ac:spMk id="4139" creationId="{EDB0E4BB-44FA-FF58-F1C2-0CB1DAEB024D}"/>
          </ac:spMkLst>
        </pc:spChg>
        <pc:spChg chg="mod">
          <ac:chgData name="Tín" userId="b5d16307c038a7f2" providerId="LiveId" clId="{7F4E47CE-981B-4BFB-B58F-F2F067DA3FE0}" dt="2023-02-11T08:41:36.659" v="3248" actId="113"/>
          <ac:spMkLst>
            <pc:docMk/>
            <pc:sldMk cId="179821073" sldId="263"/>
            <ac:spMk id="4140" creationId="{144A64A2-2FEE-6CD7-5134-A7C4D7C5B986}"/>
          </ac:spMkLst>
        </pc:spChg>
        <pc:spChg chg="mod">
          <ac:chgData name="Tín" userId="b5d16307c038a7f2" providerId="LiveId" clId="{7F4E47CE-981B-4BFB-B58F-F2F067DA3FE0}" dt="2023-02-11T08:47:58.137" v="3588" actId="113"/>
          <ac:spMkLst>
            <pc:docMk/>
            <pc:sldMk cId="179821073" sldId="263"/>
            <ac:spMk id="4142" creationId="{37175B90-D87B-9ED7-B054-0D5859A51291}"/>
          </ac:spMkLst>
        </pc:spChg>
        <pc:spChg chg="mod">
          <ac:chgData name="Tín" userId="b5d16307c038a7f2" providerId="LiveId" clId="{7F4E47CE-981B-4BFB-B58F-F2F067DA3FE0}" dt="2023-02-11T08:43:53.610" v="3370" actId="571"/>
          <ac:spMkLst>
            <pc:docMk/>
            <pc:sldMk cId="179821073" sldId="263"/>
            <ac:spMk id="4144" creationId="{16FF03BA-ECEA-70AC-C23A-6A01EE00FF35}"/>
          </ac:spMkLst>
        </pc:spChg>
        <pc:spChg chg="mod">
          <ac:chgData name="Tín" userId="b5d16307c038a7f2" providerId="LiveId" clId="{7F4E47CE-981B-4BFB-B58F-F2F067DA3FE0}" dt="2023-02-11T08:43:53.610" v="3370" actId="571"/>
          <ac:spMkLst>
            <pc:docMk/>
            <pc:sldMk cId="179821073" sldId="263"/>
            <ac:spMk id="4145" creationId="{9CD651DE-B2A3-DDD5-F03E-8324D7F90006}"/>
          </ac:spMkLst>
        </pc:spChg>
        <pc:spChg chg="mod">
          <ac:chgData name="Tín" userId="b5d16307c038a7f2" providerId="LiveId" clId="{7F4E47CE-981B-4BFB-B58F-F2F067DA3FE0}" dt="2023-02-11T08:47:54.411" v="3587" actId="113"/>
          <ac:spMkLst>
            <pc:docMk/>
            <pc:sldMk cId="179821073" sldId="263"/>
            <ac:spMk id="4147" creationId="{0C9A826D-BADE-6098-FC2E-5F9CA8F8E775}"/>
          </ac:spMkLst>
        </pc:spChg>
        <pc:spChg chg="mod">
          <ac:chgData name="Tín" userId="b5d16307c038a7f2" providerId="LiveId" clId="{7F4E47CE-981B-4BFB-B58F-F2F067DA3FE0}" dt="2023-02-11T08:46:03.194" v="3494" actId="571"/>
          <ac:spMkLst>
            <pc:docMk/>
            <pc:sldMk cId="179821073" sldId="263"/>
            <ac:spMk id="4149" creationId="{28BC9D54-1835-4319-3759-391F3D5C857C}"/>
          </ac:spMkLst>
        </pc:spChg>
        <pc:spChg chg="mod">
          <ac:chgData name="Tín" userId="b5d16307c038a7f2" providerId="LiveId" clId="{7F4E47CE-981B-4BFB-B58F-F2F067DA3FE0}" dt="2023-02-11T08:46:03.194" v="3494" actId="571"/>
          <ac:spMkLst>
            <pc:docMk/>
            <pc:sldMk cId="179821073" sldId="263"/>
            <ac:spMk id="4150" creationId="{914BCB16-E107-F803-C9F4-47FE7E7194D8}"/>
          </ac:spMkLst>
        </pc:spChg>
        <pc:grpChg chg="add del mod">
          <ac:chgData name="Tín" userId="b5d16307c038a7f2" providerId="LiveId" clId="{7F4E47CE-981B-4BFB-B58F-F2F067DA3FE0}" dt="2023-02-11T08:21:23.571" v="2964" actId="478"/>
          <ac:grpSpMkLst>
            <pc:docMk/>
            <pc:sldMk cId="179821073" sldId="263"/>
            <ac:grpSpMk id="4" creationId="{481ABA65-9391-715F-D0FF-B724FE4C8699}"/>
          </ac:grpSpMkLst>
        </pc:grpChg>
        <pc:grpChg chg="mod">
          <ac:chgData name="Tín" userId="b5d16307c038a7f2" providerId="LiveId" clId="{7F4E47CE-981B-4BFB-B58F-F2F067DA3FE0}" dt="2023-02-07T16:20:10.049" v="1255"/>
          <ac:grpSpMkLst>
            <pc:docMk/>
            <pc:sldMk cId="179821073" sldId="263"/>
            <ac:grpSpMk id="5" creationId="{A6EEF6A1-AC25-FB1F-650C-42576659B298}"/>
          </ac:grpSpMkLst>
        </pc:grpChg>
        <pc:grpChg chg="add del mod">
          <ac:chgData name="Tín" userId="b5d16307c038a7f2" providerId="LiveId" clId="{7F4E47CE-981B-4BFB-B58F-F2F067DA3FE0}" dt="2023-02-11T08:33:07.768" v="3061" actId="165"/>
          <ac:grpSpMkLst>
            <pc:docMk/>
            <pc:sldMk cId="179821073" sldId="263"/>
            <ac:grpSpMk id="25" creationId="{BA1B9CAC-5E7A-9A2F-651C-2094D80FAC71}"/>
          </ac:grpSpMkLst>
        </pc:grpChg>
        <pc:grpChg chg="del mod topLvl">
          <ac:chgData name="Tín" userId="b5d16307c038a7f2" providerId="LiveId" clId="{7F4E47CE-981B-4BFB-B58F-F2F067DA3FE0}" dt="2023-02-11T08:33:09.744" v="3062" actId="165"/>
          <ac:grpSpMkLst>
            <pc:docMk/>
            <pc:sldMk cId="179821073" sldId="263"/>
            <ac:grpSpMk id="27" creationId="{7ACA9B1C-A47F-8A13-E341-6577B17A9588}"/>
          </ac:grpSpMkLst>
        </pc:grpChg>
        <pc:grpChg chg="add del mod">
          <ac:chgData name="Tín" userId="b5d16307c038a7f2" providerId="LiveId" clId="{7F4E47CE-981B-4BFB-B58F-F2F067DA3FE0}" dt="2023-02-11T08:33:05.856" v="3060" actId="478"/>
          <ac:grpSpMkLst>
            <pc:docMk/>
            <pc:sldMk cId="179821073" sldId="263"/>
            <ac:grpSpMk id="30" creationId="{26A50961-BA8F-6483-C123-0DB95037DA0C}"/>
          </ac:grpSpMkLst>
        </pc:grpChg>
        <pc:grpChg chg="mod">
          <ac:chgData name="Tín" userId="b5d16307c038a7f2" providerId="LiveId" clId="{7F4E47CE-981B-4BFB-B58F-F2F067DA3FE0}" dt="2023-02-11T08:32:39.957" v="3055"/>
          <ac:grpSpMkLst>
            <pc:docMk/>
            <pc:sldMk cId="179821073" sldId="263"/>
            <ac:grpSpMk id="4096" creationId="{C54215DD-AEF1-C88E-0BFA-5F57DAEA7887}"/>
          </ac:grpSpMkLst>
        </pc:grpChg>
        <pc:grpChg chg="add del mod">
          <ac:chgData name="Tín" userId="b5d16307c038a7f2" providerId="LiveId" clId="{7F4E47CE-981B-4BFB-B58F-F2F067DA3FE0}" dt="2023-02-11T08:33:05.856" v="3060" actId="478"/>
          <ac:grpSpMkLst>
            <pc:docMk/>
            <pc:sldMk cId="179821073" sldId="263"/>
            <ac:grpSpMk id="4101" creationId="{35B00BD5-2D5C-3843-36C4-495ECE85E67D}"/>
          </ac:grpSpMkLst>
        </pc:grpChg>
        <pc:grpChg chg="mod">
          <ac:chgData name="Tín" userId="b5d16307c038a7f2" providerId="LiveId" clId="{7F4E47CE-981B-4BFB-B58F-F2F067DA3FE0}" dt="2023-02-11T08:32:39.957" v="3055"/>
          <ac:grpSpMkLst>
            <pc:docMk/>
            <pc:sldMk cId="179821073" sldId="263"/>
            <ac:grpSpMk id="4105" creationId="{33D0716B-3701-2599-5640-A015A46357FF}"/>
          </ac:grpSpMkLst>
        </pc:grpChg>
        <pc:grpChg chg="add del mod">
          <ac:chgData name="Tín" userId="b5d16307c038a7f2" providerId="LiveId" clId="{7F4E47CE-981B-4BFB-B58F-F2F067DA3FE0}" dt="2023-02-11T08:33:05.856" v="3060" actId="478"/>
          <ac:grpSpMkLst>
            <pc:docMk/>
            <pc:sldMk cId="179821073" sldId="263"/>
            <ac:grpSpMk id="4108" creationId="{CC8103FF-A54E-9829-79D2-CAC26333ED79}"/>
          </ac:grpSpMkLst>
        </pc:grpChg>
        <pc:grpChg chg="mod">
          <ac:chgData name="Tín" userId="b5d16307c038a7f2" providerId="LiveId" clId="{7F4E47CE-981B-4BFB-B58F-F2F067DA3FE0}" dt="2023-02-11T08:32:39.957" v="3055"/>
          <ac:grpSpMkLst>
            <pc:docMk/>
            <pc:sldMk cId="179821073" sldId="263"/>
            <ac:grpSpMk id="4110" creationId="{F1E52AE9-519D-FB41-5D90-315F1295BA41}"/>
          </ac:grpSpMkLst>
        </pc:grpChg>
        <pc:grpChg chg="add del mod">
          <ac:chgData name="Tín" userId="b5d16307c038a7f2" providerId="LiveId" clId="{7F4E47CE-981B-4BFB-B58F-F2F067DA3FE0}" dt="2023-02-11T08:33:05.856" v="3060" actId="478"/>
          <ac:grpSpMkLst>
            <pc:docMk/>
            <pc:sldMk cId="179821073" sldId="263"/>
            <ac:grpSpMk id="4113" creationId="{74D9CAE9-0EB0-AC22-808D-6DF45B54B6D7}"/>
          </ac:grpSpMkLst>
        </pc:grpChg>
        <pc:grpChg chg="mod">
          <ac:chgData name="Tín" userId="b5d16307c038a7f2" providerId="LiveId" clId="{7F4E47CE-981B-4BFB-B58F-F2F067DA3FE0}" dt="2023-02-11T08:32:39.957" v="3055"/>
          <ac:grpSpMkLst>
            <pc:docMk/>
            <pc:sldMk cId="179821073" sldId="263"/>
            <ac:grpSpMk id="4115" creationId="{46660759-EBA0-4A90-3D69-E7D13A3CE1A8}"/>
          </ac:grpSpMkLst>
        </pc:grpChg>
        <pc:grpChg chg="add del mod">
          <ac:chgData name="Tín" userId="b5d16307c038a7f2" providerId="LiveId" clId="{7F4E47CE-981B-4BFB-B58F-F2F067DA3FE0}" dt="2023-02-11T08:33:05.856" v="3060" actId="478"/>
          <ac:grpSpMkLst>
            <pc:docMk/>
            <pc:sldMk cId="179821073" sldId="263"/>
            <ac:grpSpMk id="4118" creationId="{79F092BA-A303-DDD8-7837-81DD747A2FED}"/>
          </ac:grpSpMkLst>
        </pc:grpChg>
        <pc:grpChg chg="mod">
          <ac:chgData name="Tín" userId="b5d16307c038a7f2" providerId="LiveId" clId="{7F4E47CE-981B-4BFB-B58F-F2F067DA3FE0}" dt="2023-02-11T08:32:39.957" v="3055"/>
          <ac:grpSpMkLst>
            <pc:docMk/>
            <pc:sldMk cId="179821073" sldId="263"/>
            <ac:grpSpMk id="4120" creationId="{9F2A17E2-0FE0-273D-2790-A7A3B85CC46C}"/>
          </ac:grpSpMkLst>
        </pc:grpChg>
        <pc:grpChg chg="add mod">
          <ac:chgData name="Tín" userId="b5d16307c038a7f2" providerId="LiveId" clId="{7F4E47CE-981B-4BFB-B58F-F2F067DA3FE0}" dt="2023-02-11T08:35:44.007" v="3071"/>
          <ac:grpSpMkLst>
            <pc:docMk/>
            <pc:sldMk cId="179821073" sldId="263"/>
            <ac:grpSpMk id="4124" creationId="{D8B32B44-9AA6-66EF-9BF0-0D3CC2C19C46}"/>
          </ac:grpSpMkLst>
        </pc:grpChg>
        <pc:grpChg chg="add mod">
          <ac:chgData name="Tín" userId="b5d16307c038a7f2" providerId="LiveId" clId="{7F4E47CE-981B-4BFB-B58F-F2F067DA3FE0}" dt="2023-02-11T08:35:44.007" v="3071"/>
          <ac:grpSpMkLst>
            <pc:docMk/>
            <pc:sldMk cId="179821073" sldId="263"/>
            <ac:grpSpMk id="4125" creationId="{651A29C7-E92C-B205-6CEE-D197FA25B268}"/>
          </ac:grpSpMkLst>
        </pc:grpChg>
        <pc:grpChg chg="add mod">
          <ac:chgData name="Tín" userId="b5d16307c038a7f2" providerId="LiveId" clId="{7F4E47CE-981B-4BFB-B58F-F2F067DA3FE0}" dt="2023-02-11T08:47:48.526" v="3586" actId="465"/>
          <ac:grpSpMkLst>
            <pc:docMk/>
            <pc:sldMk cId="179821073" sldId="263"/>
            <ac:grpSpMk id="4126" creationId="{01010A01-4BD9-C585-1C40-3E71EE1C38C8}"/>
          </ac:grpSpMkLst>
        </pc:grpChg>
        <pc:grpChg chg="mod">
          <ac:chgData name="Tín" userId="b5d16307c038a7f2" providerId="LiveId" clId="{7F4E47CE-981B-4BFB-B58F-F2F067DA3FE0}" dt="2023-02-11T08:36:17.456" v="3106" actId="571"/>
          <ac:grpSpMkLst>
            <pc:docMk/>
            <pc:sldMk cId="179821073" sldId="263"/>
            <ac:grpSpMk id="4128" creationId="{6A9300EB-3058-F017-E625-5EC0B9205C06}"/>
          </ac:grpSpMkLst>
        </pc:grpChg>
        <pc:grpChg chg="add mod">
          <ac:chgData name="Tín" userId="b5d16307c038a7f2" providerId="LiveId" clId="{7F4E47CE-981B-4BFB-B58F-F2F067DA3FE0}" dt="2023-02-11T08:47:48.526" v="3586" actId="465"/>
          <ac:grpSpMkLst>
            <pc:docMk/>
            <pc:sldMk cId="179821073" sldId="263"/>
            <ac:grpSpMk id="4131" creationId="{57EA9442-36B4-B5EC-98A8-44ACE437DAD0}"/>
          </ac:grpSpMkLst>
        </pc:grpChg>
        <pc:grpChg chg="mod">
          <ac:chgData name="Tín" userId="b5d16307c038a7f2" providerId="LiveId" clId="{7F4E47CE-981B-4BFB-B58F-F2F067DA3FE0}" dt="2023-02-11T08:40:21.053" v="3162" actId="571"/>
          <ac:grpSpMkLst>
            <pc:docMk/>
            <pc:sldMk cId="179821073" sldId="263"/>
            <ac:grpSpMk id="4133" creationId="{9222E0FA-511C-CBA2-29EB-8436CDDBFE82}"/>
          </ac:grpSpMkLst>
        </pc:grpChg>
        <pc:grpChg chg="add mod">
          <ac:chgData name="Tín" userId="b5d16307c038a7f2" providerId="LiveId" clId="{7F4E47CE-981B-4BFB-B58F-F2F067DA3FE0}" dt="2023-02-11T08:47:48.526" v="3586" actId="465"/>
          <ac:grpSpMkLst>
            <pc:docMk/>
            <pc:sldMk cId="179821073" sldId="263"/>
            <ac:grpSpMk id="4136" creationId="{6B1A43AD-2D17-27CD-3EED-767C98225FAF}"/>
          </ac:grpSpMkLst>
        </pc:grpChg>
        <pc:grpChg chg="mod">
          <ac:chgData name="Tín" userId="b5d16307c038a7f2" providerId="LiveId" clId="{7F4E47CE-981B-4BFB-B58F-F2F067DA3FE0}" dt="2023-02-11T08:41:10.107" v="3207" actId="571"/>
          <ac:grpSpMkLst>
            <pc:docMk/>
            <pc:sldMk cId="179821073" sldId="263"/>
            <ac:grpSpMk id="4138" creationId="{875DD039-1D34-1327-7C37-E44AF2B94C3D}"/>
          </ac:grpSpMkLst>
        </pc:grpChg>
        <pc:grpChg chg="add mod">
          <ac:chgData name="Tín" userId="b5d16307c038a7f2" providerId="LiveId" clId="{7F4E47CE-981B-4BFB-B58F-F2F067DA3FE0}" dt="2023-02-11T08:47:48.526" v="3586" actId="465"/>
          <ac:grpSpMkLst>
            <pc:docMk/>
            <pc:sldMk cId="179821073" sldId="263"/>
            <ac:grpSpMk id="4141" creationId="{9D6828E7-E7AB-B2CF-4C40-CA29059DDC20}"/>
          </ac:grpSpMkLst>
        </pc:grpChg>
        <pc:grpChg chg="mod">
          <ac:chgData name="Tín" userId="b5d16307c038a7f2" providerId="LiveId" clId="{7F4E47CE-981B-4BFB-B58F-F2F067DA3FE0}" dt="2023-02-11T08:43:53.610" v="3370" actId="571"/>
          <ac:grpSpMkLst>
            <pc:docMk/>
            <pc:sldMk cId="179821073" sldId="263"/>
            <ac:grpSpMk id="4143" creationId="{A4C61436-302D-48D6-06C2-4380D1D7E4A1}"/>
          </ac:grpSpMkLst>
        </pc:grpChg>
        <pc:grpChg chg="add mod">
          <ac:chgData name="Tín" userId="b5d16307c038a7f2" providerId="LiveId" clId="{7F4E47CE-981B-4BFB-B58F-F2F067DA3FE0}" dt="2023-02-11T08:46:03.194" v="3494" actId="571"/>
          <ac:grpSpMkLst>
            <pc:docMk/>
            <pc:sldMk cId="179821073" sldId="263"/>
            <ac:grpSpMk id="4146" creationId="{F9375833-805A-7E58-39DE-BE86E3409A49}"/>
          </ac:grpSpMkLst>
        </pc:grpChg>
        <pc:grpChg chg="mod">
          <ac:chgData name="Tín" userId="b5d16307c038a7f2" providerId="LiveId" clId="{7F4E47CE-981B-4BFB-B58F-F2F067DA3FE0}" dt="2023-02-11T08:46:03.194" v="3494" actId="571"/>
          <ac:grpSpMkLst>
            <pc:docMk/>
            <pc:sldMk cId="179821073" sldId="263"/>
            <ac:grpSpMk id="4148" creationId="{8E6590B6-8CB4-8293-ED9A-CB515B8BD644}"/>
          </ac:grpSpMkLst>
        </pc:grpChg>
        <pc:picChg chg="add mod">
          <ac:chgData name="Tín" userId="b5d16307c038a7f2" providerId="LiveId" clId="{7F4E47CE-981B-4BFB-B58F-F2F067DA3FE0}" dt="2023-02-11T08:21:46.217" v="2983" actId="1037"/>
          <ac:picMkLst>
            <pc:docMk/>
            <pc:sldMk cId="179821073" sldId="263"/>
            <ac:picMk id="3" creationId="{4F563AA0-B65C-155C-AD5E-ED8DFE50ED52}"/>
          </ac:picMkLst>
        </pc:picChg>
        <pc:picChg chg="add del mod">
          <ac:chgData name="Tín" userId="b5d16307c038a7f2" providerId="LiveId" clId="{7F4E47CE-981B-4BFB-B58F-F2F067DA3FE0}" dt="2023-02-11T08:21:35.081" v="2969" actId="478"/>
          <ac:picMkLst>
            <pc:docMk/>
            <pc:sldMk cId="179821073" sldId="263"/>
            <ac:picMk id="17" creationId="{C391373C-93AD-791B-50C9-82CB6DD40A73}"/>
          </ac:picMkLst>
        </pc:picChg>
        <pc:picChg chg="add mod">
          <ac:chgData name="Tín" userId="b5d16307c038a7f2" providerId="LiveId" clId="{7F4E47CE-981B-4BFB-B58F-F2F067DA3FE0}" dt="2023-02-11T08:32:15.454" v="3051" actId="1076"/>
          <ac:picMkLst>
            <pc:docMk/>
            <pc:sldMk cId="179821073" sldId="263"/>
            <ac:picMk id="23" creationId="{4BBE09AC-3CB3-1AAC-3BCF-C43827B8936C}"/>
          </ac:picMkLst>
        </pc:picChg>
        <pc:picChg chg="add del mod">
          <ac:chgData name="Tín" userId="b5d16307c038a7f2" providerId="LiveId" clId="{7F4E47CE-981B-4BFB-B58F-F2F067DA3FE0}" dt="2023-02-11T08:29:18" v="3005" actId="478"/>
          <ac:picMkLst>
            <pc:docMk/>
            <pc:sldMk cId="179821073" sldId="263"/>
            <ac:picMk id="4098" creationId="{A42A3B07-A4B0-893C-7A5C-6D3634355AE8}"/>
          </ac:picMkLst>
        </pc:picChg>
        <pc:picChg chg="add del mod">
          <ac:chgData name="Tín" userId="b5d16307c038a7f2" providerId="LiveId" clId="{7F4E47CE-981B-4BFB-B58F-F2F067DA3FE0}" dt="2023-02-11T08:31:22.781" v="3032" actId="478"/>
          <ac:picMkLst>
            <pc:docMk/>
            <pc:sldMk cId="179821073" sldId="263"/>
            <ac:picMk id="4100" creationId="{2A56FCA4-9502-8322-F229-BF77FF6E6A9A}"/>
          </ac:picMkLst>
        </pc:picChg>
        <pc:picChg chg="add del mod">
          <ac:chgData name="Tín" userId="b5d16307c038a7f2" providerId="LiveId" clId="{7F4E47CE-981B-4BFB-B58F-F2F067DA3FE0}" dt="2023-02-11T08:31:13.197" v="3030" actId="478"/>
          <ac:picMkLst>
            <pc:docMk/>
            <pc:sldMk cId="179821073" sldId="263"/>
            <ac:picMk id="4102" creationId="{680BAE7A-51BA-5F2A-8BC7-20442F185EFA}"/>
          </ac:picMkLst>
        </pc:picChg>
        <pc:picChg chg="add mod">
          <ac:chgData name="Tín" userId="b5d16307c038a7f2" providerId="LiveId" clId="{7F4E47CE-981B-4BFB-B58F-F2F067DA3FE0}" dt="2023-02-11T08:32:44.742" v="3056" actId="1076"/>
          <ac:picMkLst>
            <pc:docMk/>
            <pc:sldMk cId="179821073" sldId="263"/>
            <ac:picMk id="4104" creationId="{C625B7F7-E0A8-C16F-6A5B-FA229A7B25C2}"/>
          </ac:picMkLst>
        </pc:picChg>
        <pc:cxnChg chg="add mod">
          <ac:chgData name="Tín" userId="b5d16307c038a7f2" providerId="LiveId" clId="{7F4E47CE-981B-4BFB-B58F-F2F067DA3FE0}" dt="2023-02-11T08:58:13.115" v="3712" actId="14100"/>
          <ac:cxnSpMkLst>
            <pc:docMk/>
            <pc:sldMk cId="179821073" sldId="263"/>
            <ac:cxnSpMk id="11" creationId="{E515E0E2-8DD2-4B58-4A82-6A74841DFC45}"/>
          </ac:cxnSpMkLst>
        </pc:cxnChg>
        <pc:cxnChg chg="add mod">
          <ac:chgData name="Tín" userId="b5d16307c038a7f2" providerId="LiveId" clId="{7F4E47CE-981B-4BFB-B58F-F2F067DA3FE0}" dt="2023-02-11T08:22:47.153" v="2995" actId="14100"/>
          <ac:cxnSpMkLst>
            <pc:docMk/>
            <pc:sldMk cId="179821073" sldId="263"/>
            <ac:cxnSpMk id="12" creationId="{16E9546F-92DD-DE5F-03DF-31B5B7E0E3B0}"/>
          </ac:cxnSpMkLst>
        </pc:cxnChg>
        <pc:cxnChg chg="add mod">
          <ac:chgData name="Tín" userId="b5d16307c038a7f2" providerId="LiveId" clId="{7F4E47CE-981B-4BFB-B58F-F2F067DA3FE0}" dt="2023-02-11T08:58:06.046" v="3710" actId="14100"/>
          <ac:cxnSpMkLst>
            <pc:docMk/>
            <pc:sldMk cId="179821073" sldId="263"/>
            <ac:cxnSpMk id="14" creationId="{DADC1549-05D0-915C-6C9E-7D862C76B942}"/>
          </ac:cxnSpMkLst>
        </pc:cxnChg>
        <pc:cxnChg chg="add mod">
          <ac:chgData name="Tín" userId="b5d16307c038a7f2" providerId="LiveId" clId="{7F4E47CE-981B-4BFB-B58F-F2F067DA3FE0}" dt="2023-02-11T08:32:51.809" v="3057" actId="208"/>
          <ac:cxnSpMkLst>
            <pc:docMk/>
            <pc:sldMk cId="179821073" sldId="263"/>
            <ac:cxnSpMk id="24" creationId="{CCFA38AA-4E3D-D868-162B-87F78D723EAA}"/>
          </ac:cxnSpMkLst>
        </pc:cxnChg>
        <pc:cxnChg chg="add del mod">
          <ac:chgData name="Tín" userId="b5d16307c038a7f2" providerId="LiveId" clId="{7F4E47CE-981B-4BFB-B58F-F2F067DA3FE0}" dt="2023-02-11T08:58:07.544" v="3711" actId="478"/>
          <ac:cxnSpMkLst>
            <pc:docMk/>
            <pc:sldMk cId="179821073" sldId="263"/>
            <ac:cxnSpMk id="4151" creationId="{AA86C9FC-559A-26C7-BCD7-7D3A96429A7E}"/>
          </ac:cxnSpMkLst>
        </pc:cxnChg>
      </pc:sldChg>
      <pc:sldChg chg="modSp add del mod modTransition">
        <pc:chgData name="Tín" userId="b5d16307c038a7f2" providerId="LiveId" clId="{7F4E47CE-981B-4BFB-B58F-F2F067DA3FE0}" dt="2023-02-11T09:41:30.034" v="3769" actId="47"/>
        <pc:sldMkLst>
          <pc:docMk/>
          <pc:sldMk cId="2095266188" sldId="264"/>
        </pc:sldMkLst>
        <pc:cxnChg chg="mod">
          <ac:chgData name="Tín" userId="b5d16307c038a7f2" providerId="LiveId" clId="{7F4E47CE-981B-4BFB-B58F-F2F067DA3FE0}" dt="2023-02-07T16:21:47.286" v="1283" actId="1035"/>
          <ac:cxnSpMkLst>
            <pc:docMk/>
            <pc:sldMk cId="2095266188" sldId="264"/>
            <ac:cxnSpMk id="2074" creationId="{CFBA1C9A-00E7-E772-B160-DEDB8FC822F6}"/>
          </ac:cxnSpMkLst>
        </pc:cxnChg>
      </pc:sldChg>
      <pc:sldChg chg="addSp delSp modSp new mod modTransition modAnim">
        <pc:chgData name="Tín" userId="b5d16307c038a7f2" providerId="LiveId" clId="{7F4E47CE-981B-4BFB-B58F-F2F067DA3FE0}" dt="2023-02-11T13:46:22.455" v="3951" actId="20577"/>
        <pc:sldMkLst>
          <pc:docMk/>
          <pc:sldMk cId="2633580214" sldId="265"/>
        </pc:sldMkLst>
        <pc:spChg chg="del">
          <ac:chgData name="Tín" userId="b5d16307c038a7f2" providerId="LiveId" clId="{7F4E47CE-981B-4BFB-B58F-F2F067DA3FE0}" dt="2023-02-07T16:21:25.506" v="1270" actId="478"/>
          <ac:spMkLst>
            <pc:docMk/>
            <pc:sldMk cId="2633580214" sldId="265"/>
            <ac:spMk id="2" creationId="{D4FF876E-E568-8F86-E16E-076A6FB51FD8}"/>
          </ac:spMkLst>
        </pc:spChg>
        <pc:spChg chg="del">
          <ac:chgData name="Tín" userId="b5d16307c038a7f2" providerId="LiveId" clId="{7F4E47CE-981B-4BFB-B58F-F2F067DA3FE0}" dt="2023-02-07T16:21:25.506" v="1270" actId="478"/>
          <ac:spMkLst>
            <pc:docMk/>
            <pc:sldMk cId="2633580214" sldId="265"/>
            <ac:spMk id="3" creationId="{C50C30AF-097F-90DD-390A-D7AFF64A2C10}"/>
          </ac:spMkLst>
        </pc:spChg>
        <pc:spChg chg="mod">
          <ac:chgData name="Tín" userId="b5d16307c038a7f2" providerId="LiveId" clId="{7F4E47CE-981B-4BFB-B58F-F2F067DA3FE0}" dt="2023-02-07T16:22:31.039" v="1295" actId="368"/>
          <ac:spMkLst>
            <pc:docMk/>
            <pc:sldMk cId="2633580214" sldId="265"/>
            <ac:spMk id="5" creationId="{F97BEF89-753E-7207-B6CC-5FEDA34964ED}"/>
          </ac:spMkLst>
        </pc:spChg>
        <pc:spChg chg="mod">
          <ac:chgData name="Tín" userId="b5d16307c038a7f2" providerId="LiveId" clId="{7F4E47CE-981B-4BFB-B58F-F2F067DA3FE0}" dt="2023-02-07T16:22:31.039" v="1295" actId="368"/>
          <ac:spMkLst>
            <pc:docMk/>
            <pc:sldMk cId="2633580214" sldId="265"/>
            <ac:spMk id="6" creationId="{4745BE57-8B71-F943-198B-2ED73ADAE22F}"/>
          </ac:spMkLst>
        </pc:spChg>
        <pc:spChg chg="mod">
          <ac:chgData name="Tín" userId="b5d16307c038a7f2" providerId="LiveId" clId="{7F4E47CE-981B-4BFB-B58F-F2F067DA3FE0}" dt="2023-02-11T09:42:37.583" v="3781" actId="207"/>
          <ac:spMkLst>
            <pc:docMk/>
            <pc:sldMk cId="2633580214" sldId="265"/>
            <ac:spMk id="7" creationId="{F52A822E-38E0-CCD7-D9BA-7DB402426D00}"/>
          </ac:spMkLst>
        </pc:spChg>
        <pc:spChg chg="mod">
          <ac:chgData name="Tín" userId="b5d16307c038a7f2" providerId="LiveId" clId="{7F4E47CE-981B-4BFB-B58F-F2F067DA3FE0}" dt="2023-02-11T09:42:34.169" v="3780" actId="207"/>
          <ac:spMkLst>
            <pc:docMk/>
            <pc:sldMk cId="2633580214" sldId="265"/>
            <ac:spMk id="8" creationId="{3B16FB29-B511-E295-548A-73765BCFB9D3}"/>
          </ac:spMkLst>
        </pc:spChg>
        <pc:spChg chg="mod topLvl">
          <ac:chgData name="Tín" userId="b5d16307c038a7f2" providerId="LiveId" clId="{7F4E47CE-981B-4BFB-B58F-F2F067DA3FE0}" dt="2023-02-11T13:28:57.376" v="3854" actId="164"/>
          <ac:spMkLst>
            <pc:docMk/>
            <pc:sldMk cId="2633580214" sldId="265"/>
            <ac:spMk id="12" creationId="{7EAE1742-49AB-8B58-0142-113BBCD83F39}"/>
          </ac:spMkLst>
        </pc:spChg>
        <pc:spChg chg="mod topLvl">
          <ac:chgData name="Tín" userId="b5d16307c038a7f2" providerId="LiveId" clId="{7F4E47CE-981B-4BFB-B58F-F2F067DA3FE0}" dt="2023-02-11T13:28:57.376" v="3854" actId="164"/>
          <ac:spMkLst>
            <pc:docMk/>
            <pc:sldMk cId="2633580214" sldId="265"/>
            <ac:spMk id="15" creationId="{C76FD146-A011-CA1F-0132-492B2AFCC034}"/>
          </ac:spMkLst>
        </pc:spChg>
        <pc:spChg chg="mod topLvl">
          <ac:chgData name="Tín" userId="b5d16307c038a7f2" providerId="LiveId" clId="{7F4E47CE-981B-4BFB-B58F-F2F067DA3FE0}" dt="2023-02-11T13:28:57.376" v="3854" actId="164"/>
          <ac:spMkLst>
            <pc:docMk/>
            <pc:sldMk cId="2633580214" sldId="265"/>
            <ac:spMk id="16" creationId="{50E499A3-B4E0-51F4-7812-83686ABEF4E0}"/>
          </ac:spMkLst>
        </pc:spChg>
        <pc:spChg chg="add mod">
          <ac:chgData name="Tín" userId="b5d16307c038a7f2" providerId="LiveId" clId="{7F4E47CE-981B-4BFB-B58F-F2F067DA3FE0}" dt="2023-02-11T13:38:16.621" v="3946" actId="1076"/>
          <ac:spMkLst>
            <pc:docMk/>
            <pc:sldMk cId="2633580214" sldId="265"/>
            <ac:spMk id="17" creationId="{E2F525F5-CACC-CA90-DA3C-B40574D3ABC0}"/>
          </ac:spMkLst>
        </pc:spChg>
        <pc:spChg chg="mod">
          <ac:chgData name="Tín" userId="b5d16307c038a7f2" providerId="LiveId" clId="{7F4E47CE-981B-4BFB-B58F-F2F067DA3FE0}" dt="2023-02-11T13:23:15.645" v="3786"/>
          <ac:spMkLst>
            <pc:docMk/>
            <pc:sldMk cId="2633580214" sldId="265"/>
            <ac:spMk id="20" creationId="{8484D5BC-E9F1-F006-1223-5AF30EE062A6}"/>
          </ac:spMkLst>
        </pc:spChg>
        <pc:spChg chg="mod">
          <ac:chgData name="Tín" userId="b5d16307c038a7f2" providerId="LiveId" clId="{7F4E47CE-981B-4BFB-B58F-F2F067DA3FE0}" dt="2023-02-11T13:23:15.645" v="3786"/>
          <ac:spMkLst>
            <pc:docMk/>
            <pc:sldMk cId="2633580214" sldId="265"/>
            <ac:spMk id="22" creationId="{6D746E49-661B-738A-A941-A63FACCEB9EB}"/>
          </ac:spMkLst>
        </pc:spChg>
        <pc:spChg chg="mod">
          <ac:chgData name="Tín" userId="b5d16307c038a7f2" providerId="LiveId" clId="{7F4E47CE-981B-4BFB-B58F-F2F067DA3FE0}" dt="2023-02-11T13:23:15.645" v="3786"/>
          <ac:spMkLst>
            <pc:docMk/>
            <pc:sldMk cId="2633580214" sldId="265"/>
            <ac:spMk id="23" creationId="{91665712-153B-BCB0-BA7E-9E3E42B3413B}"/>
          </ac:spMkLst>
        </pc:spChg>
        <pc:spChg chg="mod">
          <ac:chgData name="Tín" userId="b5d16307c038a7f2" providerId="LiveId" clId="{7F4E47CE-981B-4BFB-B58F-F2F067DA3FE0}" dt="2023-02-11T13:23:15.645" v="3786"/>
          <ac:spMkLst>
            <pc:docMk/>
            <pc:sldMk cId="2633580214" sldId="265"/>
            <ac:spMk id="25" creationId="{7ABA7E28-12D3-4382-F84D-AFC876B4706D}"/>
          </ac:spMkLst>
        </pc:spChg>
        <pc:spChg chg="mod">
          <ac:chgData name="Tín" userId="b5d16307c038a7f2" providerId="LiveId" clId="{7F4E47CE-981B-4BFB-B58F-F2F067DA3FE0}" dt="2023-02-11T13:23:15.645" v="3786"/>
          <ac:spMkLst>
            <pc:docMk/>
            <pc:sldMk cId="2633580214" sldId="265"/>
            <ac:spMk id="27" creationId="{2C027B57-6D41-5941-9785-6750EC52D8F1}"/>
          </ac:spMkLst>
        </pc:spChg>
        <pc:spChg chg="mod">
          <ac:chgData name="Tín" userId="b5d16307c038a7f2" providerId="LiveId" clId="{7F4E47CE-981B-4BFB-B58F-F2F067DA3FE0}" dt="2023-02-11T13:23:15.645" v="3786"/>
          <ac:spMkLst>
            <pc:docMk/>
            <pc:sldMk cId="2633580214" sldId="265"/>
            <ac:spMk id="28" creationId="{A6FE98B6-A4A6-8C7A-40EB-201690E45D2A}"/>
          </ac:spMkLst>
        </pc:spChg>
        <pc:spChg chg="mod">
          <ac:chgData name="Tín" userId="b5d16307c038a7f2" providerId="LiveId" clId="{7F4E47CE-981B-4BFB-B58F-F2F067DA3FE0}" dt="2023-02-11T13:23:15.645" v="3786"/>
          <ac:spMkLst>
            <pc:docMk/>
            <pc:sldMk cId="2633580214" sldId="265"/>
            <ac:spMk id="30" creationId="{4F216D1D-5176-BA68-8F40-1ECC68CDC2C9}"/>
          </ac:spMkLst>
        </pc:spChg>
        <pc:spChg chg="mod">
          <ac:chgData name="Tín" userId="b5d16307c038a7f2" providerId="LiveId" clId="{7F4E47CE-981B-4BFB-B58F-F2F067DA3FE0}" dt="2023-02-11T13:23:15.645" v="3786"/>
          <ac:spMkLst>
            <pc:docMk/>
            <pc:sldMk cId="2633580214" sldId="265"/>
            <ac:spMk id="32" creationId="{7CF5BBD8-A332-0122-A147-75B32253F0D4}"/>
          </ac:spMkLst>
        </pc:spChg>
        <pc:spChg chg="mod">
          <ac:chgData name="Tín" userId="b5d16307c038a7f2" providerId="LiveId" clId="{7F4E47CE-981B-4BFB-B58F-F2F067DA3FE0}" dt="2023-02-11T13:23:15.645" v="3786"/>
          <ac:spMkLst>
            <pc:docMk/>
            <pc:sldMk cId="2633580214" sldId="265"/>
            <ac:spMk id="33" creationId="{40D38232-3589-35A1-0929-EA229F923AA3}"/>
          </ac:spMkLst>
        </pc:spChg>
        <pc:spChg chg="mod">
          <ac:chgData name="Tín" userId="b5d16307c038a7f2" providerId="LiveId" clId="{7F4E47CE-981B-4BFB-B58F-F2F067DA3FE0}" dt="2023-02-11T13:29:40.033" v="3916" actId="20577"/>
          <ac:spMkLst>
            <pc:docMk/>
            <pc:sldMk cId="2633580214" sldId="265"/>
            <ac:spMk id="36" creationId="{CBC81C30-C24E-035B-0D76-97B8C9270288}"/>
          </ac:spMkLst>
        </pc:spChg>
        <pc:spChg chg="mod">
          <ac:chgData name="Tín" userId="b5d16307c038a7f2" providerId="LiveId" clId="{7F4E47CE-981B-4BFB-B58F-F2F067DA3FE0}" dt="2023-02-11T13:29:01.948" v="3855" actId="571"/>
          <ac:spMkLst>
            <pc:docMk/>
            <pc:sldMk cId="2633580214" sldId="265"/>
            <ac:spMk id="37" creationId="{2760D948-37CF-C218-0E4A-6838B1D6836F}"/>
          </ac:spMkLst>
        </pc:spChg>
        <pc:spChg chg="mod">
          <ac:chgData name="Tín" userId="b5d16307c038a7f2" providerId="LiveId" clId="{7F4E47CE-981B-4BFB-B58F-F2F067DA3FE0}" dt="2023-02-11T13:29:01.948" v="3855" actId="571"/>
          <ac:spMkLst>
            <pc:docMk/>
            <pc:sldMk cId="2633580214" sldId="265"/>
            <ac:spMk id="38" creationId="{3F401F3F-D3FD-FD38-0572-08E255D335DB}"/>
          </ac:spMkLst>
        </pc:spChg>
        <pc:spChg chg="mod">
          <ac:chgData name="Tín" userId="b5d16307c038a7f2" providerId="LiveId" clId="{7F4E47CE-981B-4BFB-B58F-F2F067DA3FE0}" dt="2023-02-11T13:46:22.455" v="3951" actId="20577"/>
          <ac:spMkLst>
            <pc:docMk/>
            <pc:sldMk cId="2633580214" sldId="265"/>
            <ac:spMk id="40" creationId="{6D0D1BC3-5FD2-C14B-A044-E19F7162A3AE}"/>
          </ac:spMkLst>
        </pc:spChg>
        <pc:spChg chg="mod">
          <ac:chgData name="Tín" userId="b5d16307c038a7f2" providerId="LiveId" clId="{7F4E47CE-981B-4BFB-B58F-F2F067DA3FE0}" dt="2023-02-11T13:30:10.070" v="3917" actId="571"/>
          <ac:spMkLst>
            <pc:docMk/>
            <pc:sldMk cId="2633580214" sldId="265"/>
            <ac:spMk id="41" creationId="{50D8C378-E3D9-6DF4-66B8-9FB8517EA4A9}"/>
          </ac:spMkLst>
        </pc:spChg>
        <pc:spChg chg="mod">
          <ac:chgData name="Tín" userId="b5d16307c038a7f2" providerId="LiveId" clId="{7F4E47CE-981B-4BFB-B58F-F2F067DA3FE0}" dt="2023-02-11T13:30:10.070" v="3917" actId="571"/>
          <ac:spMkLst>
            <pc:docMk/>
            <pc:sldMk cId="2633580214" sldId="265"/>
            <ac:spMk id="42" creationId="{7069578B-06F2-956B-2D47-EA21464D4B30}"/>
          </ac:spMkLst>
        </pc:spChg>
        <pc:spChg chg="mod">
          <ac:chgData name="Tín" userId="b5d16307c038a7f2" providerId="LiveId" clId="{7F4E47CE-981B-4BFB-B58F-F2F067DA3FE0}" dt="2023-02-11T13:33:03.273" v="3944" actId="20577"/>
          <ac:spMkLst>
            <pc:docMk/>
            <pc:sldMk cId="2633580214" sldId="265"/>
            <ac:spMk id="44" creationId="{ED776E0F-BAF6-6DFC-DEF3-5723F85F240E}"/>
          </ac:spMkLst>
        </pc:spChg>
        <pc:spChg chg="mod">
          <ac:chgData name="Tín" userId="b5d16307c038a7f2" providerId="LiveId" clId="{7F4E47CE-981B-4BFB-B58F-F2F067DA3FE0}" dt="2023-02-11T13:32:55.295" v="3935" actId="571"/>
          <ac:spMkLst>
            <pc:docMk/>
            <pc:sldMk cId="2633580214" sldId="265"/>
            <ac:spMk id="45" creationId="{8A30E690-1C74-276F-D464-A158F34AD3A6}"/>
          </ac:spMkLst>
        </pc:spChg>
        <pc:spChg chg="mod">
          <ac:chgData name="Tín" userId="b5d16307c038a7f2" providerId="LiveId" clId="{7F4E47CE-981B-4BFB-B58F-F2F067DA3FE0}" dt="2023-02-11T13:32:55.295" v="3935" actId="571"/>
          <ac:spMkLst>
            <pc:docMk/>
            <pc:sldMk cId="2633580214" sldId="265"/>
            <ac:spMk id="46" creationId="{902B9379-3EDB-B169-31B6-E769F251E330}"/>
          </ac:spMkLst>
        </pc:spChg>
        <pc:grpChg chg="add mod">
          <ac:chgData name="Tín" userId="b5d16307c038a7f2" providerId="LiveId" clId="{7F4E47CE-981B-4BFB-B58F-F2F067DA3FE0}" dt="2023-02-07T16:23:09.087" v="1303" actId="1076"/>
          <ac:grpSpMkLst>
            <pc:docMk/>
            <pc:sldMk cId="2633580214" sldId="265"/>
            <ac:grpSpMk id="4" creationId="{2934DB33-3ED4-2B72-3E52-B72E3CC84EEF}"/>
          </ac:grpSpMkLst>
        </pc:grpChg>
        <pc:grpChg chg="add del mod">
          <ac:chgData name="Tín" userId="b5d16307c038a7f2" providerId="LiveId" clId="{7F4E47CE-981B-4BFB-B58F-F2F067DA3FE0}" dt="2023-02-11T13:24:23.619" v="3830" actId="165"/>
          <ac:grpSpMkLst>
            <pc:docMk/>
            <pc:sldMk cId="2633580214" sldId="265"/>
            <ac:grpSpMk id="11" creationId="{BBC973DA-845A-93DD-B0B4-6F9F5FF1CC04}"/>
          </ac:grpSpMkLst>
        </pc:grpChg>
        <pc:grpChg chg="del mod topLvl">
          <ac:chgData name="Tín" userId="b5d16307c038a7f2" providerId="LiveId" clId="{7F4E47CE-981B-4BFB-B58F-F2F067DA3FE0}" dt="2023-02-11T13:24:26.603" v="3831" actId="165"/>
          <ac:grpSpMkLst>
            <pc:docMk/>
            <pc:sldMk cId="2633580214" sldId="265"/>
            <ac:grpSpMk id="13" creationId="{1727F2CC-127D-0A97-377B-C38547ADF1A6}"/>
          </ac:grpSpMkLst>
        </pc:grpChg>
        <pc:grpChg chg="add del mod">
          <ac:chgData name="Tín" userId="b5d16307c038a7f2" providerId="LiveId" clId="{7F4E47CE-981B-4BFB-B58F-F2F067DA3FE0}" dt="2023-02-11T13:24:03.626" v="3825" actId="478"/>
          <ac:grpSpMkLst>
            <pc:docMk/>
            <pc:sldMk cId="2633580214" sldId="265"/>
            <ac:grpSpMk id="19" creationId="{C7E2517A-B5D0-A2A3-48CE-8291CD1E24F0}"/>
          </ac:grpSpMkLst>
        </pc:grpChg>
        <pc:grpChg chg="mod">
          <ac:chgData name="Tín" userId="b5d16307c038a7f2" providerId="LiveId" clId="{7F4E47CE-981B-4BFB-B58F-F2F067DA3FE0}" dt="2023-02-11T13:23:15.645" v="3786"/>
          <ac:grpSpMkLst>
            <pc:docMk/>
            <pc:sldMk cId="2633580214" sldId="265"/>
            <ac:grpSpMk id="21" creationId="{62FB59F7-9D76-4D82-B87D-8AF83FB4E6D8}"/>
          </ac:grpSpMkLst>
        </pc:grpChg>
        <pc:grpChg chg="add del mod">
          <ac:chgData name="Tín" userId="b5d16307c038a7f2" providerId="LiveId" clId="{7F4E47CE-981B-4BFB-B58F-F2F067DA3FE0}" dt="2023-02-11T13:24:03.626" v="3825" actId="478"/>
          <ac:grpSpMkLst>
            <pc:docMk/>
            <pc:sldMk cId="2633580214" sldId="265"/>
            <ac:grpSpMk id="24" creationId="{F1EE3407-A1D7-B2DA-EEF1-4EC607E89377}"/>
          </ac:grpSpMkLst>
        </pc:grpChg>
        <pc:grpChg chg="mod">
          <ac:chgData name="Tín" userId="b5d16307c038a7f2" providerId="LiveId" clId="{7F4E47CE-981B-4BFB-B58F-F2F067DA3FE0}" dt="2023-02-11T13:23:15.645" v="3786"/>
          <ac:grpSpMkLst>
            <pc:docMk/>
            <pc:sldMk cId="2633580214" sldId="265"/>
            <ac:grpSpMk id="26" creationId="{127E90A7-EA60-3369-C84C-9AD3CB75843A}"/>
          </ac:grpSpMkLst>
        </pc:grpChg>
        <pc:grpChg chg="add del mod">
          <ac:chgData name="Tín" userId="b5d16307c038a7f2" providerId="LiveId" clId="{7F4E47CE-981B-4BFB-B58F-F2F067DA3FE0}" dt="2023-02-11T13:24:03.626" v="3825" actId="478"/>
          <ac:grpSpMkLst>
            <pc:docMk/>
            <pc:sldMk cId="2633580214" sldId="265"/>
            <ac:grpSpMk id="29" creationId="{B96D58D6-5ED0-3508-9053-869C52BAA840}"/>
          </ac:grpSpMkLst>
        </pc:grpChg>
        <pc:grpChg chg="mod">
          <ac:chgData name="Tín" userId="b5d16307c038a7f2" providerId="LiveId" clId="{7F4E47CE-981B-4BFB-B58F-F2F067DA3FE0}" dt="2023-02-11T13:23:15.645" v="3786"/>
          <ac:grpSpMkLst>
            <pc:docMk/>
            <pc:sldMk cId="2633580214" sldId="265"/>
            <ac:grpSpMk id="31" creationId="{DBA10162-F9E5-627F-2009-2E6D4F809F0B}"/>
          </ac:grpSpMkLst>
        </pc:grpChg>
        <pc:grpChg chg="add mod">
          <ac:chgData name="Tín" userId="b5d16307c038a7f2" providerId="LiveId" clId="{7F4E47CE-981B-4BFB-B58F-F2F067DA3FE0}" dt="2023-02-11T13:42:46.907" v="3947" actId="1076"/>
          <ac:grpSpMkLst>
            <pc:docMk/>
            <pc:sldMk cId="2633580214" sldId="265"/>
            <ac:grpSpMk id="34" creationId="{CA4089F8-25D5-542B-5FE8-224C87132BB5}"/>
          </ac:grpSpMkLst>
        </pc:grpChg>
        <pc:grpChg chg="add mod">
          <ac:chgData name="Tín" userId="b5d16307c038a7f2" providerId="LiveId" clId="{7F4E47CE-981B-4BFB-B58F-F2F067DA3FE0}" dt="2023-02-11T13:42:52.970" v="3948" actId="465"/>
          <ac:grpSpMkLst>
            <pc:docMk/>
            <pc:sldMk cId="2633580214" sldId="265"/>
            <ac:grpSpMk id="35" creationId="{C2204FB0-C4F6-1091-38A7-E3E3776435F3}"/>
          </ac:grpSpMkLst>
        </pc:grpChg>
        <pc:grpChg chg="add mod">
          <ac:chgData name="Tín" userId="b5d16307c038a7f2" providerId="LiveId" clId="{7F4E47CE-981B-4BFB-B58F-F2F067DA3FE0}" dt="2023-02-11T13:42:52.970" v="3948" actId="465"/>
          <ac:grpSpMkLst>
            <pc:docMk/>
            <pc:sldMk cId="2633580214" sldId="265"/>
            <ac:grpSpMk id="39" creationId="{FE75073A-7AFD-1FE4-A5B2-7A3A00D8EB20}"/>
          </ac:grpSpMkLst>
        </pc:grpChg>
        <pc:grpChg chg="add mod">
          <ac:chgData name="Tín" userId="b5d16307c038a7f2" providerId="LiveId" clId="{7F4E47CE-981B-4BFB-B58F-F2F067DA3FE0}" dt="2023-02-11T13:38:16.621" v="3946" actId="1076"/>
          <ac:grpSpMkLst>
            <pc:docMk/>
            <pc:sldMk cId="2633580214" sldId="265"/>
            <ac:grpSpMk id="43" creationId="{E96E48F3-D414-4F7F-1C9C-FEB4159E8D01}"/>
          </ac:grpSpMkLst>
        </pc:grpChg>
        <pc:cxnChg chg="add mod">
          <ac:chgData name="Tín" userId="b5d16307c038a7f2" providerId="LiveId" clId="{7F4E47CE-981B-4BFB-B58F-F2F067DA3FE0}" dt="2023-02-11T09:43:13.119" v="3785" actId="692"/>
          <ac:cxnSpMkLst>
            <pc:docMk/>
            <pc:sldMk cId="2633580214" sldId="265"/>
            <ac:cxnSpMk id="9" creationId="{350EB167-326E-A0D2-0436-C5A9F2F24544}"/>
          </ac:cxnSpMkLst>
        </pc:cxnChg>
        <pc:cxnChg chg="add mod">
          <ac:chgData name="Tín" userId="b5d16307c038a7f2" providerId="LiveId" clId="{7F4E47CE-981B-4BFB-B58F-F2F067DA3FE0}" dt="2023-02-07T16:22:13.201" v="1288" actId="571"/>
          <ac:cxnSpMkLst>
            <pc:docMk/>
            <pc:sldMk cId="2633580214" sldId="265"/>
            <ac:cxnSpMk id="10" creationId="{514EE328-17F5-3CF5-19E7-F4525F6BE492}"/>
          </ac:cxnSpMkLst>
        </pc:cxnChg>
        <pc:cxnChg chg="add mod">
          <ac:chgData name="Tín" userId="b5d16307c038a7f2" providerId="LiveId" clId="{7F4E47CE-981B-4BFB-B58F-F2F067DA3FE0}" dt="2023-02-11T13:38:16.621" v="3946" actId="1076"/>
          <ac:cxnSpMkLst>
            <pc:docMk/>
            <pc:sldMk cId="2633580214" sldId="265"/>
            <ac:cxnSpMk id="10" creationId="{DB526735-20D6-39EB-1A83-9D9CB87A9AC4}"/>
          </ac:cxnSpMkLst>
        </pc:cxnChg>
        <pc:cxnChg chg="add mod">
          <ac:chgData name="Tín" userId="b5d16307c038a7f2" providerId="LiveId" clId="{7F4E47CE-981B-4BFB-B58F-F2F067DA3FE0}" dt="2023-02-11T09:42:16.180" v="3777" actId="208"/>
          <ac:cxnSpMkLst>
            <pc:docMk/>
            <pc:sldMk cId="2633580214" sldId="265"/>
            <ac:cxnSpMk id="14" creationId="{B6E83C47-4177-D49A-1DBC-D13BDB6B31D2}"/>
          </ac:cxnSpMkLst>
        </pc:cxnChg>
        <pc:cxnChg chg="add mod">
          <ac:chgData name="Tín" userId="b5d16307c038a7f2" providerId="LiveId" clId="{7F4E47CE-981B-4BFB-B58F-F2F067DA3FE0}" dt="2023-02-11T09:42:16.180" v="3777" actId="208"/>
          <ac:cxnSpMkLst>
            <pc:docMk/>
            <pc:sldMk cId="2633580214" sldId="265"/>
            <ac:cxnSpMk id="18" creationId="{DD8A4476-22CB-758E-B5AF-3524E1AE2EF6}"/>
          </ac:cxnSpMkLst>
        </pc:cxnChg>
      </pc:sldChg>
      <pc:sldChg chg="modSp add mod ord">
        <pc:chgData name="Tín" userId="b5d16307c038a7f2" providerId="LiveId" clId="{7F4E47CE-981B-4BFB-B58F-F2F067DA3FE0}" dt="2023-02-11T08:07:29.850" v="2790" actId="207"/>
        <pc:sldMkLst>
          <pc:docMk/>
          <pc:sldMk cId="2449042211" sldId="266"/>
        </pc:sldMkLst>
        <pc:spChg chg="mod">
          <ac:chgData name="Tín" userId="b5d16307c038a7f2" providerId="LiveId" clId="{7F4E47CE-981B-4BFB-B58F-F2F067DA3FE0}" dt="2023-02-11T06:53:45.257" v="1630" actId="208"/>
          <ac:spMkLst>
            <pc:docMk/>
            <pc:sldMk cId="2449042211" sldId="266"/>
            <ac:spMk id="2" creationId="{A1464847-16E5-8CA3-57B3-84A524252B66}"/>
          </ac:spMkLst>
        </pc:spChg>
        <pc:spChg chg="mod">
          <ac:chgData name="Tín" userId="b5d16307c038a7f2" providerId="LiveId" clId="{7F4E47CE-981B-4BFB-B58F-F2F067DA3FE0}" dt="2023-02-11T06:53:55.259" v="1631" actId="207"/>
          <ac:spMkLst>
            <pc:docMk/>
            <pc:sldMk cId="2449042211" sldId="266"/>
            <ac:spMk id="3" creationId="{843D6C1A-E946-97EA-49FC-DFE72BB75C96}"/>
          </ac:spMkLst>
        </pc:spChg>
        <pc:spChg chg="mod">
          <ac:chgData name="Tín" userId="b5d16307c038a7f2" providerId="LiveId" clId="{7F4E47CE-981B-4BFB-B58F-F2F067DA3FE0}" dt="2023-02-11T06:53:55.259" v="1631" actId="207"/>
          <ac:spMkLst>
            <pc:docMk/>
            <pc:sldMk cId="2449042211" sldId="266"/>
            <ac:spMk id="5" creationId="{7D97177B-2C63-B188-D6B1-07EC85095CBC}"/>
          </ac:spMkLst>
        </pc:spChg>
        <pc:spChg chg="mod">
          <ac:chgData name="Tín" userId="b5d16307c038a7f2" providerId="LiveId" clId="{7F4E47CE-981B-4BFB-B58F-F2F067DA3FE0}" dt="2023-02-11T06:53:55.259" v="1631" actId="207"/>
          <ac:spMkLst>
            <pc:docMk/>
            <pc:sldMk cId="2449042211" sldId="266"/>
            <ac:spMk id="6" creationId="{BF28235A-4245-88C4-D80C-7F4DED546B72}"/>
          </ac:spMkLst>
        </pc:spChg>
        <pc:spChg chg="mod">
          <ac:chgData name="Tín" userId="b5d16307c038a7f2" providerId="LiveId" clId="{7F4E47CE-981B-4BFB-B58F-F2F067DA3FE0}" dt="2023-02-11T08:07:29.850" v="2790" actId="207"/>
          <ac:spMkLst>
            <pc:docMk/>
            <pc:sldMk cId="2449042211" sldId="266"/>
            <ac:spMk id="7" creationId="{368BD155-1980-5D5C-3853-94CEC62442E0}"/>
          </ac:spMkLst>
        </pc:spChg>
        <pc:spChg chg="mod">
          <ac:chgData name="Tín" userId="b5d16307c038a7f2" providerId="LiveId" clId="{7F4E47CE-981B-4BFB-B58F-F2F067DA3FE0}" dt="2023-02-11T06:53:55.259" v="1631" actId="207"/>
          <ac:spMkLst>
            <pc:docMk/>
            <pc:sldMk cId="2449042211" sldId="266"/>
            <ac:spMk id="8" creationId="{D9799E6F-189B-A471-FFAF-DAE1BF395D38}"/>
          </ac:spMkLst>
        </pc:spChg>
        <pc:spChg chg="mod">
          <ac:chgData name="Tín" userId="b5d16307c038a7f2" providerId="LiveId" clId="{7F4E47CE-981B-4BFB-B58F-F2F067DA3FE0}" dt="2023-02-11T06:56:57.151" v="1660" actId="207"/>
          <ac:spMkLst>
            <pc:docMk/>
            <pc:sldMk cId="2449042211" sldId="266"/>
            <ac:spMk id="9" creationId="{A4D4EEB7-5523-20B7-07EB-DDB13D3F2A35}"/>
          </ac:spMkLst>
        </pc:spChg>
        <pc:spChg chg="mod">
          <ac:chgData name="Tín" userId="b5d16307c038a7f2" providerId="LiveId" clId="{7F4E47CE-981B-4BFB-B58F-F2F067DA3FE0}" dt="2023-02-11T06:53:55.259" v="1631" actId="207"/>
          <ac:spMkLst>
            <pc:docMk/>
            <pc:sldMk cId="2449042211" sldId="266"/>
            <ac:spMk id="10" creationId="{A7B51A59-06DF-E833-236B-3AE11743FA1A}"/>
          </ac:spMkLst>
        </pc:spChg>
        <pc:cxnChg chg="mod">
          <ac:chgData name="Tín" userId="b5d16307c038a7f2" providerId="LiveId" clId="{7F4E47CE-981B-4BFB-B58F-F2F067DA3FE0}" dt="2023-02-11T06:53:45.257" v="1630" actId="208"/>
          <ac:cxnSpMkLst>
            <pc:docMk/>
            <pc:sldMk cId="2449042211" sldId="266"/>
            <ac:cxnSpMk id="4" creationId="{9CB6F40D-9425-2470-9DEF-8889D88053D2}"/>
          </ac:cxnSpMkLst>
        </pc:cxnChg>
        <pc:cxnChg chg="mod">
          <ac:chgData name="Tín" userId="b5d16307c038a7f2" providerId="LiveId" clId="{7F4E47CE-981B-4BFB-B58F-F2F067DA3FE0}" dt="2023-02-11T06:53:45.257" v="1630" actId="208"/>
          <ac:cxnSpMkLst>
            <pc:docMk/>
            <pc:sldMk cId="2449042211" sldId="266"/>
            <ac:cxnSpMk id="21" creationId="{020AB4A6-33E6-9BE1-BF03-BE625C3B8734}"/>
          </ac:cxnSpMkLst>
        </pc:cxnChg>
      </pc:sldChg>
      <pc:sldChg chg="add del setBg">
        <pc:chgData name="Tín" userId="b5d16307c038a7f2" providerId="LiveId" clId="{7F4E47CE-981B-4BFB-B58F-F2F067DA3FE0}" dt="2023-02-11T07:31:35.772" v="1979" actId="47"/>
        <pc:sldMkLst>
          <pc:docMk/>
          <pc:sldMk cId="2084063952" sldId="267"/>
        </pc:sldMkLst>
      </pc:sldChg>
      <pc:sldChg chg="addSp delSp modSp add mod modTransition">
        <pc:chgData name="Tín" userId="b5d16307c038a7f2" providerId="LiveId" clId="{7F4E47CE-981B-4BFB-B58F-F2F067DA3FE0}" dt="2023-02-17T15:03:03.255" v="4315" actId="20577"/>
        <pc:sldMkLst>
          <pc:docMk/>
          <pc:sldMk cId="2202291602" sldId="267"/>
        </pc:sldMkLst>
        <pc:spChg chg="add del mod">
          <ac:chgData name="Tín" userId="b5d16307c038a7f2" providerId="LiveId" clId="{7F4E47CE-981B-4BFB-B58F-F2F067DA3FE0}" dt="2023-02-11T07:56:17.736" v="2375" actId="478"/>
          <ac:spMkLst>
            <pc:docMk/>
            <pc:sldMk cId="2202291602" sldId="267"/>
            <ac:spMk id="6" creationId="{F0A76D5C-7B47-44CA-1CB3-E869F09B6D52}"/>
          </ac:spMkLst>
        </pc:spChg>
        <pc:spChg chg="add del mod">
          <ac:chgData name="Tín" userId="b5d16307c038a7f2" providerId="LiveId" clId="{7F4E47CE-981B-4BFB-B58F-F2F067DA3FE0}" dt="2023-02-11T07:56:51.429" v="2386" actId="478"/>
          <ac:spMkLst>
            <pc:docMk/>
            <pc:sldMk cId="2202291602" sldId="267"/>
            <ac:spMk id="12" creationId="{0534D4F8-3FD7-6175-D490-39CC4FA46AB4}"/>
          </ac:spMkLst>
        </pc:spChg>
        <pc:spChg chg="add del mod">
          <ac:chgData name="Tín" userId="b5d16307c038a7f2" providerId="LiveId" clId="{7F4E47CE-981B-4BFB-B58F-F2F067DA3FE0}" dt="2023-02-11T07:57:04.231" v="2389" actId="478"/>
          <ac:spMkLst>
            <pc:docMk/>
            <pc:sldMk cId="2202291602" sldId="267"/>
            <ac:spMk id="13" creationId="{50A84D42-F875-1FB5-822D-BE17B3DC4395}"/>
          </ac:spMkLst>
        </pc:spChg>
        <pc:spChg chg="add del mod">
          <ac:chgData name="Tín" userId="b5d16307c038a7f2" providerId="LiveId" clId="{7F4E47CE-981B-4BFB-B58F-F2F067DA3FE0}" dt="2023-02-11T07:57:26.400" v="2395" actId="478"/>
          <ac:spMkLst>
            <pc:docMk/>
            <pc:sldMk cId="2202291602" sldId="267"/>
            <ac:spMk id="15" creationId="{547E94DB-4235-ED2A-5244-9FBD3B88E662}"/>
          </ac:spMkLst>
        </pc:spChg>
        <pc:spChg chg="add del mod">
          <ac:chgData name="Tín" userId="b5d16307c038a7f2" providerId="LiveId" clId="{7F4E47CE-981B-4BFB-B58F-F2F067DA3FE0}" dt="2023-02-11T07:57:42.920" v="2399" actId="478"/>
          <ac:spMkLst>
            <pc:docMk/>
            <pc:sldMk cId="2202291602" sldId="267"/>
            <ac:spMk id="18" creationId="{E5FF4455-68AF-9805-4565-12E3C0DB4599}"/>
          </ac:spMkLst>
        </pc:spChg>
        <pc:spChg chg="add del mod">
          <ac:chgData name="Tín" userId="b5d16307c038a7f2" providerId="LiveId" clId="{7F4E47CE-981B-4BFB-B58F-F2F067DA3FE0}" dt="2023-02-17T15:03:03.255" v="4315" actId="20577"/>
          <ac:spMkLst>
            <pc:docMk/>
            <pc:sldMk cId="2202291602" sldId="267"/>
            <ac:spMk id="19" creationId="{65827030-26FE-504D-2A71-B80AE7B60588}"/>
          </ac:spMkLst>
        </pc:spChg>
        <pc:spChg chg="add mod">
          <ac:chgData name="Tín" userId="b5d16307c038a7f2" providerId="LiveId" clId="{7F4E47CE-981B-4BFB-B58F-F2F067DA3FE0}" dt="2023-02-11T07:58:40.141" v="2404" actId="20577"/>
          <ac:spMkLst>
            <pc:docMk/>
            <pc:sldMk cId="2202291602" sldId="267"/>
            <ac:spMk id="25" creationId="{157DF592-A56E-E916-371A-6D765277E31F}"/>
          </ac:spMkLst>
        </pc:spChg>
        <pc:spChg chg="add mod">
          <ac:chgData name="Tín" userId="b5d16307c038a7f2" providerId="LiveId" clId="{7F4E47CE-981B-4BFB-B58F-F2F067DA3FE0}" dt="2023-02-11T07:58:10.195" v="2403" actId="1076"/>
          <ac:spMkLst>
            <pc:docMk/>
            <pc:sldMk cId="2202291602" sldId="267"/>
            <ac:spMk id="31" creationId="{557C86CE-371B-A932-E294-5687BA4E6C11}"/>
          </ac:spMkLst>
        </pc:spChg>
        <pc:spChg chg="add mod">
          <ac:chgData name="Tín" userId="b5d16307c038a7f2" providerId="LiveId" clId="{7F4E47CE-981B-4BFB-B58F-F2F067DA3FE0}" dt="2023-02-11T07:58:10.195" v="2403" actId="1076"/>
          <ac:spMkLst>
            <pc:docMk/>
            <pc:sldMk cId="2202291602" sldId="267"/>
            <ac:spMk id="32" creationId="{6EB57B98-74E9-9F27-69EE-E64C4995D02C}"/>
          </ac:spMkLst>
        </pc:spChg>
        <pc:spChg chg="add mod">
          <ac:chgData name="Tín" userId="b5d16307c038a7f2" providerId="LiveId" clId="{7F4E47CE-981B-4BFB-B58F-F2F067DA3FE0}" dt="2023-02-11T07:58:10.195" v="2403" actId="1076"/>
          <ac:spMkLst>
            <pc:docMk/>
            <pc:sldMk cId="2202291602" sldId="267"/>
            <ac:spMk id="33" creationId="{7C90F595-3C10-8F97-DF75-057CE6ED99AD}"/>
          </ac:spMkLst>
        </pc:spChg>
        <pc:spChg chg="add del">
          <ac:chgData name="Tín" userId="b5d16307c038a7f2" providerId="LiveId" clId="{7F4E47CE-981B-4BFB-B58F-F2F067DA3FE0}" dt="2023-02-11T07:59:07.679" v="2406" actId="22"/>
          <ac:spMkLst>
            <pc:docMk/>
            <pc:sldMk cId="2202291602" sldId="267"/>
            <ac:spMk id="35" creationId="{8FF53019-5039-C651-0D2B-149960D29BC8}"/>
          </ac:spMkLst>
        </pc:spChg>
      </pc:sldChg>
      <pc:sldChg chg="addSp delSp modSp add mod modTransition">
        <pc:chgData name="Tín" userId="b5d16307c038a7f2" providerId="LiveId" clId="{7F4E47CE-981B-4BFB-B58F-F2F067DA3FE0}" dt="2023-02-11T14:09:30.226" v="3955" actId="20577"/>
        <pc:sldMkLst>
          <pc:docMk/>
          <pc:sldMk cId="2835899862" sldId="268"/>
        </pc:sldMkLst>
        <pc:spChg chg="mod">
          <ac:chgData name="Tín" userId="b5d16307c038a7f2" providerId="LiveId" clId="{7F4E47CE-981B-4BFB-B58F-F2F067DA3FE0}" dt="2023-02-11T08:49:48.001" v="3629" actId="20577"/>
          <ac:spMkLst>
            <pc:docMk/>
            <pc:sldMk cId="2835899862" sldId="268"/>
            <ac:spMk id="13" creationId="{B3D575B4-186C-FD34-9EDA-59B5F05098B1}"/>
          </ac:spMkLst>
        </pc:spChg>
        <pc:spChg chg="mod">
          <ac:chgData name="Tín" userId="b5d16307c038a7f2" providerId="LiveId" clId="{7F4E47CE-981B-4BFB-B58F-F2F067DA3FE0}" dt="2023-02-11T07:59:31.222" v="2409"/>
          <ac:spMkLst>
            <pc:docMk/>
            <pc:sldMk cId="2835899862" sldId="268"/>
            <ac:spMk id="18" creationId="{983C7D69-E94D-753F-670E-1C44D8FBFAAE}"/>
          </ac:spMkLst>
        </pc:spChg>
        <pc:spChg chg="del">
          <ac:chgData name="Tín" userId="b5d16307c038a7f2" providerId="LiveId" clId="{7F4E47CE-981B-4BFB-B58F-F2F067DA3FE0}" dt="2023-02-11T07:59:14.349" v="2408" actId="478"/>
          <ac:spMkLst>
            <pc:docMk/>
            <pc:sldMk cId="2835899862" sldId="268"/>
            <ac:spMk id="19" creationId="{65827030-26FE-504D-2A71-B80AE7B60588}"/>
          </ac:spMkLst>
        </pc:spChg>
        <pc:spChg chg="del">
          <ac:chgData name="Tín" userId="b5d16307c038a7f2" providerId="LiveId" clId="{7F4E47CE-981B-4BFB-B58F-F2F067DA3FE0}" dt="2023-02-11T07:59:14.349" v="2408" actId="478"/>
          <ac:spMkLst>
            <pc:docMk/>
            <pc:sldMk cId="2835899862" sldId="268"/>
            <ac:spMk id="25" creationId="{157DF592-A56E-E916-371A-6D765277E31F}"/>
          </ac:spMkLst>
        </pc:spChg>
        <pc:spChg chg="del">
          <ac:chgData name="Tín" userId="b5d16307c038a7f2" providerId="LiveId" clId="{7F4E47CE-981B-4BFB-B58F-F2F067DA3FE0}" dt="2023-02-11T07:59:14.349" v="2408" actId="478"/>
          <ac:spMkLst>
            <pc:docMk/>
            <pc:sldMk cId="2835899862" sldId="268"/>
            <ac:spMk id="31" creationId="{557C86CE-371B-A932-E294-5687BA4E6C11}"/>
          </ac:spMkLst>
        </pc:spChg>
        <pc:spChg chg="del">
          <ac:chgData name="Tín" userId="b5d16307c038a7f2" providerId="LiveId" clId="{7F4E47CE-981B-4BFB-B58F-F2F067DA3FE0}" dt="2023-02-11T07:59:14.349" v="2408" actId="478"/>
          <ac:spMkLst>
            <pc:docMk/>
            <pc:sldMk cId="2835899862" sldId="268"/>
            <ac:spMk id="32" creationId="{6EB57B98-74E9-9F27-69EE-E64C4995D02C}"/>
          </ac:spMkLst>
        </pc:spChg>
        <pc:spChg chg="del">
          <ac:chgData name="Tín" userId="b5d16307c038a7f2" providerId="LiveId" clId="{7F4E47CE-981B-4BFB-B58F-F2F067DA3FE0}" dt="2023-02-11T07:59:14.349" v="2408" actId="478"/>
          <ac:spMkLst>
            <pc:docMk/>
            <pc:sldMk cId="2835899862" sldId="268"/>
            <ac:spMk id="33" creationId="{7C90F595-3C10-8F97-DF75-057CE6ED99AD}"/>
          </ac:spMkLst>
        </pc:spChg>
        <pc:spChg chg="mod">
          <ac:chgData name="Tín" userId="b5d16307c038a7f2" providerId="LiveId" clId="{7F4E47CE-981B-4BFB-B58F-F2F067DA3FE0}" dt="2023-02-11T07:59:31.222" v="2409"/>
          <ac:spMkLst>
            <pc:docMk/>
            <pc:sldMk cId="2835899862" sldId="268"/>
            <ac:spMk id="34" creationId="{73B079A4-CCC0-5CC1-A194-A2168052573B}"/>
          </ac:spMkLst>
        </pc:spChg>
        <pc:spChg chg="mod">
          <ac:chgData name="Tín" userId="b5d16307c038a7f2" providerId="LiveId" clId="{7F4E47CE-981B-4BFB-B58F-F2F067DA3FE0}" dt="2023-02-11T07:59:31.222" v="2409"/>
          <ac:spMkLst>
            <pc:docMk/>
            <pc:sldMk cId="2835899862" sldId="268"/>
            <ac:spMk id="36" creationId="{22D6281D-147C-6B9D-8977-9089C210B3E6}"/>
          </ac:spMkLst>
        </pc:spChg>
        <pc:spChg chg="mod">
          <ac:chgData name="Tín" userId="b5d16307c038a7f2" providerId="LiveId" clId="{7F4E47CE-981B-4BFB-B58F-F2F067DA3FE0}" dt="2023-02-11T07:59:31.222" v="2409"/>
          <ac:spMkLst>
            <pc:docMk/>
            <pc:sldMk cId="2835899862" sldId="268"/>
            <ac:spMk id="38" creationId="{576F86B4-DF86-0A32-B117-5744E7788CF0}"/>
          </ac:spMkLst>
        </pc:spChg>
        <pc:spChg chg="mod">
          <ac:chgData name="Tín" userId="b5d16307c038a7f2" providerId="LiveId" clId="{7F4E47CE-981B-4BFB-B58F-F2F067DA3FE0}" dt="2023-02-11T07:59:31.222" v="2409"/>
          <ac:spMkLst>
            <pc:docMk/>
            <pc:sldMk cId="2835899862" sldId="268"/>
            <ac:spMk id="39" creationId="{CA8A9F97-C190-91FF-7A5F-B7A0C0EF650D}"/>
          </ac:spMkLst>
        </pc:spChg>
        <pc:spChg chg="mod">
          <ac:chgData name="Tín" userId="b5d16307c038a7f2" providerId="LiveId" clId="{7F4E47CE-981B-4BFB-B58F-F2F067DA3FE0}" dt="2023-02-11T07:59:31.222" v="2409"/>
          <ac:spMkLst>
            <pc:docMk/>
            <pc:sldMk cId="2835899862" sldId="268"/>
            <ac:spMk id="41" creationId="{B538596F-240C-C29A-0D34-90D138BE475E}"/>
          </ac:spMkLst>
        </pc:spChg>
        <pc:spChg chg="mod">
          <ac:chgData name="Tín" userId="b5d16307c038a7f2" providerId="LiveId" clId="{7F4E47CE-981B-4BFB-B58F-F2F067DA3FE0}" dt="2023-02-11T07:59:31.222" v="2409"/>
          <ac:spMkLst>
            <pc:docMk/>
            <pc:sldMk cId="2835899862" sldId="268"/>
            <ac:spMk id="43" creationId="{5FA1AC46-E062-06CB-A21E-08A9F37E034E}"/>
          </ac:spMkLst>
        </pc:spChg>
        <pc:spChg chg="mod">
          <ac:chgData name="Tín" userId="b5d16307c038a7f2" providerId="LiveId" clId="{7F4E47CE-981B-4BFB-B58F-F2F067DA3FE0}" dt="2023-02-11T07:59:31.222" v="2409"/>
          <ac:spMkLst>
            <pc:docMk/>
            <pc:sldMk cId="2835899862" sldId="268"/>
            <ac:spMk id="44" creationId="{098AA49D-CCAE-A273-A755-8D46C470ADAE}"/>
          </ac:spMkLst>
        </pc:spChg>
        <pc:spChg chg="mod">
          <ac:chgData name="Tín" userId="b5d16307c038a7f2" providerId="LiveId" clId="{7F4E47CE-981B-4BFB-B58F-F2F067DA3FE0}" dt="2023-02-11T07:59:31.222" v="2409"/>
          <ac:spMkLst>
            <pc:docMk/>
            <pc:sldMk cId="2835899862" sldId="268"/>
            <ac:spMk id="46" creationId="{2011248A-8A5A-EAAF-AC21-F9D7FB30C6F9}"/>
          </ac:spMkLst>
        </pc:spChg>
        <pc:spChg chg="mod">
          <ac:chgData name="Tín" userId="b5d16307c038a7f2" providerId="LiveId" clId="{7F4E47CE-981B-4BFB-B58F-F2F067DA3FE0}" dt="2023-02-11T07:59:31.222" v="2409"/>
          <ac:spMkLst>
            <pc:docMk/>
            <pc:sldMk cId="2835899862" sldId="268"/>
            <ac:spMk id="48" creationId="{55C29FAA-B594-869C-83F2-C6DA3882B913}"/>
          </ac:spMkLst>
        </pc:spChg>
        <pc:spChg chg="mod">
          <ac:chgData name="Tín" userId="b5d16307c038a7f2" providerId="LiveId" clId="{7F4E47CE-981B-4BFB-B58F-F2F067DA3FE0}" dt="2023-02-11T07:59:31.222" v="2409"/>
          <ac:spMkLst>
            <pc:docMk/>
            <pc:sldMk cId="2835899862" sldId="268"/>
            <ac:spMk id="49" creationId="{25BE2F35-3796-9B09-CEB5-7921D6B726E8}"/>
          </ac:spMkLst>
        </pc:spChg>
        <pc:spChg chg="mod">
          <ac:chgData name="Tín" userId="b5d16307c038a7f2" providerId="LiveId" clId="{7F4E47CE-981B-4BFB-B58F-F2F067DA3FE0}" dt="2023-02-11T07:59:31.222" v="2409"/>
          <ac:spMkLst>
            <pc:docMk/>
            <pc:sldMk cId="2835899862" sldId="268"/>
            <ac:spMk id="51" creationId="{F899E97D-42FE-048C-460E-4F452C4A690A}"/>
          </ac:spMkLst>
        </pc:spChg>
        <pc:spChg chg="mod">
          <ac:chgData name="Tín" userId="b5d16307c038a7f2" providerId="LiveId" clId="{7F4E47CE-981B-4BFB-B58F-F2F067DA3FE0}" dt="2023-02-11T07:59:31.222" v="2409"/>
          <ac:spMkLst>
            <pc:docMk/>
            <pc:sldMk cId="2835899862" sldId="268"/>
            <ac:spMk id="53" creationId="{4948C6EE-D638-C61A-8AFF-851EA8510B0B}"/>
          </ac:spMkLst>
        </pc:spChg>
        <pc:spChg chg="mod">
          <ac:chgData name="Tín" userId="b5d16307c038a7f2" providerId="LiveId" clId="{7F4E47CE-981B-4BFB-B58F-F2F067DA3FE0}" dt="2023-02-11T07:59:31.222" v="2409"/>
          <ac:spMkLst>
            <pc:docMk/>
            <pc:sldMk cId="2835899862" sldId="268"/>
            <ac:spMk id="54" creationId="{25CB5089-2006-DC14-1FC9-8DFD6BDBA6C7}"/>
          </ac:spMkLst>
        </pc:spChg>
        <pc:spChg chg="mod">
          <ac:chgData name="Tín" userId="b5d16307c038a7f2" providerId="LiveId" clId="{7F4E47CE-981B-4BFB-B58F-F2F067DA3FE0}" dt="2023-02-11T07:59:31.222" v="2409"/>
          <ac:spMkLst>
            <pc:docMk/>
            <pc:sldMk cId="2835899862" sldId="268"/>
            <ac:spMk id="56" creationId="{BF97C11B-D4CB-61D4-32D6-6EA0AD1FAA27}"/>
          </ac:spMkLst>
        </pc:spChg>
        <pc:spChg chg="mod">
          <ac:chgData name="Tín" userId="b5d16307c038a7f2" providerId="LiveId" clId="{7F4E47CE-981B-4BFB-B58F-F2F067DA3FE0}" dt="2023-02-11T07:59:31.222" v="2409"/>
          <ac:spMkLst>
            <pc:docMk/>
            <pc:sldMk cId="2835899862" sldId="268"/>
            <ac:spMk id="58" creationId="{57CA1B2E-D488-B6F7-9438-AD8FE222CD3C}"/>
          </ac:spMkLst>
        </pc:spChg>
        <pc:spChg chg="mod">
          <ac:chgData name="Tín" userId="b5d16307c038a7f2" providerId="LiveId" clId="{7F4E47CE-981B-4BFB-B58F-F2F067DA3FE0}" dt="2023-02-11T07:59:31.222" v="2409"/>
          <ac:spMkLst>
            <pc:docMk/>
            <pc:sldMk cId="2835899862" sldId="268"/>
            <ac:spMk id="59" creationId="{4C14F386-00D3-86E8-CB96-48E361C71D83}"/>
          </ac:spMkLst>
        </pc:spChg>
        <pc:spChg chg="mod">
          <ac:chgData name="Tín" userId="b5d16307c038a7f2" providerId="LiveId" clId="{7F4E47CE-981B-4BFB-B58F-F2F067DA3FE0}" dt="2023-02-11T07:59:31.222" v="2409"/>
          <ac:spMkLst>
            <pc:docMk/>
            <pc:sldMk cId="2835899862" sldId="268"/>
            <ac:spMk id="61" creationId="{EA487B66-B64A-112A-A942-325745A9A07D}"/>
          </ac:spMkLst>
        </pc:spChg>
        <pc:spChg chg="mod">
          <ac:chgData name="Tín" userId="b5d16307c038a7f2" providerId="LiveId" clId="{7F4E47CE-981B-4BFB-B58F-F2F067DA3FE0}" dt="2023-02-11T07:59:31.222" v="2409"/>
          <ac:spMkLst>
            <pc:docMk/>
            <pc:sldMk cId="2835899862" sldId="268"/>
            <ac:spMk id="63" creationId="{8BB88FA2-DBC7-83A3-4C76-0AD1FD947317}"/>
          </ac:spMkLst>
        </pc:spChg>
        <pc:spChg chg="mod">
          <ac:chgData name="Tín" userId="b5d16307c038a7f2" providerId="LiveId" clId="{7F4E47CE-981B-4BFB-B58F-F2F067DA3FE0}" dt="2023-02-11T07:59:31.222" v="2409"/>
          <ac:spMkLst>
            <pc:docMk/>
            <pc:sldMk cId="2835899862" sldId="268"/>
            <ac:spMk id="64" creationId="{FB29985C-0AD1-C44C-7CF3-0C7A9AE50EB1}"/>
          </ac:spMkLst>
        </pc:spChg>
        <pc:spChg chg="add mod">
          <ac:chgData name="Tín" userId="b5d16307c038a7f2" providerId="LiveId" clId="{7F4E47CE-981B-4BFB-B58F-F2F067DA3FE0}" dt="2023-02-11T08:00:35.980" v="2442" actId="1076"/>
          <ac:spMkLst>
            <pc:docMk/>
            <pc:sldMk cId="2835899862" sldId="268"/>
            <ac:spMk id="65" creationId="{F14EF4C1-6514-B059-B0BD-4FFB8FD3449A}"/>
          </ac:spMkLst>
        </pc:spChg>
        <pc:spChg chg="mod">
          <ac:chgData name="Tín" userId="b5d16307c038a7f2" providerId="LiveId" clId="{7F4E47CE-981B-4BFB-B58F-F2F067DA3FE0}" dt="2023-02-11T08:11:45.369" v="2881" actId="20577"/>
          <ac:spMkLst>
            <pc:docMk/>
            <pc:sldMk cId="2835899862" sldId="268"/>
            <ac:spMk id="67" creationId="{D5CBF903-0372-1CD2-2898-2216320A4512}"/>
          </ac:spMkLst>
        </pc:spChg>
        <pc:spChg chg="mod">
          <ac:chgData name="Tín" userId="b5d16307c038a7f2" providerId="LiveId" clId="{7F4E47CE-981B-4BFB-B58F-F2F067DA3FE0}" dt="2023-02-11T08:02:26.358" v="2514" actId="571"/>
          <ac:spMkLst>
            <pc:docMk/>
            <pc:sldMk cId="2835899862" sldId="268"/>
            <ac:spMk id="69" creationId="{F0345F00-E977-4DEE-9D5B-ECA671426EE0}"/>
          </ac:spMkLst>
        </pc:spChg>
        <pc:spChg chg="mod">
          <ac:chgData name="Tín" userId="b5d16307c038a7f2" providerId="LiveId" clId="{7F4E47CE-981B-4BFB-B58F-F2F067DA3FE0}" dt="2023-02-11T08:02:26.358" v="2514" actId="571"/>
          <ac:spMkLst>
            <pc:docMk/>
            <pc:sldMk cId="2835899862" sldId="268"/>
            <ac:spMk id="70" creationId="{FD2F1027-E577-8C73-19DC-E32691505F29}"/>
          </ac:spMkLst>
        </pc:spChg>
        <pc:spChg chg="mod">
          <ac:chgData name="Tín" userId="b5d16307c038a7f2" providerId="LiveId" clId="{7F4E47CE-981B-4BFB-B58F-F2F067DA3FE0}" dt="2023-02-11T08:11:48.235" v="2882" actId="20577"/>
          <ac:spMkLst>
            <pc:docMk/>
            <pc:sldMk cId="2835899862" sldId="268"/>
            <ac:spMk id="72" creationId="{98FAD9AF-7D92-23EF-9820-89F408A3EB31}"/>
          </ac:spMkLst>
        </pc:spChg>
        <pc:spChg chg="mod">
          <ac:chgData name="Tín" userId="b5d16307c038a7f2" providerId="LiveId" clId="{7F4E47CE-981B-4BFB-B58F-F2F067DA3FE0}" dt="2023-02-11T08:03:42.657" v="2547" actId="571"/>
          <ac:spMkLst>
            <pc:docMk/>
            <pc:sldMk cId="2835899862" sldId="268"/>
            <ac:spMk id="74" creationId="{0C4FFC67-5389-CD3F-3BEC-AF31B51ACAC5}"/>
          </ac:spMkLst>
        </pc:spChg>
        <pc:spChg chg="mod">
          <ac:chgData name="Tín" userId="b5d16307c038a7f2" providerId="LiveId" clId="{7F4E47CE-981B-4BFB-B58F-F2F067DA3FE0}" dt="2023-02-11T08:03:42.657" v="2547" actId="571"/>
          <ac:spMkLst>
            <pc:docMk/>
            <pc:sldMk cId="2835899862" sldId="268"/>
            <ac:spMk id="75" creationId="{C42ED69C-A7A7-DE90-63B2-03191E5C0227}"/>
          </ac:spMkLst>
        </pc:spChg>
        <pc:spChg chg="mod">
          <ac:chgData name="Tín" userId="b5d16307c038a7f2" providerId="LiveId" clId="{7F4E47CE-981B-4BFB-B58F-F2F067DA3FE0}" dt="2023-02-11T08:11:50.372" v="2883" actId="20577"/>
          <ac:spMkLst>
            <pc:docMk/>
            <pc:sldMk cId="2835899862" sldId="268"/>
            <ac:spMk id="77" creationId="{C9E35008-C9D0-9354-9D61-9C86753FDA83}"/>
          </ac:spMkLst>
        </pc:spChg>
        <pc:spChg chg="mod">
          <ac:chgData name="Tín" userId="b5d16307c038a7f2" providerId="LiveId" clId="{7F4E47CE-981B-4BFB-B58F-F2F067DA3FE0}" dt="2023-02-11T08:05:13.151" v="2714" actId="571"/>
          <ac:spMkLst>
            <pc:docMk/>
            <pc:sldMk cId="2835899862" sldId="268"/>
            <ac:spMk id="79" creationId="{AE6E8532-4E9B-0905-54AC-E45DAE8D3141}"/>
          </ac:spMkLst>
        </pc:spChg>
        <pc:spChg chg="mod">
          <ac:chgData name="Tín" userId="b5d16307c038a7f2" providerId="LiveId" clId="{7F4E47CE-981B-4BFB-B58F-F2F067DA3FE0}" dt="2023-02-11T08:05:13.151" v="2714" actId="571"/>
          <ac:spMkLst>
            <pc:docMk/>
            <pc:sldMk cId="2835899862" sldId="268"/>
            <ac:spMk id="80" creationId="{AF459F14-5861-DA79-B89E-BBAEECED4755}"/>
          </ac:spMkLst>
        </pc:spChg>
        <pc:spChg chg="mod">
          <ac:chgData name="Tín" userId="b5d16307c038a7f2" providerId="LiveId" clId="{7F4E47CE-981B-4BFB-B58F-F2F067DA3FE0}" dt="2023-02-11T14:09:30.226" v="3955" actId="20577"/>
          <ac:spMkLst>
            <pc:docMk/>
            <pc:sldMk cId="2835899862" sldId="268"/>
            <ac:spMk id="82" creationId="{67045446-89BE-37DC-A1C0-CDB727900F16}"/>
          </ac:spMkLst>
        </pc:spChg>
        <pc:spChg chg="mod">
          <ac:chgData name="Tín" userId="b5d16307c038a7f2" providerId="LiveId" clId="{7F4E47CE-981B-4BFB-B58F-F2F067DA3FE0}" dt="2023-02-11T08:11:26.458" v="2853" actId="571"/>
          <ac:spMkLst>
            <pc:docMk/>
            <pc:sldMk cId="2835899862" sldId="268"/>
            <ac:spMk id="84" creationId="{33ADEA67-C18B-DF62-6E7B-84A80FB06308}"/>
          </ac:spMkLst>
        </pc:spChg>
        <pc:spChg chg="mod">
          <ac:chgData name="Tín" userId="b5d16307c038a7f2" providerId="LiveId" clId="{7F4E47CE-981B-4BFB-B58F-F2F067DA3FE0}" dt="2023-02-11T08:11:26.458" v="2853" actId="571"/>
          <ac:spMkLst>
            <pc:docMk/>
            <pc:sldMk cId="2835899862" sldId="268"/>
            <ac:spMk id="85" creationId="{A3870210-238B-8647-D30A-279610402EC3}"/>
          </ac:spMkLst>
        </pc:spChg>
        <pc:spChg chg="mod">
          <ac:chgData name="Tín" userId="b5d16307c038a7f2" providerId="LiveId" clId="{7F4E47CE-981B-4BFB-B58F-F2F067DA3FE0}" dt="2023-02-11T08:12:14.988" v="2907" actId="113"/>
          <ac:spMkLst>
            <pc:docMk/>
            <pc:sldMk cId="2835899862" sldId="268"/>
            <ac:spMk id="87" creationId="{3A0B74EC-0CCD-31BD-710D-9A69108D327E}"/>
          </ac:spMkLst>
        </pc:spChg>
        <pc:spChg chg="mod">
          <ac:chgData name="Tín" userId="b5d16307c038a7f2" providerId="LiveId" clId="{7F4E47CE-981B-4BFB-B58F-F2F067DA3FE0}" dt="2023-02-11T08:11:56.941" v="2884" actId="571"/>
          <ac:spMkLst>
            <pc:docMk/>
            <pc:sldMk cId="2835899862" sldId="268"/>
            <ac:spMk id="89" creationId="{924EB7F0-CD37-E9B8-BE35-E5983907EB9F}"/>
          </ac:spMkLst>
        </pc:spChg>
        <pc:spChg chg="mod">
          <ac:chgData name="Tín" userId="b5d16307c038a7f2" providerId="LiveId" clId="{7F4E47CE-981B-4BFB-B58F-F2F067DA3FE0}" dt="2023-02-11T08:11:56.941" v="2884" actId="571"/>
          <ac:spMkLst>
            <pc:docMk/>
            <pc:sldMk cId="2835899862" sldId="268"/>
            <ac:spMk id="90" creationId="{FE5DEAC5-8379-7B15-9724-37481AE1CADB}"/>
          </ac:spMkLst>
        </pc:spChg>
        <pc:grpChg chg="add mod">
          <ac:chgData name="Tín" userId="b5d16307c038a7f2" providerId="LiveId" clId="{7F4E47CE-981B-4BFB-B58F-F2F067DA3FE0}" dt="2023-02-11T08:00:40.559" v="2443" actId="1076"/>
          <ac:grpSpMkLst>
            <pc:docMk/>
            <pc:sldMk cId="2835899862" sldId="268"/>
            <ac:grpSpMk id="12" creationId="{F122938E-D715-8BAB-0223-7EE25F93F2F2}"/>
          </ac:grpSpMkLst>
        </pc:grpChg>
        <pc:grpChg chg="mod">
          <ac:chgData name="Tín" userId="b5d16307c038a7f2" providerId="LiveId" clId="{7F4E47CE-981B-4BFB-B58F-F2F067DA3FE0}" dt="2023-02-11T07:59:31.222" v="2409"/>
          <ac:grpSpMkLst>
            <pc:docMk/>
            <pc:sldMk cId="2835899862" sldId="268"/>
            <ac:grpSpMk id="15" creationId="{D24F3005-39DF-21F3-CFC7-8E0CA0E27CD4}"/>
          </ac:grpSpMkLst>
        </pc:grpChg>
        <pc:grpChg chg="del">
          <ac:chgData name="Tín" userId="b5d16307c038a7f2" providerId="LiveId" clId="{7F4E47CE-981B-4BFB-B58F-F2F067DA3FE0}" dt="2023-02-11T07:59:14.349" v="2408" actId="478"/>
          <ac:grpSpMkLst>
            <pc:docMk/>
            <pc:sldMk cId="2835899862" sldId="268"/>
            <ac:grpSpMk id="30" creationId="{9F3CE15F-1D86-4384-5959-33108C26D82F}"/>
          </ac:grpSpMkLst>
        </pc:grpChg>
        <pc:grpChg chg="add del mod">
          <ac:chgData name="Tín" userId="b5d16307c038a7f2" providerId="LiveId" clId="{7F4E47CE-981B-4BFB-B58F-F2F067DA3FE0}" dt="2023-02-11T08:00:23.991" v="2438" actId="478"/>
          <ac:grpSpMkLst>
            <pc:docMk/>
            <pc:sldMk cId="2835899862" sldId="268"/>
            <ac:grpSpMk id="35" creationId="{0B160948-227B-A90E-5ED5-B4DBDB35D22A}"/>
          </ac:grpSpMkLst>
        </pc:grpChg>
        <pc:grpChg chg="mod">
          <ac:chgData name="Tín" userId="b5d16307c038a7f2" providerId="LiveId" clId="{7F4E47CE-981B-4BFB-B58F-F2F067DA3FE0}" dt="2023-02-11T07:59:31.222" v="2409"/>
          <ac:grpSpMkLst>
            <pc:docMk/>
            <pc:sldMk cId="2835899862" sldId="268"/>
            <ac:grpSpMk id="37" creationId="{2555BB35-F126-F73C-FAF1-84F8DBBCCECC}"/>
          </ac:grpSpMkLst>
        </pc:grpChg>
        <pc:grpChg chg="add del mod">
          <ac:chgData name="Tín" userId="b5d16307c038a7f2" providerId="LiveId" clId="{7F4E47CE-981B-4BFB-B58F-F2F067DA3FE0}" dt="2023-02-11T08:00:23.991" v="2438" actId="478"/>
          <ac:grpSpMkLst>
            <pc:docMk/>
            <pc:sldMk cId="2835899862" sldId="268"/>
            <ac:grpSpMk id="40" creationId="{7493ED8B-CF4C-0063-D21C-40B55968A3CF}"/>
          </ac:grpSpMkLst>
        </pc:grpChg>
        <pc:grpChg chg="mod">
          <ac:chgData name="Tín" userId="b5d16307c038a7f2" providerId="LiveId" clId="{7F4E47CE-981B-4BFB-B58F-F2F067DA3FE0}" dt="2023-02-11T07:59:31.222" v="2409"/>
          <ac:grpSpMkLst>
            <pc:docMk/>
            <pc:sldMk cId="2835899862" sldId="268"/>
            <ac:grpSpMk id="42" creationId="{72C3E57D-37E8-AF42-7A10-F4590EBD5C93}"/>
          </ac:grpSpMkLst>
        </pc:grpChg>
        <pc:grpChg chg="add del mod">
          <ac:chgData name="Tín" userId="b5d16307c038a7f2" providerId="LiveId" clId="{7F4E47CE-981B-4BFB-B58F-F2F067DA3FE0}" dt="2023-02-11T08:00:23.991" v="2438" actId="478"/>
          <ac:grpSpMkLst>
            <pc:docMk/>
            <pc:sldMk cId="2835899862" sldId="268"/>
            <ac:grpSpMk id="45" creationId="{B4B719AB-8085-8AFC-BC46-10ADBAC8EC7C}"/>
          </ac:grpSpMkLst>
        </pc:grpChg>
        <pc:grpChg chg="mod">
          <ac:chgData name="Tín" userId="b5d16307c038a7f2" providerId="LiveId" clId="{7F4E47CE-981B-4BFB-B58F-F2F067DA3FE0}" dt="2023-02-11T07:59:31.222" v="2409"/>
          <ac:grpSpMkLst>
            <pc:docMk/>
            <pc:sldMk cId="2835899862" sldId="268"/>
            <ac:grpSpMk id="47" creationId="{6B112650-020B-79B2-D6EE-62CD5DB52F49}"/>
          </ac:grpSpMkLst>
        </pc:grpChg>
        <pc:grpChg chg="add del mod">
          <ac:chgData name="Tín" userId="b5d16307c038a7f2" providerId="LiveId" clId="{7F4E47CE-981B-4BFB-B58F-F2F067DA3FE0}" dt="2023-02-11T08:00:23.991" v="2438" actId="478"/>
          <ac:grpSpMkLst>
            <pc:docMk/>
            <pc:sldMk cId="2835899862" sldId="268"/>
            <ac:grpSpMk id="50" creationId="{7334D9D1-4453-AC37-FC8C-7DAA78CBF262}"/>
          </ac:grpSpMkLst>
        </pc:grpChg>
        <pc:grpChg chg="mod">
          <ac:chgData name="Tín" userId="b5d16307c038a7f2" providerId="LiveId" clId="{7F4E47CE-981B-4BFB-B58F-F2F067DA3FE0}" dt="2023-02-11T07:59:31.222" v="2409"/>
          <ac:grpSpMkLst>
            <pc:docMk/>
            <pc:sldMk cId="2835899862" sldId="268"/>
            <ac:grpSpMk id="52" creationId="{75CD5F4E-BA79-B1D6-094A-EF7B93C13768}"/>
          </ac:grpSpMkLst>
        </pc:grpChg>
        <pc:grpChg chg="add del mod">
          <ac:chgData name="Tín" userId="b5d16307c038a7f2" providerId="LiveId" clId="{7F4E47CE-981B-4BFB-B58F-F2F067DA3FE0}" dt="2023-02-11T08:00:23.991" v="2438" actId="478"/>
          <ac:grpSpMkLst>
            <pc:docMk/>
            <pc:sldMk cId="2835899862" sldId="268"/>
            <ac:grpSpMk id="55" creationId="{ED519ADE-29AF-FC2E-C61B-E77A5D81BBBA}"/>
          </ac:grpSpMkLst>
        </pc:grpChg>
        <pc:grpChg chg="mod">
          <ac:chgData name="Tín" userId="b5d16307c038a7f2" providerId="LiveId" clId="{7F4E47CE-981B-4BFB-B58F-F2F067DA3FE0}" dt="2023-02-11T07:59:31.222" v="2409"/>
          <ac:grpSpMkLst>
            <pc:docMk/>
            <pc:sldMk cId="2835899862" sldId="268"/>
            <ac:grpSpMk id="57" creationId="{CB3FDB39-4A34-E3C7-67FE-0D77E209B6B5}"/>
          </ac:grpSpMkLst>
        </pc:grpChg>
        <pc:grpChg chg="add del mod">
          <ac:chgData name="Tín" userId="b5d16307c038a7f2" providerId="LiveId" clId="{7F4E47CE-981B-4BFB-B58F-F2F067DA3FE0}" dt="2023-02-11T08:00:23.991" v="2438" actId="478"/>
          <ac:grpSpMkLst>
            <pc:docMk/>
            <pc:sldMk cId="2835899862" sldId="268"/>
            <ac:grpSpMk id="60" creationId="{9B972877-2337-1865-5313-9228FAC4E8DC}"/>
          </ac:grpSpMkLst>
        </pc:grpChg>
        <pc:grpChg chg="mod">
          <ac:chgData name="Tín" userId="b5d16307c038a7f2" providerId="LiveId" clId="{7F4E47CE-981B-4BFB-B58F-F2F067DA3FE0}" dt="2023-02-11T07:59:31.222" v="2409"/>
          <ac:grpSpMkLst>
            <pc:docMk/>
            <pc:sldMk cId="2835899862" sldId="268"/>
            <ac:grpSpMk id="62" creationId="{B825EA84-4892-FEC6-040B-3618BAE6DB5E}"/>
          </ac:grpSpMkLst>
        </pc:grpChg>
        <pc:grpChg chg="add mod">
          <ac:chgData name="Tín" userId="b5d16307c038a7f2" providerId="LiveId" clId="{7F4E47CE-981B-4BFB-B58F-F2F067DA3FE0}" dt="2023-02-11T08:12:26.664" v="2908" actId="465"/>
          <ac:grpSpMkLst>
            <pc:docMk/>
            <pc:sldMk cId="2835899862" sldId="268"/>
            <ac:grpSpMk id="66" creationId="{54AA104D-A728-BAC6-2A38-63DFAE14258F}"/>
          </ac:grpSpMkLst>
        </pc:grpChg>
        <pc:grpChg chg="mod">
          <ac:chgData name="Tín" userId="b5d16307c038a7f2" providerId="LiveId" clId="{7F4E47CE-981B-4BFB-B58F-F2F067DA3FE0}" dt="2023-02-11T08:02:26.358" v="2514" actId="571"/>
          <ac:grpSpMkLst>
            <pc:docMk/>
            <pc:sldMk cId="2835899862" sldId="268"/>
            <ac:grpSpMk id="68" creationId="{67983AD5-A814-3BB9-BA7E-3A08814B74F0}"/>
          </ac:grpSpMkLst>
        </pc:grpChg>
        <pc:grpChg chg="add mod">
          <ac:chgData name="Tín" userId="b5d16307c038a7f2" providerId="LiveId" clId="{7F4E47CE-981B-4BFB-B58F-F2F067DA3FE0}" dt="2023-02-11T08:12:26.664" v="2908" actId="465"/>
          <ac:grpSpMkLst>
            <pc:docMk/>
            <pc:sldMk cId="2835899862" sldId="268"/>
            <ac:grpSpMk id="71" creationId="{ED946CC4-8789-8C29-36BD-88F99AC13849}"/>
          </ac:grpSpMkLst>
        </pc:grpChg>
        <pc:grpChg chg="mod">
          <ac:chgData name="Tín" userId="b5d16307c038a7f2" providerId="LiveId" clId="{7F4E47CE-981B-4BFB-B58F-F2F067DA3FE0}" dt="2023-02-11T08:03:42.657" v="2547" actId="571"/>
          <ac:grpSpMkLst>
            <pc:docMk/>
            <pc:sldMk cId="2835899862" sldId="268"/>
            <ac:grpSpMk id="73" creationId="{A091C640-3C75-CC11-570C-FD2D051747A6}"/>
          </ac:grpSpMkLst>
        </pc:grpChg>
        <pc:grpChg chg="add mod">
          <ac:chgData name="Tín" userId="b5d16307c038a7f2" providerId="LiveId" clId="{7F4E47CE-981B-4BFB-B58F-F2F067DA3FE0}" dt="2023-02-11T08:12:26.664" v="2908" actId="465"/>
          <ac:grpSpMkLst>
            <pc:docMk/>
            <pc:sldMk cId="2835899862" sldId="268"/>
            <ac:grpSpMk id="76" creationId="{C8FD8756-56C8-F1AB-FCD6-5417450B42C3}"/>
          </ac:grpSpMkLst>
        </pc:grpChg>
        <pc:grpChg chg="mod">
          <ac:chgData name="Tín" userId="b5d16307c038a7f2" providerId="LiveId" clId="{7F4E47CE-981B-4BFB-B58F-F2F067DA3FE0}" dt="2023-02-11T08:05:13.151" v="2714" actId="571"/>
          <ac:grpSpMkLst>
            <pc:docMk/>
            <pc:sldMk cId="2835899862" sldId="268"/>
            <ac:grpSpMk id="78" creationId="{FC627EE7-9A07-0A88-35F9-A09CDACC4F6D}"/>
          </ac:grpSpMkLst>
        </pc:grpChg>
        <pc:grpChg chg="add mod">
          <ac:chgData name="Tín" userId="b5d16307c038a7f2" providerId="LiveId" clId="{7F4E47CE-981B-4BFB-B58F-F2F067DA3FE0}" dt="2023-02-11T08:12:26.664" v="2908" actId="465"/>
          <ac:grpSpMkLst>
            <pc:docMk/>
            <pc:sldMk cId="2835899862" sldId="268"/>
            <ac:grpSpMk id="81" creationId="{BD161475-3586-57C7-5DC6-0D4D06ED8D55}"/>
          </ac:grpSpMkLst>
        </pc:grpChg>
        <pc:grpChg chg="mod">
          <ac:chgData name="Tín" userId="b5d16307c038a7f2" providerId="LiveId" clId="{7F4E47CE-981B-4BFB-B58F-F2F067DA3FE0}" dt="2023-02-11T08:11:26.458" v="2853" actId="571"/>
          <ac:grpSpMkLst>
            <pc:docMk/>
            <pc:sldMk cId="2835899862" sldId="268"/>
            <ac:grpSpMk id="83" creationId="{06212DAF-E0DA-0B58-18FE-74AE1CD648DA}"/>
          </ac:grpSpMkLst>
        </pc:grpChg>
        <pc:grpChg chg="add mod">
          <ac:chgData name="Tín" userId="b5d16307c038a7f2" providerId="LiveId" clId="{7F4E47CE-981B-4BFB-B58F-F2F067DA3FE0}" dt="2023-02-11T08:11:56.941" v="2884" actId="571"/>
          <ac:grpSpMkLst>
            <pc:docMk/>
            <pc:sldMk cId="2835899862" sldId="268"/>
            <ac:grpSpMk id="86" creationId="{1AA75B07-158C-DDAA-C4B9-CE27EC4C2C80}"/>
          </ac:grpSpMkLst>
        </pc:grpChg>
        <pc:grpChg chg="mod">
          <ac:chgData name="Tín" userId="b5d16307c038a7f2" providerId="LiveId" clId="{7F4E47CE-981B-4BFB-B58F-F2F067DA3FE0}" dt="2023-02-11T08:11:56.941" v="2884" actId="571"/>
          <ac:grpSpMkLst>
            <pc:docMk/>
            <pc:sldMk cId="2835899862" sldId="268"/>
            <ac:grpSpMk id="88" creationId="{4FAE0DA0-0212-7033-0563-612857EA8F26}"/>
          </ac:grpSpMkLst>
        </pc:grpChg>
        <pc:picChg chg="add del mod">
          <ac:chgData name="Tín" userId="b5d16307c038a7f2" providerId="LiveId" clId="{7F4E47CE-981B-4BFB-B58F-F2F067DA3FE0}" dt="2023-02-11T08:18:42.480" v="2920" actId="1076"/>
          <ac:picMkLst>
            <pc:docMk/>
            <pc:sldMk cId="2835899862" sldId="268"/>
            <ac:picMk id="92" creationId="{AACBA4D5-A378-0994-A56A-B18DC76FFD2A}"/>
          </ac:picMkLst>
        </pc:picChg>
        <pc:cxnChg chg="add mod">
          <ac:chgData name="Tín" userId="b5d16307c038a7f2" providerId="LiveId" clId="{7F4E47CE-981B-4BFB-B58F-F2F067DA3FE0}" dt="2023-02-11T08:05:19.686" v="2715" actId="1076"/>
          <ac:cxnSpMkLst>
            <pc:docMk/>
            <pc:sldMk cId="2835899862" sldId="268"/>
            <ac:cxnSpMk id="6" creationId="{ED8BDFBA-5BCC-3852-CFAB-14AAE2F0840A}"/>
          </ac:cxnSpMkLst>
        </pc:cxnChg>
      </pc:sldChg>
      <pc:sldChg chg="modSp add mod setBg">
        <pc:chgData name="Tín" userId="b5d16307c038a7f2" providerId="LiveId" clId="{7F4E47CE-981B-4BFB-B58F-F2F067DA3FE0}" dt="2023-02-11T08:20:02.241" v="2960" actId="1036"/>
        <pc:sldMkLst>
          <pc:docMk/>
          <pc:sldMk cId="2832227769" sldId="269"/>
        </pc:sldMkLst>
        <pc:spChg chg="mod">
          <ac:chgData name="Tín" userId="b5d16307c038a7f2" providerId="LiveId" clId="{7F4E47CE-981B-4BFB-B58F-F2F067DA3FE0}" dt="2023-02-11T08:20:02.241" v="2960" actId="1036"/>
          <ac:spMkLst>
            <pc:docMk/>
            <pc:sldMk cId="2832227769" sldId="269"/>
            <ac:spMk id="2" creationId="{A610CD0E-50C7-D77E-D7CC-A8674672A399}"/>
          </ac:spMkLst>
        </pc:spChg>
        <pc:cxnChg chg="mod">
          <ac:chgData name="Tín" userId="b5d16307c038a7f2" providerId="LiveId" clId="{7F4E47CE-981B-4BFB-B58F-F2F067DA3FE0}" dt="2023-02-11T08:20:02.241" v="2960" actId="1036"/>
          <ac:cxnSpMkLst>
            <pc:docMk/>
            <pc:sldMk cId="2832227769" sldId="269"/>
            <ac:cxnSpMk id="2074" creationId="{CFBA1C9A-00E7-E772-B160-DEDB8FC822F6}"/>
          </ac:cxnSpMkLst>
        </pc:cxnChg>
      </pc:sldChg>
      <pc:sldChg chg="addSp delSp modSp add mod">
        <pc:chgData name="Tín" userId="b5d16307c038a7f2" providerId="LiveId" clId="{7F4E47CE-981B-4BFB-B58F-F2F067DA3FE0}" dt="2023-02-16T14:43:22.207" v="4032" actId="20577"/>
        <pc:sldMkLst>
          <pc:docMk/>
          <pc:sldMk cId="3565958826" sldId="270"/>
        </pc:sldMkLst>
        <pc:spChg chg="mod">
          <ac:chgData name="Tín" userId="b5d16307c038a7f2" providerId="LiveId" clId="{7F4E47CE-981B-4BFB-B58F-F2F067DA3FE0}" dt="2023-02-16T14:43:22.207" v="4032" actId="20577"/>
          <ac:spMkLst>
            <pc:docMk/>
            <pc:sldMk cId="3565958826" sldId="270"/>
            <ac:spMk id="5" creationId="{052CFD18-D6FC-1C60-90B3-A2D7C01522E7}"/>
          </ac:spMkLst>
        </pc:spChg>
        <pc:spChg chg="mod">
          <ac:chgData name="Tín" userId="b5d16307c038a7f2" providerId="LiveId" clId="{7F4E47CE-981B-4BFB-B58F-F2F067DA3FE0}" dt="2023-02-16T14:25:12.855" v="3957" actId="571"/>
          <ac:spMkLst>
            <pc:docMk/>
            <pc:sldMk cId="3565958826" sldId="270"/>
            <ac:spMk id="8" creationId="{2BFBADAB-4E2D-1B2E-6B1B-514F8B574345}"/>
          </ac:spMkLst>
        </pc:spChg>
        <pc:spChg chg="mod">
          <ac:chgData name="Tín" userId="b5d16307c038a7f2" providerId="LiveId" clId="{7F4E47CE-981B-4BFB-B58F-F2F067DA3FE0}" dt="2023-02-16T14:25:12.855" v="3957" actId="571"/>
          <ac:spMkLst>
            <pc:docMk/>
            <pc:sldMk cId="3565958826" sldId="270"/>
            <ac:spMk id="9" creationId="{E3C76851-B36F-37F2-AA15-6C16D3EF2E3D}"/>
          </ac:spMkLst>
        </pc:spChg>
        <pc:spChg chg="mod">
          <ac:chgData name="Tín" userId="b5d16307c038a7f2" providerId="LiveId" clId="{7F4E47CE-981B-4BFB-B58F-F2F067DA3FE0}" dt="2023-02-11T09:29:38.855" v="3751" actId="20577"/>
          <ac:spMkLst>
            <pc:docMk/>
            <pc:sldMk cId="3565958826" sldId="270"/>
            <ac:spMk id="26" creationId="{5CD5F414-2896-01C6-0A7F-C5BF26D53333}"/>
          </ac:spMkLst>
        </pc:spChg>
        <pc:spChg chg="mod">
          <ac:chgData name="Tín" userId="b5d16307c038a7f2" providerId="LiveId" clId="{7F4E47CE-981B-4BFB-B58F-F2F067DA3FE0}" dt="2023-02-11T08:49:53.756" v="3631" actId="113"/>
          <ac:spMkLst>
            <pc:docMk/>
            <pc:sldMk cId="3565958826" sldId="270"/>
            <ac:spMk id="28" creationId="{1CA19A56-1BD8-D5D2-95A7-E9BFE99DA3B3}"/>
          </ac:spMkLst>
        </pc:spChg>
        <pc:spChg chg="mod">
          <ac:chgData name="Tín" userId="b5d16307c038a7f2" providerId="LiveId" clId="{7F4E47CE-981B-4BFB-B58F-F2F067DA3FE0}" dt="2023-02-11T08:49:53.756" v="3631" actId="113"/>
          <ac:spMkLst>
            <pc:docMk/>
            <pc:sldMk cId="3565958826" sldId="270"/>
            <ac:spMk id="29" creationId="{9EA86A3B-92BC-F66E-EC25-E31ABF567DC8}"/>
          </ac:spMkLst>
        </pc:spChg>
        <pc:spChg chg="mod">
          <ac:chgData name="Tín" userId="b5d16307c038a7f2" providerId="LiveId" clId="{7F4E47CE-981B-4BFB-B58F-F2F067DA3FE0}" dt="2023-02-11T08:49:23.385" v="3602" actId="20577"/>
          <ac:spMkLst>
            <pc:docMk/>
            <pc:sldMk cId="3565958826" sldId="270"/>
            <ac:spMk id="4123" creationId="{85009AF0-82D2-BAD8-2206-D644AA36DF51}"/>
          </ac:spMkLst>
        </pc:spChg>
        <pc:spChg chg="mod">
          <ac:chgData name="Tín" userId="b5d16307c038a7f2" providerId="LiveId" clId="{7F4E47CE-981B-4BFB-B58F-F2F067DA3FE0}" dt="2023-02-11T09:37:49.137" v="3756"/>
          <ac:spMkLst>
            <pc:docMk/>
            <pc:sldMk cId="3565958826" sldId="270"/>
            <ac:spMk id="4127" creationId="{A3D825CA-FB66-CF39-F639-9C64614DE68B}"/>
          </ac:spMkLst>
        </pc:spChg>
        <pc:spChg chg="mod">
          <ac:chgData name="Tín" userId="b5d16307c038a7f2" providerId="LiveId" clId="{7F4E47CE-981B-4BFB-B58F-F2F067DA3FE0}" dt="2023-02-11T09:40:18.673" v="3760"/>
          <ac:spMkLst>
            <pc:docMk/>
            <pc:sldMk cId="3565958826" sldId="270"/>
            <ac:spMk id="4132" creationId="{848E1093-078C-91D2-DA69-5FCEF2953558}"/>
          </ac:spMkLst>
        </pc:spChg>
        <pc:spChg chg="mod">
          <ac:chgData name="Tín" userId="b5d16307c038a7f2" providerId="LiveId" clId="{7F4E47CE-981B-4BFB-B58F-F2F067DA3FE0}" dt="2023-02-16T14:25:03.402" v="3956" actId="20577"/>
          <ac:spMkLst>
            <pc:docMk/>
            <pc:sldMk cId="3565958826" sldId="270"/>
            <ac:spMk id="4137" creationId="{04D74307-5ACA-8352-5574-A179EEA7C555}"/>
          </ac:spMkLst>
        </pc:spChg>
        <pc:grpChg chg="add mod">
          <ac:chgData name="Tín" userId="b5d16307c038a7f2" providerId="LiveId" clId="{7F4E47CE-981B-4BFB-B58F-F2F067DA3FE0}" dt="2023-02-16T14:25:12.855" v="3957" actId="571"/>
          <ac:grpSpMkLst>
            <pc:docMk/>
            <pc:sldMk cId="3565958826" sldId="270"/>
            <ac:grpSpMk id="4" creationId="{C62A2EC6-BFC9-F366-D451-3BDA99D113C5}"/>
          </ac:grpSpMkLst>
        </pc:grpChg>
        <pc:grpChg chg="mod">
          <ac:chgData name="Tín" userId="b5d16307c038a7f2" providerId="LiveId" clId="{7F4E47CE-981B-4BFB-B58F-F2F067DA3FE0}" dt="2023-02-16T14:25:12.855" v="3957" actId="571"/>
          <ac:grpSpMkLst>
            <pc:docMk/>
            <pc:sldMk cId="3565958826" sldId="270"/>
            <ac:grpSpMk id="6" creationId="{CC2B5954-0D5C-E2CA-7046-0E66A3D87250}"/>
          </ac:grpSpMkLst>
        </pc:grpChg>
        <pc:grpChg chg="del">
          <ac:chgData name="Tín" userId="b5d16307c038a7f2" providerId="LiveId" clId="{7F4E47CE-981B-4BFB-B58F-F2F067DA3FE0}" dt="2023-02-11T09:40:42.143" v="3768" actId="478"/>
          <ac:grpSpMkLst>
            <pc:docMk/>
            <pc:sldMk cId="3565958826" sldId="270"/>
            <ac:grpSpMk id="4141" creationId="{9D6828E7-E7AB-B2CF-4C40-CA29059DDC20}"/>
          </ac:grpSpMkLst>
        </pc:grpChg>
        <pc:grpChg chg="del">
          <ac:chgData name="Tín" userId="b5d16307c038a7f2" providerId="LiveId" clId="{7F4E47CE-981B-4BFB-B58F-F2F067DA3FE0}" dt="2023-02-11T09:40:42.143" v="3768" actId="478"/>
          <ac:grpSpMkLst>
            <pc:docMk/>
            <pc:sldMk cId="3565958826" sldId="270"/>
            <ac:grpSpMk id="4146" creationId="{F9375833-805A-7E58-39DE-BE86E3409A49}"/>
          </ac:grpSpMkLst>
        </pc:grpChg>
        <pc:picChg chg="add del mod">
          <ac:chgData name="Tín" userId="b5d16307c038a7f2" providerId="LiveId" clId="{7F4E47CE-981B-4BFB-B58F-F2F067DA3FE0}" dt="2023-02-11T09:01:06.329" v="3718" actId="478"/>
          <ac:picMkLst>
            <pc:docMk/>
            <pc:sldMk cId="3565958826" sldId="270"/>
            <ac:picMk id="5" creationId="{0BD54A1F-C5A7-73CF-AAE6-2F497A3FEEBA}"/>
          </ac:picMkLst>
        </pc:picChg>
        <pc:picChg chg="add mod">
          <ac:chgData name="Tín" userId="b5d16307c038a7f2" providerId="LiveId" clId="{7F4E47CE-981B-4BFB-B58F-F2F067DA3FE0}" dt="2023-02-11T09:01:25.025" v="3727" actId="1076"/>
          <ac:picMkLst>
            <pc:docMk/>
            <pc:sldMk cId="3565958826" sldId="270"/>
            <ac:picMk id="7" creationId="{DAA42F58-0734-72CE-BFBE-1DCB7FDA4C59}"/>
          </ac:picMkLst>
        </pc:picChg>
        <pc:picChg chg="del">
          <ac:chgData name="Tín" userId="b5d16307c038a7f2" providerId="LiveId" clId="{7F4E47CE-981B-4BFB-B58F-F2F067DA3FE0}" dt="2023-02-11T09:00:49.712" v="3716" actId="478"/>
          <ac:picMkLst>
            <pc:docMk/>
            <pc:sldMk cId="3565958826" sldId="270"/>
            <ac:picMk id="23" creationId="{4BBE09AC-3CB3-1AAC-3BCF-C43827B8936C}"/>
          </ac:picMkLst>
        </pc:picChg>
        <pc:picChg chg="del">
          <ac:chgData name="Tín" userId="b5d16307c038a7f2" providerId="LiveId" clId="{7F4E47CE-981B-4BFB-B58F-F2F067DA3FE0}" dt="2023-02-11T08:58:52.547" v="3714" actId="478"/>
          <ac:picMkLst>
            <pc:docMk/>
            <pc:sldMk cId="3565958826" sldId="270"/>
            <ac:picMk id="4104" creationId="{C625B7F7-E0A8-C16F-6A5B-FA229A7B25C2}"/>
          </ac:picMkLst>
        </pc:picChg>
      </pc:sldChg>
      <pc:sldChg chg="addSp delSp modSp add mod modTransition">
        <pc:chgData name="Tín" userId="b5d16307c038a7f2" providerId="LiveId" clId="{7F4E47CE-981B-4BFB-B58F-F2F067DA3FE0}" dt="2023-02-17T15:03:14.552" v="4327" actId="20577"/>
        <pc:sldMkLst>
          <pc:docMk/>
          <pc:sldMk cId="706930363" sldId="271"/>
        </pc:sldMkLst>
        <pc:spChg chg="mod topLvl">
          <ac:chgData name="Tín" userId="b5d16307c038a7f2" providerId="LiveId" clId="{7F4E47CE-981B-4BFB-B58F-F2F067DA3FE0}" dt="2023-02-11T08:57:01.095" v="3699" actId="368"/>
          <ac:spMkLst>
            <pc:docMk/>
            <pc:sldMk cId="706930363" sldId="271"/>
            <ac:spMk id="8" creationId="{6F4782B2-BD52-124B-B197-197167491AA6}"/>
          </ac:spMkLst>
        </pc:spChg>
        <pc:spChg chg="mod topLvl">
          <ac:chgData name="Tín" userId="b5d16307c038a7f2" providerId="LiveId" clId="{7F4E47CE-981B-4BFB-B58F-F2F067DA3FE0}" dt="2023-02-11T08:57:01.095" v="3699" actId="368"/>
          <ac:spMkLst>
            <pc:docMk/>
            <pc:sldMk cId="706930363" sldId="271"/>
            <ac:spMk id="9" creationId="{A73297D7-DA87-AE8A-7B6E-3BFE1CF4FACB}"/>
          </ac:spMkLst>
        </pc:spChg>
        <pc:spChg chg="mod topLvl">
          <ac:chgData name="Tín" userId="b5d16307c038a7f2" providerId="LiveId" clId="{7F4E47CE-981B-4BFB-B58F-F2F067DA3FE0}" dt="2023-02-11T08:57:01.095" v="3699" actId="368"/>
          <ac:spMkLst>
            <pc:docMk/>
            <pc:sldMk cId="706930363" sldId="271"/>
            <ac:spMk id="10" creationId="{F0222547-B00B-ECBD-E8F8-8B7AE71D9ED9}"/>
          </ac:spMkLst>
        </pc:spChg>
        <pc:spChg chg="del mod topLvl">
          <ac:chgData name="Tín" userId="b5d16307c038a7f2" providerId="LiveId" clId="{7F4E47CE-981B-4BFB-B58F-F2F067DA3FE0}" dt="2023-02-11T08:54:38.937" v="3669" actId="478"/>
          <ac:spMkLst>
            <pc:docMk/>
            <pc:sldMk cId="706930363" sldId="271"/>
            <ac:spMk id="17" creationId="{CF8BB18B-3538-E764-CFA1-369800FCF263}"/>
          </ac:spMkLst>
        </pc:spChg>
        <pc:spChg chg="mod topLvl">
          <ac:chgData name="Tín" userId="b5d16307c038a7f2" providerId="LiveId" clId="{7F4E47CE-981B-4BFB-B58F-F2F067DA3FE0}" dt="2023-02-11T08:57:01.095" v="3699" actId="368"/>
          <ac:spMkLst>
            <pc:docMk/>
            <pc:sldMk cId="706930363" sldId="271"/>
            <ac:spMk id="18" creationId="{9B98205C-E692-A4F1-4A96-18021982F460}"/>
          </ac:spMkLst>
        </pc:spChg>
        <pc:spChg chg="mod topLvl">
          <ac:chgData name="Tín" userId="b5d16307c038a7f2" providerId="LiveId" clId="{7F4E47CE-981B-4BFB-B58F-F2F067DA3FE0}" dt="2023-02-11T08:57:01.095" v="3699" actId="368"/>
          <ac:spMkLst>
            <pc:docMk/>
            <pc:sldMk cId="706930363" sldId="271"/>
            <ac:spMk id="20" creationId="{48DC2E44-53B5-7D42-C169-5A89468FD5E4}"/>
          </ac:spMkLst>
        </pc:spChg>
        <pc:spChg chg="del mod topLvl">
          <ac:chgData name="Tín" userId="b5d16307c038a7f2" providerId="LiveId" clId="{7F4E47CE-981B-4BFB-B58F-F2F067DA3FE0}" dt="2023-02-11T08:54:51.145" v="3674" actId="478"/>
          <ac:spMkLst>
            <pc:docMk/>
            <pc:sldMk cId="706930363" sldId="271"/>
            <ac:spMk id="21" creationId="{211363B4-2D97-61F3-2AF1-8996C128982B}"/>
          </ac:spMkLst>
        </pc:spChg>
        <pc:spChg chg="add mod">
          <ac:chgData name="Tín" userId="b5d16307c038a7f2" providerId="LiveId" clId="{7F4E47CE-981B-4BFB-B58F-F2F067DA3FE0}" dt="2023-02-11T08:57:01.095" v="3699" actId="368"/>
          <ac:spMkLst>
            <pc:docMk/>
            <pc:sldMk cId="706930363" sldId="271"/>
            <ac:spMk id="22" creationId="{6BD6DE95-82B4-7005-1DA5-40911C5C388E}"/>
          </ac:spMkLst>
        </pc:spChg>
        <pc:spChg chg="add del mod">
          <ac:chgData name="Tín" userId="b5d16307c038a7f2" providerId="LiveId" clId="{7F4E47CE-981B-4BFB-B58F-F2F067DA3FE0}" dt="2023-02-11T08:56:51.880" v="3689"/>
          <ac:spMkLst>
            <pc:docMk/>
            <pc:sldMk cId="706930363" sldId="271"/>
            <ac:spMk id="27" creationId="{8845E31A-B483-13BB-4F91-9B36D4F13AF5}"/>
          </ac:spMkLst>
        </pc:spChg>
        <pc:spChg chg="add del mod">
          <ac:chgData name="Tín" userId="b5d16307c038a7f2" providerId="LiveId" clId="{7F4E47CE-981B-4BFB-B58F-F2F067DA3FE0}" dt="2023-02-11T08:56:51.880" v="3689"/>
          <ac:spMkLst>
            <pc:docMk/>
            <pc:sldMk cId="706930363" sldId="271"/>
            <ac:spMk id="30" creationId="{2596E67B-8688-ABB3-B02E-C57ED0D15E78}"/>
          </ac:spMkLst>
        </pc:spChg>
        <pc:spChg chg="add del mod">
          <ac:chgData name="Tín" userId="b5d16307c038a7f2" providerId="LiveId" clId="{7F4E47CE-981B-4BFB-B58F-F2F067DA3FE0}" dt="2023-02-11T08:56:51.880" v="3689"/>
          <ac:spMkLst>
            <pc:docMk/>
            <pc:sldMk cId="706930363" sldId="271"/>
            <ac:spMk id="31" creationId="{74307C6B-31F9-47D9-D189-638D831B1A4D}"/>
          </ac:spMkLst>
        </pc:spChg>
        <pc:spChg chg="add del mod">
          <ac:chgData name="Tín" userId="b5d16307c038a7f2" providerId="LiveId" clId="{7F4E47CE-981B-4BFB-B58F-F2F067DA3FE0}" dt="2023-02-11T08:56:51.880" v="3689"/>
          <ac:spMkLst>
            <pc:docMk/>
            <pc:sldMk cId="706930363" sldId="271"/>
            <ac:spMk id="4096" creationId="{53B20A0E-EB36-D3A5-8EEF-830F0CCBCC59}"/>
          </ac:spMkLst>
        </pc:spChg>
        <pc:spChg chg="add del mod">
          <ac:chgData name="Tín" userId="b5d16307c038a7f2" providerId="LiveId" clId="{7F4E47CE-981B-4BFB-B58F-F2F067DA3FE0}" dt="2023-02-11T08:56:51.880" v="3689"/>
          <ac:spMkLst>
            <pc:docMk/>
            <pc:sldMk cId="706930363" sldId="271"/>
            <ac:spMk id="4097" creationId="{1992CF46-7BA6-3635-67A5-59B006DF3852}"/>
          </ac:spMkLst>
        </pc:spChg>
        <pc:spChg chg="add mod">
          <ac:chgData name="Tín" userId="b5d16307c038a7f2" providerId="LiveId" clId="{7F4E47CE-981B-4BFB-B58F-F2F067DA3FE0}" dt="2023-02-17T15:03:14.552" v="4327" actId="20577"/>
          <ac:spMkLst>
            <pc:docMk/>
            <pc:sldMk cId="706930363" sldId="271"/>
            <ac:spMk id="4098" creationId="{8BA5093B-DFCD-38F7-6228-4245122E4F71}"/>
          </ac:spMkLst>
        </pc:spChg>
        <pc:spChg chg="add mod">
          <ac:chgData name="Tín" userId="b5d16307c038a7f2" providerId="LiveId" clId="{7F4E47CE-981B-4BFB-B58F-F2F067DA3FE0}" dt="2023-02-11T08:57:28.858" v="3706" actId="1076"/>
          <ac:spMkLst>
            <pc:docMk/>
            <pc:sldMk cId="706930363" sldId="271"/>
            <ac:spMk id="4099" creationId="{B7682FD2-9038-E012-0740-B22308C87F61}"/>
          </ac:spMkLst>
        </pc:spChg>
        <pc:spChg chg="add mod">
          <ac:chgData name="Tín" userId="b5d16307c038a7f2" providerId="LiveId" clId="{7F4E47CE-981B-4BFB-B58F-F2F067DA3FE0}" dt="2023-02-11T08:57:28.858" v="3706" actId="1076"/>
          <ac:spMkLst>
            <pc:docMk/>
            <pc:sldMk cId="706930363" sldId="271"/>
            <ac:spMk id="4100" creationId="{301D4590-1A87-4B21-85AC-F0FC057FC54A}"/>
          </ac:spMkLst>
        </pc:spChg>
        <pc:spChg chg="add del mod">
          <ac:chgData name="Tín" userId="b5d16307c038a7f2" providerId="LiveId" clId="{7F4E47CE-981B-4BFB-B58F-F2F067DA3FE0}" dt="2023-02-11T08:57:10.126" v="3702" actId="478"/>
          <ac:spMkLst>
            <pc:docMk/>
            <pc:sldMk cId="706930363" sldId="271"/>
            <ac:spMk id="4101" creationId="{46943412-3726-D6FF-1A3B-FEA4DE9795DC}"/>
          </ac:spMkLst>
        </pc:spChg>
        <pc:spChg chg="add mod">
          <ac:chgData name="Tín" userId="b5d16307c038a7f2" providerId="LiveId" clId="{7F4E47CE-981B-4BFB-B58F-F2F067DA3FE0}" dt="2023-02-11T08:57:28.858" v="3706" actId="1076"/>
          <ac:spMkLst>
            <pc:docMk/>
            <pc:sldMk cId="706930363" sldId="271"/>
            <ac:spMk id="4102" creationId="{C4B28BE1-84BF-90FA-E116-6A99C940E4E0}"/>
          </ac:spMkLst>
        </pc:spChg>
        <pc:spChg chg="del">
          <ac:chgData name="Tín" userId="b5d16307c038a7f2" providerId="LiveId" clId="{7F4E47CE-981B-4BFB-B58F-F2F067DA3FE0}" dt="2023-02-11T08:52:13.400" v="3651" actId="478"/>
          <ac:spMkLst>
            <pc:docMk/>
            <pc:sldMk cId="706930363" sldId="271"/>
            <ac:spMk id="4123" creationId="{85009AF0-82D2-BAD8-2206-D644AA36DF51}"/>
          </ac:spMkLst>
        </pc:spChg>
        <pc:grpChg chg="add del mod">
          <ac:chgData name="Tín" userId="b5d16307c038a7f2" providerId="LiveId" clId="{7F4E47CE-981B-4BFB-B58F-F2F067DA3FE0}" dt="2023-02-11T08:54:07.787" v="3664" actId="165"/>
          <ac:grpSpMkLst>
            <pc:docMk/>
            <pc:sldMk cId="706930363" sldId="271"/>
            <ac:grpSpMk id="6" creationId="{5D25C53C-A8CE-E27A-BE56-C8BDE51D9648}"/>
          </ac:grpSpMkLst>
        </pc:grpChg>
        <pc:grpChg chg="add mod">
          <ac:chgData name="Tín" userId="b5d16307c038a7f2" providerId="LiveId" clId="{7F4E47CE-981B-4BFB-B58F-F2F067DA3FE0}" dt="2023-02-11T08:57:24.065" v="3705" actId="1076"/>
          <ac:grpSpMkLst>
            <pc:docMk/>
            <pc:sldMk cId="706930363" sldId="271"/>
            <ac:grpSpMk id="25" creationId="{360B26C7-5C86-5472-C031-3774ACD4128A}"/>
          </ac:grpSpMkLst>
        </pc:grpChg>
        <pc:grpChg chg="del">
          <ac:chgData name="Tín" userId="b5d16307c038a7f2" providerId="LiveId" clId="{7F4E47CE-981B-4BFB-B58F-F2F067DA3FE0}" dt="2023-02-11T08:52:13.400" v="3651" actId="478"/>
          <ac:grpSpMkLst>
            <pc:docMk/>
            <pc:sldMk cId="706930363" sldId="271"/>
            <ac:grpSpMk id="4125" creationId="{651A29C7-E92C-B205-6CEE-D197FA25B268}"/>
          </ac:grpSpMkLst>
        </pc:grpChg>
        <pc:grpChg chg="del">
          <ac:chgData name="Tín" userId="b5d16307c038a7f2" providerId="LiveId" clId="{7F4E47CE-981B-4BFB-B58F-F2F067DA3FE0}" dt="2023-02-11T08:52:13.400" v="3651" actId="478"/>
          <ac:grpSpMkLst>
            <pc:docMk/>
            <pc:sldMk cId="706930363" sldId="271"/>
            <ac:grpSpMk id="4126" creationId="{01010A01-4BD9-C585-1C40-3E71EE1C38C8}"/>
          </ac:grpSpMkLst>
        </pc:grpChg>
        <pc:grpChg chg="del">
          <ac:chgData name="Tín" userId="b5d16307c038a7f2" providerId="LiveId" clId="{7F4E47CE-981B-4BFB-B58F-F2F067DA3FE0}" dt="2023-02-11T08:52:13.400" v="3651" actId="478"/>
          <ac:grpSpMkLst>
            <pc:docMk/>
            <pc:sldMk cId="706930363" sldId="271"/>
            <ac:grpSpMk id="4131" creationId="{57EA9442-36B4-B5EC-98A8-44ACE437DAD0}"/>
          </ac:grpSpMkLst>
        </pc:grpChg>
        <pc:grpChg chg="del">
          <ac:chgData name="Tín" userId="b5d16307c038a7f2" providerId="LiveId" clId="{7F4E47CE-981B-4BFB-B58F-F2F067DA3FE0}" dt="2023-02-11T08:52:13.400" v="3651" actId="478"/>
          <ac:grpSpMkLst>
            <pc:docMk/>
            <pc:sldMk cId="706930363" sldId="271"/>
            <ac:grpSpMk id="4136" creationId="{6B1A43AD-2D17-27CD-3EED-767C98225FAF}"/>
          </ac:grpSpMkLst>
        </pc:grpChg>
        <pc:grpChg chg="del">
          <ac:chgData name="Tín" userId="b5d16307c038a7f2" providerId="LiveId" clId="{7F4E47CE-981B-4BFB-B58F-F2F067DA3FE0}" dt="2023-02-11T08:52:13.400" v="3651" actId="478"/>
          <ac:grpSpMkLst>
            <pc:docMk/>
            <pc:sldMk cId="706930363" sldId="271"/>
            <ac:grpSpMk id="4141" creationId="{9D6828E7-E7AB-B2CF-4C40-CA29059DDC20}"/>
          </ac:grpSpMkLst>
        </pc:grpChg>
        <pc:grpChg chg="del">
          <ac:chgData name="Tín" userId="b5d16307c038a7f2" providerId="LiveId" clId="{7F4E47CE-981B-4BFB-B58F-F2F067DA3FE0}" dt="2023-02-11T08:52:13.400" v="3651" actId="478"/>
          <ac:grpSpMkLst>
            <pc:docMk/>
            <pc:sldMk cId="706930363" sldId="271"/>
            <ac:grpSpMk id="4146" creationId="{F9375833-805A-7E58-39DE-BE86E3409A49}"/>
          </ac:grpSpMkLst>
        </pc:grpChg>
        <pc:picChg chg="add del mod">
          <ac:chgData name="Tín" userId="b5d16307c038a7f2" providerId="LiveId" clId="{7F4E47CE-981B-4BFB-B58F-F2F067DA3FE0}" dt="2023-02-11T08:54:02.606" v="3661" actId="21"/>
          <ac:picMkLst>
            <pc:docMk/>
            <pc:sldMk cId="706930363" sldId="271"/>
            <ac:picMk id="5" creationId="{D26D8F99-3593-40AF-99C9-F0189CB79A0B}"/>
          </ac:picMkLst>
        </pc:picChg>
        <pc:picChg chg="mod topLvl">
          <ac:chgData name="Tín" userId="b5d16307c038a7f2" providerId="LiveId" clId="{7F4E47CE-981B-4BFB-B58F-F2F067DA3FE0}" dt="2023-02-11T08:56:36.386" v="3685" actId="164"/>
          <ac:picMkLst>
            <pc:docMk/>
            <pc:sldMk cId="706930363" sldId="271"/>
            <ac:picMk id="7" creationId="{16FB6EBB-882D-E0E5-BB7D-3DC30AF7261C}"/>
          </ac:picMkLst>
        </pc:picChg>
        <pc:picChg chg="del">
          <ac:chgData name="Tín" userId="b5d16307c038a7f2" providerId="LiveId" clId="{7F4E47CE-981B-4BFB-B58F-F2F067DA3FE0}" dt="2023-02-11T08:52:13.400" v="3651" actId="478"/>
          <ac:picMkLst>
            <pc:docMk/>
            <pc:sldMk cId="706930363" sldId="271"/>
            <ac:picMk id="23" creationId="{4BBE09AC-3CB3-1AAC-3BCF-C43827B8936C}"/>
          </ac:picMkLst>
        </pc:picChg>
        <pc:picChg chg="del">
          <ac:chgData name="Tín" userId="b5d16307c038a7f2" providerId="LiveId" clId="{7F4E47CE-981B-4BFB-B58F-F2F067DA3FE0}" dt="2023-02-11T08:52:13.400" v="3651" actId="478"/>
          <ac:picMkLst>
            <pc:docMk/>
            <pc:sldMk cId="706930363" sldId="271"/>
            <ac:picMk id="4104" creationId="{C625B7F7-E0A8-C16F-6A5B-FA229A7B25C2}"/>
          </ac:picMkLst>
        </pc:picChg>
        <pc:cxnChg chg="del">
          <ac:chgData name="Tín" userId="b5d16307c038a7f2" providerId="LiveId" clId="{7F4E47CE-981B-4BFB-B58F-F2F067DA3FE0}" dt="2023-02-11T08:52:13.400" v="3651" actId="478"/>
          <ac:cxnSpMkLst>
            <pc:docMk/>
            <pc:sldMk cId="706930363" sldId="271"/>
            <ac:cxnSpMk id="24" creationId="{CCFA38AA-4E3D-D868-162B-87F78D723EAA}"/>
          </ac:cxnSpMkLst>
        </pc:cxnChg>
      </pc:sldChg>
      <pc:sldChg chg="addSp delSp modSp add mod delAnim modAnim">
        <pc:chgData name="Tín" userId="b5d16307c038a7f2" providerId="LiveId" clId="{7F4E47CE-981B-4BFB-B58F-F2F067DA3FE0}" dt="2023-02-11T09:42:54.323" v="3782" actId="478"/>
        <pc:sldMkLst>
          <pc:docMk/>
          <pc:sldMk cId="1449661197" sldId="272"/>
        </pc:sldMkLst>
        <pc:spChg chg="del">
          <ac:chgData name="Tín" userId="b5d16307c038a7f2" providerId="LiveId" clId="{7F4E47CE-981B-4BFB-B58F-F2F067DA3FE0}" dt="2023-02-11T09:42:54.323" v="3782" actId="478"/>
          <ac:spMkLst>
            <pc:docMk/>
            <pc:sldMk cId="1449661197" sldId="272"/>
            <ac:spMk id="2" creationId="{A610CD0E-50C7-D77E-D7CC-A8674672A399}"/>
          </ac:spMkLst>
        </pc:spChg>
        <pc:spChg chg="add mod">
          <ac:chgData name="Tín" userId="b5d16307c038a7f2" providerId="LiveId" clId="{7F4E47CE-981B-4BFB-B58F-F2F067DA3FE0}" dt="2023-02-11T09:41:56.690" v="3774" actId="1035"/>
          <ac:spMkLst>
            <pc:docMk/>
            <pc:sldMk cId="1449661197" sldId="272"/>
            <ac:spMk id="4" creationId="{5B428F00-776F-26DB-C654-65D4A477E55E}"/>
          </ac:spMkLst>
        </pc:spChg>
        <pc:cxnChg chg="add mod">
          <ac:chgData name="Tín" userId="b5d16307c038a7f2" providerId="LiveId" clId="{7F4E47CE-981B-4BFB-B58F-F2F067DA3FE0}" dt="2023-02-11T09:41:56.690" v="3774" actId="1035"/>
          <ac:cxnSpMkLst>
            <pc:docMk/>
            <pc:sldMk cId="1449661197" sldId="272"/>
            <ac:cxnSpMk id="3" creationId="{BECDAF84-C34A-8FB1-3D71-AC0716BB9AD4}"/>
          </ac:cxnSpMkLst>
        </pc:cxnChg>
        <pc:cxnChg chg="add del mod">
          <ac:chgData name="Tín" userId="b5d16307c038a7f2" providerId="LiveId" clId="{7F4E47CE-981B-4BFB-B58F-F2F067DA3FE0}" dt="2023-02-11T09:42:00.943" v="3775" actId="478"/>
          <ac:cxnSpMkLst>
            <pc:docMk/>
            <pc:sldMk cId="1449661197" sldId="272"/>
            <ac:cxnSpMk id="6" creationId="{500399CA-169C-81EB-320E-FD60032851C9}"/>
          </ac:cxnSpMkLst>
        </pc:cxnChg>
        <pc:cxnChg chg="del">
          <ac:chgData name="Tín" userId="b5d16307c038a7f2" providerId="LiveId" clId="{7F4E47CE-981B-4BFB-B58F-F2F067DA3FE0}" dt="2023-02-11T09:42:54.323" v="3782" actId="478"/>
          <ac:cxnSpMkLst>
            <pc:docMk/>
            <pc:sldMk cId="1449661197" sldId="272"/>
            <ac:cxnSpMk id="2074" creationId="{CFBA1C9A-00E7-E772-B160-DEDB8FC822F6}"/>
          </ac:cxnSpMkLst>
        </pc:cxnChg>
      </pc:sldChg>
      <pc:sldChg chg="addSp delSp modSp add mod modTransition setBg">
        <pc:chgData name="Tín" userId="b5d16307c038a7f2" providerId="LiveId" clId="{7F4E47CE-981B-4BFB-B58F-F2F067DA3FE0}" dt="2023-02-17T15:03:50.794" v="4330" actId="14100"/>
        <pc:sldMkLst>
          <pc:docMk/>
          <pc:sldMk cId="2326391236" sldId="273"/>
        </pc:sldMkLst>
        <pc:spChg chg="add del mod">
          <ac:chgData name="Tín" userId="b5d16307c038a7f2" providerId="LiveId" clId="{7F4E47CE-981B-4BFB-B58F-F2F067DA3FE0}" dt="2023-02-16T15:17:37.463" v="4117" actId="478"/>
          <ac:spMkLst>
            <pc:docMk/>
            <pc:sldMk cId="2326391236" sldId="273"/>
            <ac:spMk id="4" creationId="{0227B3EF-A4DF-FC1C-65B2-A1CA1CAE68AC}"/>
          </ac:spMkLst>
        </pc:spChg>
        <pc:spChg chg="add mod">
          <ac:chgData name="Tín" userId="b5d16307c038a7f2" providerId="LiveId" clId="{7F4E47CE-981B-4BFB-B58F-F2F067DA3FE0}" dt="2023-02-17T15:03:50.794" v="4330" actId="14100"/>
          <ac:spMkLst>
            <pc:docMk/>
            <pc:sldMk cId="2326391236" sldId="273"/>
            <ac:spMk id="5" creationId="{22E218CE-166C-5169-934D-18C24936BDDA}"/>
          </ac:spMkLst>
        </pc:spChg>
        <pc:spChg chg="mod">
          <ac:chgData name="Tín" userId="b5d16307c038a7f2" providerId="LiveId" clId="{7F4E47CE-981B-4BFB-B58F-F2F067DA3FE0}" dt="2023-02-16T15:17:33.819" v="4116" actId="20577"/>
          <ac:spMkLst>
            <pc:docMk/>
            <pc:sldMk cId="2326391236" sldId="273"/>
            <ac:spMk id="8" creationId="{04FC0EA5-0146-4EF5-CC5D-2253C2080C35}"/>
          </ac:spMkLst>
        </pc:spChg>
        <pc:cxnChg chg="del">
          <ac:chgData name="Tín" userId="b5d16307c038a7f2" providerId="LiveId" clId="{7F4E47CE-981B-4BFB-B58F-F2F067DA3FE0}" dt="2023-02-16T15:16:55.350" v="4096" actId="478"/>
          <ac:cxnSpMkLst>
            <pc:docMk/>
            <pc:sldMk cId="2326391236" sldId="273"/>
            <ac:cxnSpMk id="21" creationId="{020AB4A6-33E6-9BE1-BF03-BE625C3B873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F3511-A909-4A43-99E4-F7D24EA9FCE4}" type="datetimeFigureOut">
              <a:rPr lang="vi-VN" smtClean="0"/>
              <a:t>17/02/2023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6B26E-D85A-42D6-BD59-4F891838CCC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964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C1D7A-0D5C-9D03-D0A8-6F5A93750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F8F2E-3BE8-8588-391E-D849D9311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9E19A-0D99-8F07-AA22-B024817E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DA31-1566-40FD-BE01-E60176DD58B9}" type="datetime1">
              <a:rPr lang="vi-VN" smtClean="0"/>
              <a:t>17/02/2023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4889D-B6A0-22A1-4571-19BBADAB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74549-468E-EF39-D5B1-5644E7E3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057B-B40A-4F17-9E7D-B6A780EFDF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814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6799-038E-7819-0A60-535A229C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7AC00-DD37-6DA2-0908-D0C904BAD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27E43-6790-BDD0-400B-6C06625B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DBEA-3154-4D6A-9659-CFE7F2C8259C}" type="datetime1">
              <a:rPr lang="vi-VN" smtClean="0"/>
              <a:t>17/02/2023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9919E-7424-A21B-A47E-18699FE0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3823-B894-147C-3D5F-90D00D27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057B-B40A-4F17-9E7D-B6A780EFDF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962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CF6DE-15DF-4858-F5AD-7A8346610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36F52-14EA-D9B0-DB42-00D7BE140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FE9CF-F855-FEBB-D8DA-8B59A989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385-3773-471B-870F-5E75F96A6B58}" type="datetime1">
              <a:rPr lang="vi-VN" smtClean="0"/>
              <a:t>17/02/2023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36731-E515-349E-CAB8-90492E824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9835F-56E7-010B-ECA6-68D9D11C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057B-B40A-4F17-9E7D-B6A780EFDF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93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6B544-199F-FAFD-AF71-F5A69080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8F7C6-C77A-57F4-90C7-2222E8205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EA424-E843-9730-B113-0313AFED0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FFBA-F91E-443E-ADA3-EFD242324953}" type="datetime1">
              <a:rPr lang="vi-VN" smtClean="0"/>
              <a:t>17/02/2023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B4BAA-953F-6DE7-57CD-31B804104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63FDF-AC71-3873-91AB-428F0477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057B-B40A-4F17-9E7D-B6A780EFDF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694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CA25-24B4-A9B2-952B-6984A0DE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37942-7891-DF31-E9BC-27ABFD4F0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D856-BFEC-2560-52C5-8B324CCE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0B64-598C-42EF-9138-91E4E61AB8A0}" type="datetime1">
              <a:rPr lang="vi-VN" smtClean="0"/>
              <a:t>17/02/2023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18E0F-E528-ABFA-59EA-496A3783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2B142-2496-88E9-7A03-9495B807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057B-B40A-4F17-9E7D-B6A780EFDF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897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54AE-1C3E-E6C9-3E30-59DA763A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64A44-9442-A97F-4DA1-65F26A204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2C8D0-0C30-5450-49D2-D2A721730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18C16-1517-2308-3733-63B71D94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2D80-FE77-4C3D-A924-C5FDF5DDC813}" type="datetime1">
              <a:rPr lang="vi-VN" smtClean="0"/>
              <a:t>17/02/2023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00E50-84EF-6978-CA77-B1F22D01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6B674-7C9E-AD90-57A9-129F55D1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057B-B40A-4F17-9E7D-B6A780EFDF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17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604E-B28E-CFA2-D122-0502DCCC0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59DB0-F0C6-EF25-B797-EB726CCA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E83E8-A48D-A611-61D9-C3EBD080C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69A410-D730-4BEF-A256-B41DA4DCA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18473-A839-0DDF-5E9D-4463B8281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D5977-091B-6AFD-6112-013D6975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E64D-8CE4-40AD-8EC1-7CCAEC560969}" type="datetime1">
              <a:rPr lang="vi-VN" smtClean="0"/>
              <a:t>17/02/2023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07326-6C9D-CFC6-46DD-F31A2328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50F086-B393-F3BA-CF74-3AD7CB07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057B-B40A-4F17-9E7D-B6A780EFDF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531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C6C42-EAEB-3B74-289A-491478E7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3FFB0-0517-E7D1-C38D-0697789D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20FA-645D-4282-ABE6-FE69AC32D557}" type="datetime1">
              <a:rPr lang="vi-VN" smtClean="0"/>
              <a:t>17/02/2023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1EC7A-7AB9-7BB7-EB04-12E3A5E0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15EB3-AA2D-F858-DA53-78686DC0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057B-B40A-4F17-9E7D-B6A780EFDF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92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6A62A-65C0-F0E8-A4D6-7C614C8A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DAC2-E1E6-4142-A4B7-2144FAE29964}" type="datetime1">
              <a:rPr lang="vi-VN" smtClean="0"/>
              <a:t>17/02/2023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CF0507-D740-CDD0-1907-39B975652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A7654-74F6-980F-73F6-C9F2FCC5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057B-B40A-4F17-9E7D-B6A780EFDF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778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C787-A654-6A50-597B-014C8243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DD4C2-41C0-6D6D-373F-337BBF89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E985D-5A8C-664F-9BD7-80AA3B1C5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4B4F3-5D31-56B9-DDD0-88A381188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8A85-0A85-4E62-837A-6FB93CD9E6E5}" type="datetime1">
              <a:rPr lang="vi-VN" smtClean="0"/>
              <a:t>17/02/2023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B3868-2682-C58E-50A9-2E89EB4A7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76B55-7294-F51E-FBD7-BBE30BC0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057B-B40A-4F17-9E7D-B6A780EFDF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870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E0BC-58E5-7025-B3DA-A1D783901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142642-5585-BD9E-3788-81D1D9D10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2C333-F0BF-3D01-91DF-F0A8FA0D2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3C28F-84DD-123C-2B9B-3A9A812B3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0EFC-A9B6-4DE0-AF83-07C6DD5571D6}" type="datetime1">
              <a:rPr lang="vi-VN" smtClean="0"/>
              <a:t>17/02/2023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D8283-FA6D-B24B-A553-69324223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DDE72-E14A-CA5A-82F4-F3D504A4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057B-B40A-4F17-9E7D-B6A780EFDF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130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7FD6B-6E0A-A382-E0AC-85DE3CA4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3BECA-4570-55B8-8D8B-721F19974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F84AC-1954-7213-8A27-CFE56B961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27B71-BD7B-41C3-A66F-9B0367F302C4}" type="datetime1">
              <a:rPr lang="vi-VN" smtClean="0"/>
              <a:t>17/02/2023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3DB00-4DB4-60E6-B5C5-2DFE77166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ED1CF-324F-08F7-86F0-BA7BC6058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A057B-B40A-4F17-9E7D-B6A780EFDF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300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807B58-5485-3875-BF74-5363CDE3A994}"/>
              </a:ext>
            </a:extLst>
          </p:cNvPr>
          <p:cNvSpPr txBox="1"/>
          <p:nvPr/>
        </p:nvSpPr>
        <p:spPr>
          <a:xfrm>
            <a:off x="704388" y="3331217"/>
            <a:ext cx="1162013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0" b="1" dirty="0">
                <a:solidFill>
                  <a:srgbClr val="EEEEE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Fundamentals</a:t>
            </a:r>
            <a:endParaRPr lang="vi-VN" sz="11000" dirty="0">
              <a:solidFill>
                <a:srgbClr val="EEEEE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A403CF-2079-2BB6-08ED-E5B543B8A831}"/>
              </a:ext>
            </a:extLst>
          </p:cNvPr>
          <p:cNvSpPr txBox="1"/>
          <p:nvPr/>
        </p:nvSpPr>
        <p:spPr>
          <a:xfrm>
            <a:off x="704388" y="1955412"/>
            <a:ext cx="525094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solidFill>
                  <a:srgbClr val="EEEEE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GitHub</a:t>
            </a:r>
            <a:endParaRPr lang="vi-VN" sz="11000" b="1" dirty="0">
              <a:solidFill>
                <a:srgbClr val="EEEEEE"/>
              </a:solidFill>
              <a:cs typeface="Poppins" panose="00000500000000000000" pitchFamily="2" charset="0"/>
            </a:endParaRPr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2C2B32DA-3E8B-8F6C-8CF8-068260A7578D}"/>
              </a:ext>
            </a:extLst>
          </p:cNvPr>
          <p:cNvGrpSpPr/>
          <p:nvPr/>
        </p:nvGrpSpPr>
        <p:grpSpPr>
          <a:xfrm>
            <a:off x="619760" y="2367380"/>
            <a:ext cx="11704762" cy="3757898"/>
            <a:chOff x="619760" y="2347060"/>
            <a:chExt cx="11704762" cy="375789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AF59662-8886-B716-B75B-6DE74D0E7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760" y="3402178"/>
              <a:ext cx="0" cy="1704204"/>
            </a:xfrm>
            <a:prstGeom prst="line">
              <a:avLst/>
            </a:prstGeom>
            <a:ln w="38100">
              <a:solidFill>
                <a:srgbClr val="F7F7F7">
                  <a:alpha val="50980"/>
                </a:srgb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787928E-F9F0-2D5D-7A2C-F3201A3D9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7183" y="5106382"/>
              <a:ext cx="954156" cy="499288"/>
            </a:xfrm>
            <a:prstGeom prst="line">
              <a:avLst/>
            </a:prstGeom>
            <a:ln w="38100">
              <a:solidFill>
                <a:srgbClr val="F7F7F7">
                  <a:alpha val="50980"/>
                </a:srgb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E541FA-D251-A7F0-7B02-7D547D79C7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760" y="5106382"/>
              <a:ext cx="11704762" cy="0"/>
            </a:xfrm>
            <a:prstGeom prst="line">
              <a:avLst/>
            </a:prstGeom>
            <a:ln w="38100">
              <a:solidFill>
                <a:srgbClr val="F7F7F7">
                  <a:alpha val="50980"/>
                </a:srgb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5C6442C-3810-AC1B-CEF7-C2EFFD7778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03157" y="2849581"/>
              <a:ext cx="0" cy="2256801"/>
            </a:xfrm>
            <a:prstGeom prst="line">
              <a:avLst/>
            </a:prstGeom>
            <a:ln w="38100">
              <a:solidFill>
                <a:srgbClr val="F7F7F7">
                  <a:alpha val="50980"/>
                </a:srgb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392191FB-C47E-F488-6FC3-B441F5C218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6520" y="5605670"/>
              <a:ext cx="4790663" cy="0"/>
            </a:xfrm>
            <a:prstGeom prst="line">
              <a:avLst/>
            </a:prstGeom>
            <a:ln w="38100">
              <a:solidFill>
                <a:srgbClr val="F7F7F7">
                  <a:alpha val="50980"/>
                </a:srgb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Connector 1029">
              <a:extLst>
                <a:ext uri="{FF2B5EF4-FFF2-40B4-BE49-F238E27FC236}">
                  <a16:creationId xmlns:a16="http://schemas.microsoft.com/office/drawing/2014/main" id="{AD493033-49C5-FC4E-4ED4-645C869415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2365" y="5116322"/>
              <a:ext cx="4661453" cy="0"/>
            </a:xfrm>
            <a:prstGeom prst="line">
              <a:avLst/>
            </a:prstGeom>
            <a:ln w="38100">
              <a:solidFill>
                <a:srgbClr val="F7F7F7">
                  <a:alpha val="50980"/>
                </a:srgb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AD48523D-33F4-26C5-44F6-ACEBFAA06E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2463" y="5605670"/>
              <a:ext cx="954156" cy="499288"/>
            </a:xfrm>
            <a:prstGeom prst="line">
              <a:avLst/>
            </a:prstGeom>
            <a:ln w="38100">
              <a:solidFill>
                <a:srgbClr val="F7F7F7">
                  <a:alpha val="50980"/>
                </a:srgb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A6C184E8-D1F7-8C11-4529-8447B8D74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1800" y="6104958"/>
              <a:ext cx="4790663" cy="0"/>
            </a:xfrm>
            <a:prstGeom prst="line">
              <a:avLst/>
            </a:prstGeom>
            <a:ln w="38100">
              <a:solidFill>
                <a:srgbClr val="F7F7F7">
                  <a:alpha val="50980"/>
                </a:srgb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C4FF5EF5-ACC8-F804-7CEB-C893504545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7454" y="2847964"/>
              <a:ext cx="5735703" cy="0"/>
            </a:xfrm>
            <a:prstGeom prst="line">
              <a:avLst/>
            </a:prstGeom>
            <a:ln w="38100">
              <a:solidFill>
                <a:srgbClr val="F7F7F7">
                  <a:alpha val="50980"/>
                </a:srgb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CDDC483E-C069-E9B9-1206-A70F72AD1D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32546" y="5116322"/>
              <a:ext cx="954156" cy="499288"/>
            </a:xfrm>
            <a:prstGeom prst="line">
              <a:avLst/>
            </a:prstGeom>
            <a:ln w="38100">
              <a:solidFill>
                <a:srgbClr val="F7F7F7">
                  <a:alpha val="50980"/>
                </a:srgb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EE7D69B8-5B1A-F95F-230B-86699EEB65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1830" y="2347060"/>
              <a:ext cx="2951923" cy="0"/>
            </a:xfrm>
            <a:prstGeom prst="line">
              <a:avLst/>
            </a:prstGeom>
            <a:ln w="38100">
              <a:solidFill>
                <a:srgbClr val="F7F7F7">
                  <a:alpha val="50980"/>
                </a:srgb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941DD053-BCF7-A1A4-0F66-785F0396F0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73753" y="2347060"/>
              <a:ext cx="954156" cy="499288"/>
            </a:xfrm>
            <a:prstGeom prst="line">
              <a:avLst/>
            </a:prstGeom>
            <a:ln w="38100">
              <a:solidFill>
                <a:srgbClr val="F7F7F7">
                  <a:alpha val="50980"/>
                </a:srgb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FC0EA5-0146-4EF5-CC5D-2253C2080C35}"/>
              </a:ext>
            </a:extLst>
          </p:cNvPr>
          <p:cNvSpPr txBox="1"/>
          <p:nvPr/>
        </p:nvSpPr>
        <p:spPr>
          <a:xfrm>
            <a:off x="931355" y="2813354"/>
            <a:ext cx="9746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Get started with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4E845-292C-E569-B01F-5803F448A9ED}"/>
              </a:ext>
            </a:extLst>
          </p:cNvPr>
          <p:cNvSpPr txBox="1"/>
          <p:nvPr/>
        </p:nvSpPr>
        <p:spPr>
          <a:xfrm>
            <a:off x="931354" y="3430863"/>
            <a:ext cx="107602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Git GUI &amp; Visual code Git extensions</a:t>
            </a:r>
            <a:endParaRPr lang="vi-VN" sz="4000" dirty="0">
              <a:solidFill>
                <a:schemeClr val="tx1">
                  <a:lumMod val="75000"/>
                  <a:lumOff val="25000"/>
                </a:schemeClr>
              </a:solidFill>
              <a:cs typeface="Poppins" panose="00000500000000000000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0AB4A6-33E6-9BE1-BF03-BE625C3B8734}"/>
              </a:ext>
            </a:extLst>
          </p:cNvPr>
          <p:cNvCxnSpPr>
            <a:cxnSpLocks/>
          </p:cNvCxnSpPr>
          <p:nvPr/>
        </p:nvCxnSpPr>
        <p:spPr>
          <a:xfrm flipH="1">
            <a:off x="-121920" y="3429000"/>
            <a:ext cx="74168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0F96EB21-745A-073C-7D6E-923A2724A57D}"/>
              </a:ext>
            </a:extLst>
          </p:cNvPr>
          <p:cNvCxnSpPr>
            <a:cxnSpLocks/>
          </p:cNvCxnSpPr>
          <p:nvPr/>
        </p:nvCxnSpPr>
        <p:spPr>
          <a:xfrm flipH="1" flipV="1">
            <a:off x="4512364" y="5116322"/>
            <a:ext cx="954156" cy="499288"/>
          </a:xfrm>
          <a:prstGeom prst="line">
            <a:avLst/>
          </a:prstGeom>
          <a:ln w="38100">
            <a:solidFill>
              <a:srgbClr val="F7F7F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BA6857-0C88-EDF0-8608-26D34E84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057B-B40A-4F17-9E7D-B6A780EFDF8B}" type="slidenum">
              <a:rPr lang="vi-VN" smtClean="0"/>
              <a:t>1</a:t>
            </a:fld>
            <a:endParaRPr 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39E84-36F2-B203-6E3D-670C11FC2665}"/>
              </a:ext>
            </a:extLst>
          </p:cNvPr>
          <p:cNvSpPr txBox="1"/>
          <p:nvPr/>
        </p:nvSpPr>
        <p:spPr>
          <a:xfrm>
            <a:off x="1072678" y="4149129"/>
            <a:ext cx="2627256" cy="374571"/>
          </a:xfrm>
          <a:prstGeom prst="round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Tin Nguyen </a:t>
            </a:r>
            <a:r>
              <a:rPr lang="en-US" sz="1600" dirty="0" err="1">
                <a:solidFill>
                  <a:schemeClr val="bg1"/>
                </a:solidFill>
              </a:rPr>
              <a:t>Trung</a:t>
            </a:r>
            <a:r>
              <a:rPr lang="en-US" sz="1600" dirty="0">
                <a:solidFill>
                  <a:schemeClr val="bg1"/>
                </a:solidFill>
              </a:rPr>
              <a:t> – </a:t>
            </a:r>
            <a:r>
              <a:rPr lang="en-US" sz="1600" dirty="0" err="1">
                <a:solidFill>
                  <a:schemeClr val="bg1"/>
                </a:solidFill>
              </a:rPr>
              <a:t>tinnt.bee</a:t>
            </a:r>
            <a:endParaRPr lang="vi-V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13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15E0E2-8DD2-4B58-4A82-6A74841DFC45}"/>
              </a:ext>
            </a:extLst>
          </p:cNvPr>
          <p:cNvCxnSpPr>
            <a:cxnSpLocks/>
          </p:cNvCxnSpPr>
          <p:nvPr/>
        </p:nvCxnSpPr>
        <p:spPr>
          <a:xfrm flipH="1">
            <a:off x="11594324" y="3367236"/>
            <a:ext cx="1380896" cy="0"/>
          </a:xfrm>
          <a:prstGeom prst="line">
            <a:avLst/>
          </a:prstGeom>
          <a:ln w="38100"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rgbClr val="179287"/>
                </a:gs>
              </a:gsLst>
              <a:lin ang="0" scaled="0"/>
            </a:gra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E9546F-92DD-DE5F-03DF-31B5B7E0E3B0}"/>
              </a:ext>
            </a:extLst>
          </p:cNvPr>
          <p:cNvCxnSpPr>
            <a:cxnSpLocks/>
          </p:cNvCxnSpPr>
          <p:nvPr/>
        </p:nvCxnSpPr>
        <p:spPr>
          <a:xfrm flipH="1">
            <a:off x="4635785" y="630073"/>
            <a:ext cx="5772455" cy="0"/>
          </a:xfrm>
          <a:prstGeom prst="line">
            <a:avLst/>
          </a:prstGeom>
          <a:ln w="38100">
            <a:solidFill>
              <a:srgbClr val="179287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DC1549-05D0-915C-6C9E-7D862C76B942}"/>
              </a:ext>
            </a:extLst>
          </p:cNvPr>
          <p:cNvCxnSpPr>
            <a:cxnSpLocks/>
          </p:cNvCxnSpPr>
          <p:nvPr/>
        </p:nvCxnSpPr>
        <p:spPr>
          <a:xfrm>
            <a:off x="10408240" y="630073"/>
            <a:ext cx="1186084" cy="2737163"/>
          </a:xfrm>
          <a:prstGeom prst="line">
            <a:avLst/>
          </a:prstGeom>
          <a:ln w="38100">
            <a:solidFill>
              <a:srgbClr val="179287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725148-6CD4-BA3F-933A-FEC3C773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057B-B40A-4F17-9E7D-B6A780EFDF8B}" type="slidenum">
              <a:rPr lang="vi-VN" smtClean="0"/>
              <a:t>10</a:t>
            </a:fld>
            <a:endParaRPr lang="vi-VN"/>
          </a:p>
        </p:txBody>
      </p:sp>
      <p:pic>
        <p:nvPicPr>
          <p:cNvPr id="3" name="Picture 4" descr="GitKraken Legendary Git Tools | GitKraken">
            <a:extLst>
              <a:ext uri="{FF2B5EF4-FFF2-40B4-BE49-F238E27FC236}">
                <a16:creationId xmlns:a16="http://schemas.microsoft.com/office/drawing/2014/main" id="{4F563AA0-B65C-155C-AD5E-ED8DFE50ED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6" t="6960" r="4692" b="13086"/>
          <a:stretch/>
        </p:blipFill>
        <p:spPr bwMode="auto">
          <a:xfrm>
            <a:off x="886683" y="24649"/>
            <a:ext cx="1703078" cy="154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8B7599-C647-7B4D-9FC4-4808325D2679}"/>
              </a:ext>
            </a:extLst>
          </p:cNvPr>
          <p:cNvSpPr txBox="1"/>
          <p:nvPr/>
        </p:nvSpPr>
        <p:spPr>
          <a:xfrm>
            <a:off x="1514264" y="306286"/>
            <a:ext cx="3121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Get started with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FC8E1C-70E0-02C3-3DF4-1D5591558077}"/>
              </a:ext>
            </a:extLst>
          </p:cNvPr>
          <p:cNvSpPr txBox="1"/>
          <p:nvPr/>
        </p:nvSpPr>
        <p:spPr>
          <a:xfrm>
            <a:off x="1514264" y="630073"/>
            <a:ext cx="34463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17928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Git Kraken</a:t>
            </a:r>
            <a:endParaRPr lang="vi-VN" sz="4000" b="1" dirty="0">
              <a:solidFill>
                <a:srgbClr val="179287"/>
              </a:solidFill>
              <a:cs typeface="Poppins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E37231-2500-0A2D-1A1D-893E9797E6E8}"/>
              </a:ext>
            </a:extLst>
          </p:cNvPr>
          <p:cNvSpPr txBox="1"/>
          <p:nvPr/>
        </p:nvSpPr>
        <p:spPr>
          <a:xfrm>
            <a:off x="175232" y="176710"/>
            <a:ext cx="14381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rgbClr val="17928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02</a:t>
            </a:r>
            <a:endParaRPr lang="vi-VN" sz="8000" dirty="0">
              <a:solidFill>
                <a:srgbClr val="179287"/>
              </a:solidFill>
              <a:cs typeface="Poppins" panose="000005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57DCEA6-AA23-2BB8-1595-9694A6B10FBA}"/>
              </a:ext>
            </a:extLst>
          </p:cNvPr>
          <p:cNvSpPr/>
          <p:nvPr/>
        </p:nvSpPr>
        <p:spPr>
          <a:xfrm>
            <a:off x="4482557" y="490459"/>
            <a:ext cx="306456" cy="306456"/>
          </a:xfrm>
          <a:prstGeom prst="ellipse">
            <a:avLst/>
          </a:prstGeom>
          <a:solidFill>
            <a:srgbClr val="179287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60B26C7-5C86-5472-C031-3774ACD4128A}"/>
              </a:ext>
            </a:extLst>
          </p:cNvPr>
          <p:cNvGrpSpPr/>
          <p:nvPr/>
        </p:nvGrpSpPr>
        <p:grpSpPr>
          <a:xfrm>
            <a:off x="597676" y="1903199"/>
            <a:ext cx="8264027" cy="4648515"/>
            <a:chOff x="346573" y="2007658"/>
            <a:chExt cx="8799383" cy="494965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6FB6EBB-882D-E0E5-BB7D-3DC30AF72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6573" y="2007658"/>
              <a:ext cx="8799382" cy="4949653"/>
            </a:xfrm>
            <a:prstGeom prst="roundRect">
              <a:avLst>
                <a:gd name="adj" fmla="val 1305"/>
              </a:avLst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F4782B2-BD52-124B-B197-197167491AA6}"/>
                </a:ext>
              </a:extLst>
            </p:cNvPr>
            <p:cNvSpPr/>
            <p:nvPr/>
          </p:nvSpPr>
          <p:spPr>
            <a:xfrm>
              <a:off x="3237429" y="2459831"/>
              <a:ext cx="2585522" cy="262912"/>
            </a:xfrm>
            <a:prstGeom prst="rect">
              <a:avLst/>
            </a:prstGeom>
            <a:solidFill>
              <a:srgbClr val="FFC00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3297D7-DA87-AE8A-7B6E-3BFE1CF4FACB}"/>
                </a:ext>
              </a:extLst>
            </p:cNvPr>
            <p:cNvSpPr/>
            <p:nvPr/>
          </p:nvSpPr>
          <p:spPr>
            <a:xfrm>
              <a:off x="1562894" y="2822054"/>
              <a:ext cx="5274683" cy="4135249"/>
            </a:xfrm>
            <a:prstGeom prst="rect">
              <a:avLst/>
            </a:prstGeom>
            <a:solidFill>
              <a:srgbClr val="179287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222547-B00B-ECBD-E8F8-8B7AE71D9ED9}"/>
                </a:ext>
              </a:extLst>
            </p:cNvPr>
            <p:cNvSpPr/>
            <p:nvPr/>
          </p:nvSpPr>
          <p:spPr>
            <a:xfrm>
              <a:off x="6837578" y="2753319"/>
              <a:ext cx="2308378" cy="4203985"/>
            </a:xfrm>
            <a:prstGeom prst="rect">
              <a:avLst/>
            </a:prstGeom>
            <a:solidFill>
              <a:srgbClr val="FF000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B98205C-E692-A4F1-4A96-18021982F460}"/>
                </a:ext>
              </a:extLst>
            </p:cNvPr>
            <p:cNvSpPr/>
            <p:nvPr/>
          </p:nvSpPr>
          <p:spPr>
            <a:xfrm>
              <a:off x="346573" y="3989988"/>
              <a:ext cx="1216321" cy="563158"/>
            </a:xfrm>
            <a:prstGeom prst="rect">
              <a:avLst/>
            </a:prstGeom>
            <a:solidFill>
              <a:srgbClr val="7030A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DC2E44-53B5-7D42-C169-5A89468FD5E4}"/>
                </a:ext>
              </a:extLst>
            </p:cNvPr>
            <p:cNvSpPr/>
            <p:nvPr/>
          </p:nvSpPr>
          <p:spPr>
            <a:xfrm>
              <a:off x="346573" y="3061245"/>
              <a:ext cx="1216321" cy="889659"/>
            </a:xfrm>
            <a:prstGeom prst="rect">
              <a:avLst/>
            </a:prstGeom>
            <a:solidFill>
              <a:srgbClr val="7030A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D6DE95-82B4-7005-1DA5-40911C5C388E}"/>
                </a:ext>
              </a:extLst>
            </p:cNvPr>
            <p:cNvSpPr/>
            <p:nvPr/>
          </p:nvSpPr>
          <p:spPr>
            <a:xfrm>
              <a:off x="346573" y="4871406"/>
              <a:ext cx="1216321" cy="813113"/>
            </a:xfrm>
            <a:prstGeom prst="rect">
              <a:avLst/>
            </a:prstGeom>
            <a:solidFill>
              <a:srgbClr val="7030A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4098" name="Rectangle 4097">
            <a:extLst>
              <a:ext uri="{FF2B5EF4-FFF2-40B4-BE49-F238E27FC236}">
                <a16:creationId xmlns:a16="http://schemas.microsoft.com/office/drawing/2014/main" id="{8BA5093B-DFCD-38F7-6228-4245122E4F71}"/>
              </a:ext>
            </a:extLst>
          </p:cNvPr>
          <p:cNvSpPr/>
          <p:nvPr/>
        </p:nvSpPr>
        <p:spPr>
          <a:xfrm>
            <a:off x="8986683" y="4430719"/>
            <a:ext cx="2478314" cy="398222"/>
          </a:xfrm>
          <a:prstGeom prst="rect">
            <a:avLst/>
          </a:prstGeom>
          <a:solidFill>
            <a:srgbClr val="F7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Common actions</a:t>
            </a:r>
            <a:endParaRPr lang="vi-VN" sz="1600" dirty="0">
              <a:solidFill>
                <a:schemeClr val="tx1">
                  <a:lumMod val="75000"/>
                  <a:lumOff val="25000"/>
                </a:schemeClr>
              </a:solidFill>
              <a:cs typeface="Poppins" panose="00000500000000000000" pitchFamily="2" charset="0"/>
            </a:endParaRPr>
          </a:p>
        </p:txBody>
      </p:sp>
      <p:sp>
        <p:nvSpPr>
          <p:cNvPr id="4099" name="Rectangle 4098">
            <a:extLst>
              <a:ext uri="{FF2B5EF4-FFF2-40B4-BE49-F238E27FC236}">
                <a16:creationId xmlns:a16="http://schemas.microsoft.com/office/drawing/2014/main" id="{B7682FD2-9038-E012-0740-B22308C87F61}"/>
              </a:ext>
            </a:extLst>
          </p:cNvPr>
          <p:cNvSpPr/>
          <p:nvPr/>
        </p:nvSpPr>
        <p:spPr>
          <a:xfrm>
            <a:off x="8986683" y="4984040"/>
            <a:ext cx="2478314" cy="398222"/>
          </a:xfrm>
          <a:prstGeom prst="rect">
            <a:avLst/>
          </a:prstGeom>
          <a:solidFill>
            <a:srgbClr val="DAE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Commits history</a:t>
            </a:r>
          </a:p>
        </p:txBody>
      </p:sp>
      <p:sp>
        <p:nvSpPr>
          <p:cNvPr id="4100" name="Rectangle 4099">
            <a:extLst>
              <a:ext uri="{FF2B5EF4-FFF2-40B4-BE49-F238E27FC236}">
                <a16:creationId xmlns:a16="http://schemas.microsoft.com/office/drawing/2014/main" id="{301D4590-1A87-4B21-85AC-F0FC057FC54A}"/>
              </a:ext>
            </a:extLst>
          </p:cNvPr>
          <p:cNvSpPr/>
          <p:nvPr/>
        </p:nvSpPr>
        <p:spPr>
          <a:xfrm>
            <a:off x="8986683" y="5541543"/>
            <a:ext cx="2478314" cy="398222"/>
          </a:xfrm>
          <a:prstGeom prst="rect">
            <a:avLst/>
          </a:prstGeom>
          <a:solidFill>
            <a:srgbClr val="FF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Commit detail</a:t>
            </a:r>
          </a:p>
        </p:txBody>
      </p:sp>
      <p:sp>
        <p:nvSpPr>
          <p:cNvPr id="4102" name="Rectangle 4101">
            <a:extLst>
              <a:ext uri="{FF2B5EF4-FFF2-40B4-BE49-F238E27FC236}">
                <a16:creationId xmlns:a16="http://schemas.microsoft.com/office/drawing/2014/main" id="{C4B28BE1-84BF-90FA-E116-6A99C940E4E0}"/>
              </a:ext>
            </a:extLst>
          </p:cNvPr>
          <p:cNvSpPr/>
          <p:nvPr/>
        </p:nvSpPr>
        <p:spPr>
          <a:xfrm>
            <a:off x="8986683" y="3867907"/>
            <a:ext cx="2478314" cy="398222"/>
          </a:xfrm>
          <a:prstGeom prst="rect">
            <a:avLst/>
          </a:prstGeom>
          <a:solidFill>
            <a:srgbClr val="E0D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Branch management</a:t>
            </a:r>
          </a:p>
        </p:txBody>
      </p:sp>
    </p:spTree>
    <p:extLst>
      <p:ext uri="{BB962C8B-B14F-4D97-AF65-F5344CB8AC3E}">
        <p14:creationId xmlns:p14="http://schemas.microsoft.com/office/powerpoint/2010/main" val="70693036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15E0E2-8DD2-4B58-4A82-6A74841DFC45}"/>
              </a:ext>
            </a:extLst>
          </p:cNvPr>
          <p:cNvCxnSpPr>
            <a:cxnSpLocks/>
          </p:cNvCxnSpPr>
          <p:nvPr/>
        </p:nvCxnSpPr>
        <p:spPr>
          <a:xfrm flipH="1">
            <a:off x="11594324" y="3367236"/>
            <a:ext cx="1380896" cy="0"/>
          </a:xfrm>
          <a:prstGeom prst="line">
            <a:avLst/>
          </a:prstGeom>
          <a:ln w="38100"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rgbClr val="179287"/>
                </a:gs>
              </a:gsLst>
              <a:lin ang="0" scaled="0"/>
            </a:gra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E9546F-92DD-DE5F-03DF-31B5B7E0E3B0}"/>
              </a:ext>
            </a:extLst>
          </p:cNvPr>
          <p:cNvCxnSpPr>
            <a:cxnSpLocks/>
          </p:cNvCxnSpPr>
          <p:nvPr/>
        </p:nvCxnSpPr>
        <p:spPr>
          <a:xfrm flipH="1">
            <a:off x="4635785" y="630073"/>
            <a:ext cx="5772455" cy="0"/>
          </a:xfrm>
          <a:prstGeom prst="line">
            <a:avLst/>
          </a:prstGeom>
          <a:ln w="38100">
            <a:solidFill>
              <a:srgbClr val="179287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DC1549-05D0-915C-6C9E-7D862C76B942}"/>
              </a:ext>
            </a:extLst>
          </p:cNvPr>
          <p:cNvCxnSpPr>
            <a:cxnSpLocks/>
          </p:cNvCxnSpPr>
          <p:nvPr/>
        </p:nvCxnSpPr>
        <p:spPr>
          <a:xfrm>
            <a:off x="10408240" y="630073"/>
            <a:ext cx="1186084" cy="2737163"/>
          </a:xfrm>
          <a:prstGeom prst="line">
            <a:avLst/>
          </a:prstGeom>
          <a:ln w="38100">
            <a:solidFill>
              <a:srgbClr val="179287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725148-6CD4-BA3F-933A-FEC3C773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057B-B40A-4F17-9E7D-B6A780EFDF8B}" type="slidenum">
              <a:rPr lang="vi-VN" smtClean="0"/>
              <a:t>11</a:t>
            </a:fld>
            <a:endParaRPr lang="vi-VN"/>
          </a:p>
        </p:txBody>
      </p:sp>
      <p:pic>
        <p:nvPicPr>
          <p:cNvPr id="3" name="Picture 4" descr="GitKraken Legendary Git Tools | GitKraken">
            <a:extLst>
              <a:ext uri="{FF2B5EF4-FFF2-40B4-BE49-F238E27FC236}">
                <a16:creationId xmlns:a16="http://schemas.microsoft.com/office/drawing/2014/main" id="{4F563AA0-B65C-155C-AD5E-ED8DFE50ED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6" t="6960" r="4692" b="13086"/>
          <a:stretch/>
        </p:blipFill>
        <p:spPr bwMode="auto">
          <a:xfrm>
            <a:off x="886683" y="24649"/>
            <a:ext cx="1703078" cy="154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8B7599-C647-7B4D-9FC4-4808325D2679}"/>
              </a:ext>
            </a:extLst>
          </p:cNvPr>
          <p:cNvSpPr txBox="1"/>
          <p:nvPr/>
        </p:nvSpPr>
        <p:spPr>
          <a:xfrm>
            <a:off x="1514264" y="306286"/>
            <a:ext cx="3121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Get started with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FC8E1C-70E0-02C3-3DF4-1D5591558077}"/>
              </a:ext>
            </a:extLst>
          </p:cNvPr>
          <p:cNvSpPr txBox="1"/>
          <p:nvPr/>
        </p:nvSpPr>
        <p:spPr>
          <a:xfrm>
            <a:off x="1514264" y="630073"/>
            <a:ext cx="34463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17928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Git Kraken</a:t>
            </a:r>
            <a:endParaRPr lang="vi-VN" sz="4000" b="1" dirty="0">
              <a:solidFill>
                <a:srgbClr val="179287"/>
              </a:solidFill>
              <a:cs typeface="Poppins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E37231-2500-0A2D-1A1D-893E9797E6E8}"/>
              </a:ext>
            </a:extLst>
          </p:cNvPr>
          <p:cNvSpPr txBox="1"/>
          <p:nvPr/>
        </p:nvSpPr>
        <p:spPr>
          <a:xfrm>
            <a:off x="175232" y="176710"/>
            <a:ext cx="14381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rgbClr val="17928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02</a:t>
            </a:r>
            <a:endParaRPr lang="vi-VN" sz="8000" dirty="0">
              <a:solidFill>
                <a:srgbClr val="179287"/>
              </a:solidFill>
              <a:cs typeface="Poppins" panose="000005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57DCEA6-AA23-2BB8-1595-9694A6B10FBA}"/>
              </a:ext>
            </a:extLst>
          </p:cNvPr>
          <p:cNvSpPr/>
          <p:nvPr/>
        </p:nvSpPr>
        <p:spPr>
          <a:xfrm>
            <a:off x="4482557" y="490459"/>
            <a:ext cx="306456" cy="306456"/>
          </a:xfrm>
          <a:prstGeom prst="ellipse">
            <a:avLst/>
          </a:prstGeom>
          <a:solidFill>
            <a:srgbClr val="179287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FA38AA-4E3D-D868-162B-87F78D723EAA}"/>
              </a:ext>
            </a:extLst>
          </p:cNvPr>
          <p:cNvCxnSpPr/>
          <p:nvPr/>
        </p:nvCxnSpPr>
        <p:spPr>
          <a:xfrm flipV="1">
            <a:off x="595515" y="2332854"/>
            <a:ext cx="0" cy="4807670"/>
          </a:xfrm>
          <a:prstGeom prst="line">
            <a:avLst/>
          </a:prstGeom>
          <a:ln w="38100">
            <a:solidFill>
              <a:srgbClr val="179287">
                <a:alpha val="28000"/>
              </a:srgb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25" name="Group 4124">
            <a:extLst>
              <a:ext uri="{FF2B5EF4-FFF2-40B4-BE49-F238E27FC236}">
                <a16:creationId xmlns:a16="http://schemas.microsoft.com/office/drawing/2014/main" id="{651A29C7-E92C-B205-6CEE-D197FA25B268}"/>
              </a:ext>
            </a:extLst>
          </p:cNvPr>
          <p:cNvGrpSpPr/>
          <p:nvPr/>
        </p:nvGrpSpPr>
        <p:grpSpPr>
          <a:xfrm>
            <a:off x="442287" y="2768994"/>
            <a:ext cx="3248518" cy="369332"/>
            <a:chOff x="442287" y="2768994"/>
            <a:chExt cx="3248518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CD5F414-2896-01C6-0A7F-C5BF26D53333}"/>
                </a:ext>
              </a:extLst>
            </p:cNvPr>
            <p:cNvSpPr txBox="1"/>
            <p:nvPr/>
          </p:nvSpPr>
          <p:spPr>
            <a:xfrm>
              <a:off x="857978" y="2768994"/>
              <a:ext cx="2832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>
                  <a:solidFill>
                    <a:srgbClr val="253858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1. Setup &amp; create Profi</a:t>
              </a:r>
              <a:r>
                <a:rPr lang="en-US" dirty="0">
                  <a:solidFill>
                    <a:srgbClr val="253858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le</a:t>
              </a:r>
              <a:endParaRPr lang="en-US" i="0" dirty="0">
                <a:solidFill>
                  <a:srgbClr val="25385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4124" name="Group 4123">
              <a:extLst>
                <a:ext uri="{FF2B5EF4-FFF2-40B4-BE49-F238E27FC236}">
                  <a16:creationId xmlns:a16="http://schemas.microsoft.com/office/drawing/2014/main" id="{D8B32B44-9AA6-66EF-9BF0-0D3CC2C19C46}"/>
                </a:ext>
              </a:extLst>
            </p:cNvPr>
            <p:cNvGrpSpPr/>
            <p:nvPr/>
          </p:nvGrpSpPr>
          <p:grpSpPr>
            <a:xfrm>
              <a:off x="442287" y="2801094"/>
              <a:ext cx="306456" cy="306456"/>
              <a:chOff x="442287" y="2801094"/>
              <a:chExt cx="306456" cy="306456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EA86A3B-92BC-F66E-EC25-E31ABF567DC8}"/>
                  </a:ext>
                </a:extLst>
              </p:cNvPr>
              <p:cNvSpPr/>
              <p:nvPr/>
            </p:nvSpPr>
            <p:spPr>
              <a:xfrm>
                <a:off x="442287" y="2801094"/>
                <a:ext cx="306456" cy="306456"/>
              </a:xfrm>
              <a:prstGeom prst="ellipse">
                <a:avLst/>
              </a:prstGeom>
              <a:solidFill>
                <a:srgbClr val="179287">
                  <a:alpha val="2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CA19A56-1BD8-D5D2-95A7-E9BFE99DA3B3}"/>
                  </a:ext>
                </a:extLst>
              </p:cNvPr>
              <p:cNvSpPr/>
              <p:nvPr/>
            </p:nvSpPr>
            <p:spPr>
              <a:xfrm>
                <a:off x="538954" y="2903563"/>
                <a:ext cx="113122" cy="113122"/>
              </a:xfrm>
              <a:prstGeom prst="ellipse">
                <a:avLst/>
              </a:prstGeom>
              <a:solidFill>
                <a:srgbClr val="1792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sp>
        <p:nvSpPr>
          <p:cNvPr id="4123" name="TextBox 4122">
            <a:extLst>
              <a:ext uri="{FF2B5EF4-FFF2-40B4-BE49-F238E27FC236}">
                <a16:creationId xmlns:a16="http://schemas.microsoft.com/office/drawing/2014/main" id="{85009AF0-82D2-BAD8-2206-D644AA36DF51}"/>
              </a:ext>
            </a:extLst>
          </p:cNvPr>
          <p:cNvSpPr txBox="1"/>
          <p:nvPr/>
        </p:nvSpPr>
        <p:spPr>
          <a:xfrm>
            <a:off x="761637" y="2080625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BEE1D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Practice</a:t>
            </a:r>
            <a:endParaRPr lang="vi-VN" sz="2400" b="1" dirty="0">
              <a:solidFill>
                <a:srgbClr val="BEE1DE"/>
              </a:solidFill>
              <a:cs typeface="Poppins" panose="00000500000000000000" pitchFamily="2" charset="0"/>
            </a:endParaRPr>
          </a:p>
        </p:txBody>
      </p:sp>
      <p:grpSp>
        <p:nvGrpSpPr>
          <p:cNvPr id="4126" name="Group 4125">
            <a:extLst>
              <a:ext uri="{FF2B5EF4-FFF2-40B4-BE49-F238E27FC236}">
                <a16:creationId xmlns:a16="http://schemas.microsoft.com/office/drawing/2014/main" id="{01010A01-4BD9-C585-1C40-3E71EE1C38C8}"/>
              </a:ext>
            </a:extLst>
          </p:cNvPr>
          <p:cNvGrpSpPr/>
          <p:nvPr/>
        </p:nvGrpSpPr>
        <p:grpSpPr>
          <a:xfrm>
            <a:off x="442287" y="3384807"/>
            <a:ext cx="3872086" cy="369332"/>
            <a:chOff x="442287" y="2768994"/>
            <a:chExt cx="3872086" cy="369332"/>
          </a:xfrm>
        </p:grpSpPr>
        <p:sp>
          <p:nvSpPr>
            <p:cNvPr id="4127" name="TextBox 4126">
              <a:extLst>
                <a:ext uri="{FF2B5EF4-FFF2-40B4-BE49-F238E27FC236}">
                  <a16:creationId xmlns:a16="http://schemas.microsoft.com/office/drawing/2014/main" id="{A3D825CA-FB66-CF39-F639-9C64614DE68B}"/>
                </a:ext>
              </a:extLst>
            </p:cNvPr>
            <p:cNvSpPr txBox="1"/>
            <p:nvPr/>
          </p:nvSpPr>
          <p:spPr>
            <a:xfrm>
              <a:off x="857978" y="2768994"/>
              <a:ext cx="3456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>
                  <a:solidFill>
                    <a:srgbClr val="253858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2. </a:t>
              </a:r>
              <a:r>
                <a:rPr lang="en-US" b="0" i="0" dirty="0">
                  <a:solidFill>
                    <a:srgbClr val="253858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Commit, Stash, Push &amp; Pull</a:t>
              </a:r>
              <a:endParaRPr lang="en-US" i="0" dirty="0">
                <a:solidFill>
                  <a:srgbClr val="25385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4128" name="Group 4127">
              <a:extLst>
                <a:ext uri="{FF2B5EF4-FFF2-40B4-BE49-F238E27FC236}">
                  <a16:creationId xmlns:a16="http://schemas.microsoft.com/office/drawing/2014/main" id="{6A9300EB-3058-F017-E625-5EC0B9205C06}"/>
                </a:ext>
              </a:extLst>
            </p:cNvPr>
            <p:cNvGrpSpPr/>
            <p:nvPr/>
          </p:nvGrpSpPr>
          <p:grpSpPr>
            <a:xfrm>
              <a:off x="442287" y="2801094"/>
              <a:ext cx="306456" cy="306456"/>
              <a:chOff x="442287" y="2801094"/>
              <a:chExt cx="306456" cy="306456"/>
            </a:xfrm>
          </p:grpSpPr>
          <p:sp>
            <p:nvSpPr>
              <p:cNvPr id="4129" name="Oval 4128">
                <a:extLst>
                  <a:ext uri="{FF2B5EF4-FFF2-40B4-BE49-F238E27FC236}">
                    <a16:creationId xmlns:a16="http://schemas.microsoft.com/office/drawing/2014/main" id="{E13A0EF1-94C3-E831-9C68-B04C9C60A197}"/>
                  </a:ext>
                </a:extLst>
              </p:cNvPr>
              <p:cNvSpPr/>
              <p:nvPr/>
            </p:nvSpPr>
            <p:spPr>
              <a:xfrm>
                <a:off x="442287" y="2801094"/>
                <a:ext cx="306456" cy="306456"/>
              </a:xfrm>
              <a:prstGeom prst="ellipse">
                <a:avLst/>
              </a:prstGeom>
              <a:solidFill>
                <a:srgbClr val="179287">
                  <a:alpha val="2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130" name="Oval 4129">
                <a:extLst>
                  <a:ext uri="{FF2B5EF4-FFF2-40B4-BE49-F238E27FC236}">
                    <a16:creationId xmlns:a16="http://schemas.microsoft.com/office/drawing/2014/main" id="{C2536481-CE27-7F13-2A6F-A862E719A5AD}"/>
                  </a:ext>
                </a:extLst>
              </p:cNvPr>
              <p:cNvSpPr/>
              <p:nvPr/>
            </p:nvSpPr>
            <p:spPr>
              <a:xfrm>
                <a:off x="538954" y="2903563"/>
                <a:ext cx="113122" cy="113122"/>
              </a:xfrm>
              <a:prstGeom prst="ellipse">
                <a:avLst/>
              </a:prstGeom>
              <a:solidFill>
                <a:srgbClr val="1792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grpSp>
        <p:nvGrpSpPr>
          <p:cNvPr id="4131" name="Group 4130">
            <a:extLst>
              <a:ext uri="{FF2B5EF4-FFF2-40B4-BE49-F238E27FC236}">
                <a16:creationId xmlns:a16="http://schemas.microsoft.com/office/drawing/2014/main" id="{57EA9442-36B4-B5EC-98A8-44ACE437DAD0}"/>
              </a:ext>
            </a:extLst>
          </p:cNvPr>
          <p:cNvGrpSpPr/>
          <p:nvPr/>
        </p:nvGrpSpPr>
        <p:grpSpPr>
          <a:xfrm>
            <a:off x="442287" y="4000620"/>
            <a:ext cx="3726213" cy="369332"/>
            <a:chOff x="442287" y="2768994"/>
            <a:chExt cx="3726213" cy="369332"/>
          </a:xfrm>
        </p:grpSpPr>
        <p:sp>
          <p:nvSpPr>
            <p:cNvPr id="4132" name="TextBox 4131">
              <a:extLst>
                <a:ext uri="{FF2B5EF4-FFF2-40B4-BE49-F238E27FC236}">
                  <a16:creationId xmlns:a16="http://schemas.microsoft.com/office/drawing/2014/main" id="{848E1093-078C-91D2-DA69-5FCEF2953558}"/>
                </a:ext>
              </a:extLst>
            </p:cNvPr>
            <p:cNvSpPr txBox="1"/>
            <p:nvPr/>
          </p:nvSpPr>
          <p:spPr>
            <a:xfrm>
              <a:off x="857978" y="2768994"/>
              <a:ext cx="3310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53858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3. Rebase &amp; resolve conflict</a:t>
              </a:r>
              <a:endParaRPr lang="en-US" i="0" dirty="0">
                <a:solidFill>
                  <a:srgbClr val="25385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4133" name="Group 4132">
              <a:extLst>
                <a:ext uri="{FF2B5EF4-FFF2-40B4-BE49-F238E27FC236}">
                  <a16:creationId xmlns:a16="http://schemas.microsoft.com/office/drawing/2014/main" id="{9222E0FA-511C-CBA2-29EB-8436CDDBFE82}"/>
                </a:ext>
              </a:extLst>
            </p:cNvPr>
            <p:cNvGrpSpPr/>
            <p:nvPr/>
          </p:nvGrpSpPr>
          <p:grpSpPr>
            <a:xfrm>
              <a:off x="442287" y="2801094"/>
              <a:ext cx="306456" cy="306456"/>
              <a:chOff x="442287" y="2801094"/>
              <a:chExt cx="306456" cy="306456"/>
            </a:xfrm>
          </p:grpSpPr>
          <p:sp>
            <p:nvSpPr>
              <p:cNvPr id="4134" name="Oval 4133">
                <a:extLst>
                  <a:ext uri="{FF2B5EF4-FFF2-40B4-BE49-F238E27FC236}">
                    <a16:creationId xmlns:a16="http://schemas.microsoft.com/office/drawing/2014/main" id="{3225D408-8F4F-965B-13F6-AC864946AA64}"/>
                  </a:ext>
                </a:extLst>
              </p:cNvPr>
              <p:cNvSpPr/>
              <p:nvPr/>
            </p:nvSpPr>
            <p:spPr>
              <a:xfrm>
                <a:off x="442287" y="2801094"/>
                <a:ext cx="306456" cy="306456"/>
              </a:xfrm>
              <a:prstGeom prst="ellipse">
                <a:avLst/>
              </a:prstGeom>
              <a:solidFill>
                <a:srgbClr val="179287">
                  <a:alpha val="2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135" name="Oval 4134">
                <a:extLst>
                  <a:ext uri="{FF2B5EF4-FFF2-40B4-BE49-F238E27FC236}">
                    <a16:creationId xmlns:a16="http://schemas.microsoft.com/office/drawing/2014/main" id="{0B7F1050-E64B-9698-5FD5-096779EE7601}"/>
                  </a:ext>
                </a:extLst>
              </p:cNvPr>
              <p:cNvSpPr/>
              <p:nvPr/>
            </p:nvSpPr>
            <p:spPr>
              <a:xfrm>
                <a:off x="538954" y="2903563"/>
                <a:ext cx="113122" cy="113122"/>
              </a:xfrm>
              <a:prstGeom prst="ellipse">
                <a:avLst/>
              </a:prstGeom>
              <a:solidFill>
                <a:srgbClr val="1792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6B1A43AD-2D17-27CD-3EED-767C98225FAF}"/>
              </a:ext>
            </a:extLst>
          </p:cNvPr>
          <p:cNvGrpSpPr/>
          <p:nvPr/>
        </p:nvGrpSpPr>
        <p:grpSpPr>
          <a:xfrm>
            <a:off x="442287" y="4616433"/>
            <a:ext cx="2222596" cy="369332"/>
            <a:chOff x="442287" y="2768994"/>
            <a:chExt cx="2222596" cy="369332"/>
          </a:xfrm>
        </p:grpSpPr>
        <p:sp>
          <p:nvSpPr>
            <p:cNvPr id="4137" name="TextBox 4136">
              <a:extLst>
                <a:ext uri="{FF2B5EF4-FFF2-40B4-BE49-F238E27FC236}">
                  <a16:creationId xmlns:a16="http://schemas.microsoft.com/office/drawing/2014/main" id="{04D74307-5ACA-8352-5574-A179EEA7C555}"/>
                </a:ext>
              </a:extLst>
            </p:cNvPr>
            <p:cNvSpPr txBox="1"/>
            <p:nvPr/>
          </p:nvSpPr>
          <p:spPr>
            <a:xfrm>
              <a:off x="857978" y="2768994"/>
              <a:ext cx="18069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>
                  <a:solidFill>
                    <a:srgbClr val="253858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4. </a:t>
              </a:r>
              <a:r>
                <a:rPr lang="en-US" dirty="0">
                  <a:solidFill>
                    <a:srgbClr val="253858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Cherry-pick</a:t>
              </a:r>
              <a:endParaRPr lang="en-US" i="0" dirty="0">
                <a:solidFill>
                  <a:srgbClr val="25385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4138" name="Group 4137">
              <a:extLst>
                <a:ext uri="{FF2B5EF4-FFF2-40B4-BE49-F238E27FC236}">
                  <a16:creationId xmlns:a16="http://schemas.microsoft.com/office/drawing/2014/main" id="{875DD039-1D34-1327-7C37-E44AF2B94C3D}"/>
                </a:ext>
              </a:extLst>
            </p:cNvPr>
            <p:cNvGrpSpPr/>
            <p:nvPr/>
          </p:nvGrpSpPr>
          <p:grpSpPr>
            <a:xfrm>
              <a:off x="442287" y="2801094"/>
              <a:ext cx="306456" cy="306456"/>
              <a:chOff x="442287" y="2801094"/>
              <a:chExt cx="306456" cy="306456"/>
            </a:xfrm>
          </p:grpSpPr>
          <p:sp>
            <p:nvSpPr>
              <p:cNvPr id="4139" name="Oval 4138">
                <a:extLst>
                  <a:ext uri="{FF2B5EF4-FFF2-40B4-BE49-F238E27FC236}">
                    <a16:creationId xmlns:a16="http://schemas.microsoft.com/office/drawing/2014/main" id="{EDB0E4BB-44FA-FF58-F1C2-0CB1DAEB024D}"/>
                  </a:ext>
                </a:extLst>
              </p:cNvPr>
              <p:cNvSpPr/>
              <p:nvPr/>
            </p:nvSpPr>
            <p:spPr>
              <a:xfrm>
                <a:off x="442287" y="2801094"/>
                <a:ext cx="306456" cy="306456"/>
              </a:xfrm>
              <a:prstGeom prst="ellipse">
                <a:avLst/>
              </a:prstGeom>
              <a:solidFill>
                <a:srgbClr val="179287">
                  <a:alpha val="2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b="1"/>
              </a:p>
            </p:txBody>
          </p:sp>
          <p:sp>
            <p:nvSpPr>
              <p:cNvPr id="4140" name="Oval 4139">
                <a:extLst>
                  <a:ext uri="{FF2B5EF4-FFF2-40B4-BE49-F238E27FC236}">
                    <a16:creationId xmlns:a16="http://schemas.microsoft.com/office/drawing/2014/main" id="{144A64A2-2FEE-6CD7-5134-A7C4D7C5B986}"/>
                  </a:ext>
                </a:extLst>
              </p:cNvPr>
              <p:cNvSpPr/>
              <p:nvPr/>
            </p:nvSpPr>
            <p:spPr>
              <a:xfrm>
                <a:off x="538954" y="2903563"/>
                <a:ext cx="113122" cy="113122"/>
              </a:xfrm>
              <a:prstGeom prst="ellipse">
                <a:avLst/>
              </a:prstGeom>
              <a:solidFill>
                <a:srgbClr val="1792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b="1"/>
              </a:p>
            </p:txBody>
          </p:sp>
        </p:grp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DAA42F58-0734-72CE-BFBE-1DCB7FDA4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4750" y="2868937"/>
            <a:ext cx="3723462" cy="320562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62A2EC6-BFC9-F366-D451-3BDA99D113C5}"/>
              </a:ext>
            </a:extLst>
          </p:cNvPr>
          <p:cNvGrpSpPr/>
          <p:nvPr/>
        </p:nvGrpSpPr>
        <p:grpSpPr>
          <a:xfrm>
            <a:off x="442287" y="5216628"/>
            <a:ext cx="1429110" cy="369332"/>
            <a:chOff x="442287" y="2768994"/>
            <a:chExt cx="1429110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2CFD18-D6FC-1C60-90B3-A2D7C01522E7}"/>
                </a:ext>
              </a:extLst>
            </p:cNvPr>
            <p:cNvSpPr txBox="1"/>
            <p:nvPr/>
          </p:nvSpPr>
          <p:spPr>
            <a:xfrm>
              <a:off x="857978" y="2768994"/>
              <a:ext cx="1013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>
                  <a:solidFill>
                    <a:srgbClr val="253858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5. More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C2B5954-0D5C-E2CA-7046-0E66A3D87250}"/>
                </a:ext>
              </a:extLst>
            </p:cNvPr>
            <p:cNvGrpSpPr/>
            <p:nvPr/>
          </p:nvGrpSpPr>
          <p:grpSpPr>
            <a:xfrm>
              <a:off x="442287" y="2801094"/>
              <a:ext cx="306456" cy="306456"/>
              <a:chOff x="442287" y="2801094"/>
              <a:chExt cx="306456" cy="306456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BFBADAB-4E2D-1B2E-6B1B-514F8B574345}"/>
                  </a:ext>
                </a:extLst>
              </p:cNvPr>
              <p:cNvSpPr/>
              <p:nvPr/>
            </p:nvSpPr>
            <p:spPr>
              <a:xfrm>
                <a:off x="442287" y="2801094"/>
                <a:ext cx="306456" cy="306456"/>
              </a:xfrm>
              <a:prstGeom prst="ellipse">
                <a:avLst/>
              </a:prstGeom>
              <a:solidFill>
                <a:srgbClr val="179287">
                  <a:alpha val="2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b="1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3C76851-B36F-37F2-AA15-6C16D3EF2E3D}"/>
                  </a:ext>
                </a:extLst>
              </p:cNvPr>
              <p:cNvSpPr/>
              <p:nvPr/>
            </p:nvSpPr>
            <p:spPr>
              <a:xfrm>
                <a:off x="538954" y="2903563"/>
                <a:ext cx="113122" cy="113122"/>
              </a:xfrm>
              <a:prstGeom prst="ellipse">
                <a:avLst/>
              </a:prstGeom>
              <a:solidFill>
                <a:srgbClr val="1792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5958826"/>
      </p:ext>
    </p:extLst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GitKraken Legendary Git Tools | GitKraken">
            <a:extLst>
              <a:ext uri="{FF2B5EF4-FFF2-40B4-BE49-F238E27FC236}">
                <a16:creationId xmlns:a16="http://schemas.microsoft.com/office/drawing/2014/main" id="{286904B7-91B8-9ECE-2D1C-600844BD47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6" t="6960" r="4692" b="13086"/>
          <a:stretch/>
        </p:blipFill>
        <p:spPr bwMode="auto">
          <a:xfrm>
            <a:off x="1678535" y="2623934"/>
            <a:ext cx="1703078" cy="154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9AF6706-FE14-FE90-4F09-D63853677652}"/>
              </a:ext>
            </a:extLst>
          </p:cNvPr>
          <p:cNvGrpSpPr/>
          <p:nvPr/>
        </p:nvGrpSpPr>
        <p:grpSpPr>
          <a:xfrm>
            <a:off x="1840078" y="699351"/>
            <a:ext cx="1354464" cy="1648190"/>
            <a:chOff x="2754682" y="5127616"/>
            <a:chExt cx="1354464" cy="1648190"/>
          </a:xfrm>
          <a:solidFill>
            <a:srgbClr val="EEEEEE"/>
          </a:solidFill>
        </p:grpSpPr>
        <p:sp>
          <p:nvSpPr>
            <p:cNvPr id="11" name="Circle: Hollow 10">
              <a:extLst>
                <a:ext uri="{FF2B5EF4-FFF2-40B4-BE49-F238E27FC236}">
                  <a16:creationId xmlns:a16="http://schemas.microsoft.com/office/drawing/2014/main" id="{C93F5337-0DD9-ECA5-B000-2E96CBB27E6B}"/>
                </a:ext>
              </a:extLst>
            </p:cNvPr>
            <p:cNvSpPr/>
            <p:nvPr/>
          </p:nvSpPr>
          <p:spPr>
            <a:xfrm>
              <a:off x="2754682" y="5127616"/>
              <a:ext cx="1354464" cy="1354464"/>
            </a:xfrm>
            <a:prstGeom prst="donut">
              <a:avLst>
                <a:gd name="adj" fmla="val 2863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7ADE7FE-F8D9-1337-B523-57A5E8D49D50}"/>
                </a:ext>
              </a:extLst>
            </p:cNvPr>
            <p:cNvSpPr/>
            <p:nvPr/>
          </p:nvSpPr>
          <p:spPr>
            <a:xfrm>
              <a:off x="3220720" y="6298286"/>
              <a:ext cx="457200" cy="4775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10E07FC-C85A-B14B-95FA-FF7104D039C1}"/>
              </a:ext>
            </a:extLst>
          </p:cNvPr>
          <p:cNvSpPr txBox="1"/>
          <p:nvPr/>
        </p:nvSpPr>
        <p:spPr>
          <a:xfrm>
            <a:off x="2306116" y="914918"/>
            <a:ext cx="3121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Get started with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A86E6-AA80-5278-8D93-EEB003465C12}"/>
              </a:ext>
            </a:extLst>
          </p:cNvPr>
          <p:cNvSpPr txBox="1"/>
          <p:nvPr/>
        </p:nvSpPr>
        <p:spPr>
          <a:xfrm>
            <a:off x="2306116" y="1238705"/>
            <a:ext cx="34463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SourceTree</a:t>
            </a:r>
            <a:endParaRPr lang="vi-VN" sz="4000" b="1" dirty="0">
              <a:solidFill>
                <a:schemeClr val="tx1">
                  <a:lumMod val="95000"/>
                  <a:lumOff val="5000"/>
                </a:schemeClr>
              </a:solidFill>
              <a:cs typeface="Poppi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C332DC-BDB7-BD34-75E3-AA97E98D7116}"/>
              </a:ext>
            </a:extLst>
          </p:cNvPr>
          <p:cNvSpPr txBox="1"/>
          <p:nvPr/>
        </p:nvSpPr>
        <p:spPr>
          <a:xfrm>
            <a:off x="1257958" y="785342"/>
            <a:ext cx="11473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01</a:t>
            </a:r>
            <a:endParaRPr lang="vi-VN" sz="8000" dirty="0">
              <a:solidFill>
                <a:srgbClr val="0070C0"/>
              </a:solidFill>
              <a:cs typeface="Poppins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8DF09D-80D5-F0A7-1E82-6DB066521F29}"/>
              </a:ext>
            </a:extLst>
          </p:cNvPr>
          <p:cNvSpPr txBox="1"/>
          <p:nvPr/>
        </p:nvSpPr>
        <p:spPr>
          <a:xfrm>
            <a:off x="2306116" y="2905571"/>
            <a:ext cx="3121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Get started with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C1D2CA-A673-4572-0C2B-07AFBAB9A864}"/>
              </a:ext>
            </a:extLst>
          </p:cNvPr>
          <p:cNvSpPr txBox="1"/>
          <p:nvPr/>
        </p:nvSpPr>
        <p:spPr>
          <a:xfrm>
            <a:off x="2306116" y="3229358"/>
            <a:ext cx="34463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Git Kraken</a:t>
            </a:r>
            <a:endParaRPr lang="vi-VN" sz="4000" b="1" dirty="0">
              <a:solidFill>
                <a:schemeClr val="tx1">
                  <a:lumMod val="95000"/>
                  <a:lumOff val="5000"/>
                </a:schemeClr>
              </a:solidFill>
              <a:cs typeface="Poppins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17189D-7F40-4BD0-62ED-2E53F8A670EF}"/>
              </a:ext>
            </a:extLst>
          </p:cNvPr>
          <p:cNvSpPr txBox="1"/>
          <p:nvPr/>
        </p:nvSpPr>
        <p:spPr>
          <a:xfrm>
            <a:off x="967084" y="2775995"/>
            <a:ext cx="14381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rgbClr val="17928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02</a:t>
            </a:r>
            <a:endParaRPr lang="vi-VN" sz="8000" dirty="0">
              <a:solidFill>
                <a:srgbClr val="179287"/>
              </a:solidFill>
              <a:cs typeface="Poppins" panose="00000500000000000000" pitchFamily="2" charset="0"/>
            </a:endParaRPr>
          </a:p>
        </p:txBody>
      </p:sp>
      <p:sp>
        <p:nvSpPr>
          <p:cNvPr id="2071" name="Freeform: Shape 2070">
            <a:extLst>
              <a:ext uri="{FF2B5EF4-FFF2-40B4-BE49-F238E27FC236}">
                <a16:creationId xmlns:a16="http://schemas.microsoft.com/office/drawing/2014/main" id="{33FD8DDE-A24C-A2A2-8453-81A7B9720BF9}"/>
              </a:ext>
            </a:extLst>
          </p:cNvPr>
          <p:cNvSpPr/>
          <p:nvPr/>
        </p:nvSpPr>
        <p:spPr>
          <a:xfrm>
            <a:off x="1661837" y="4697820"/>
            <a:ext cx="1619844" cy="1610454"/>
          </a:xfrm>
          <a:custGeom>
            <a:avLst/>
            <a:gdLst>
              <a:gd name="connsiteX0" fmla="*/ 426720 w 4206240"/>
              <a:gd name="connsiteY0" fmla="*/ 1456944 h 4181856"/>
              <a:gd name="connsiteX1" fmla="*/ 426720 w 4206240"/>
              <a:gd name="connsiteY1" fmla="*/ 2718816 h 4181856"/>
              <a:gd name="connsiteX2" fmla="*/ 1066800 w 4206240"/>
              <a:gd name="connsiteY2" fmla="*/ 2084832 h 4181856"/>
              <a:gd name="connsiteX3" fmla="*/ 3163824 w 4206240"/>
              <a:gd name="connsiteY3" fmla="*/ 1213104 h 4181856"/>
              <a:gd name="connsiteX4" fmla="*/ 2054352 w 4206240"/>
              <a:gd name="connsiteY4" fmla="*/ 2066544 h 4181856"/>
              <a:gd name="connsiteX5" fmla="*/ 3163824 w 4206240"/>
              <a:gd name="connsiteY5" fmla="*/ 2944368 h 4181856"/>
              <a:gd name="connsiteX6" fmla="*/ 3163824 w 4206240"/>
              <a:gd name="connsiteY6" fmla="*/ 0 h 4181856"/>
              <a:gd name="connsiteX7" fmla="*/ 4206240 w 4206240"/>
              <a:gd name="connsiteY7" fmla="*/ 426720 h 4181856"/>
              <a:gd name="connsiteX8" fmla="*/ 4206240 w 4206240"/>
              <a:gd name="connsiteY8" fmla="*/ 3742944 h 4181856"/>
              <a:gd name="connsiteX9" fmla="*/ 3163824 w 4206240"/>
              <a:gd name="connsiteY9" fmla="*/ 4181856 h 4181856"/>
              <a:gd name="connsiteX10" fmla="*/ 1499616 w 4206240"/>
              <a:gd name="connsiteY10" fmla="*/ 2493264 h 4181856"/>
              <a:gd name="connsiteX11" fmla="*/ 438912 w 4206240"/>
              <a:gd name="connsiteY11" fmla="*/ 3334512 h 4181856"/>
              <a:gd name="connsiteX12" fmla="*/ 6096 w 4206240"/>
              <a:gd name="connsiteY12" fmla="*/ 3115056 h 4181856"/>
              <a:gd name="connsiteX13" fmla="*/ 0 w 4206240"/>
              <a:gd name="connsiteY13" fmla="*/ 1036320 h 4181856"/>
              <a:gd name="connsiteX14" fmla="*/ 426720 w 4206240"/>
              <a:gd name="connsiteY14" fmla="*/ 810768 h 4181856"/>
              <a:gd name="connsiteX15" fmla="*/ 1499616 w 4206240"/>
              <a:gd name="connsiteY15" fmla="*/ 1652016 h 418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06240" h="4181856">
                <a:moveTo>
                  <a:pt x="426720" y="1456944"/>
                </a:moveTo>
                <a:lnTo>
                  <a:pt x="426720" y="2718816"/>
                </a:lnTo>
                <a:lnTo>
                  <a:pt x="1066800" y="2084832"/>
                </a:lnTo>
                <a:close/>
                <a:moveTo>
                  <a:pt x="3163824" y="1213104"/>
                </a:moveTo>
                <a:lnTo>
                  <a:pt x="2054352" y="2066544"/>
                </a:lnTo>
                <a:lnTo>
                  <a:pt x="3163824" y="2944368"/>
                </a:lnTo>
                <a:close/>
                <a:moveTo>
                  <a:pt x="3163824" y="0"/>
                </a:moveTo>
                <a:lnTo>
                  <a:pt x="4206240" y="426720"/>
                </a:lnTo>
                <a:lnTo>
                  <a:pt x="4206240" y="3742944"/>
                </a:lnTo>
                <a:lnTo>
                  <a:pt x="3163824" y="4181856"/>
                </a:lnTo>
                <a:lnTo>
                  <a:pt x="1499616" y="2493264"/>
                </a:lnTo>
                <a:lnTo>
                  <a:pt x="438912" y="3334512"/>
                </a:lnTo>
                <a:lnTo>
                  <a:pt x="6096" y="3115056"/>
                </a:lnTo>
                <a:lnTo>
                  <a:pt x="0" y="1036320"/>
                </a:lnTo>
                <a:lnTo>
                  <a:pt x="426720" y="810768"/>
                </a:lnTo>
                <a:lnTo>
                  <a:pt x="1499616" y="1652016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 dirty="0"/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C5A4D895-C007-AA87-AC49-41DF54D1DD09}"/>
              </a:ext>
            </a:extLst>
          </p:cNvPr>
          <p:cNvSpPr txBox="1"/>
          <p:nvPr/>
        </p:nvSpPr>
        <p:spPr>
          <a:xfrm>
            <a:off x="2306116" y="4995952"/>
            <a:ext cx="3121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Learn about some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617AFD98-0584-1DE1-8A88-82155CFB0EC1}"/>
              </a:ext>
            </a:extLst>
          </p:cNvPr>
          <p:cNvSpPr txBox="1"/>
          <p:nvPr/>
        </p:nvSpPr>
        <p:spPr>
          <a:xfrm>
            <a:off x="2306116" y="5319739"/>
            <a:ext cx="64010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VSC Git extensions</a:t>
            </a:r>
            <a:endParaRPr lang="vi-VN" sz="4000" b="1" dirty="0">
              <a:solidFill>
                <a:schemeClr val="tx1">
                  <a:lumMod val="95000"/>
                  <a:lumOff val="5000"/>
                </a:schemeClr>
              </a:solidFill>
              <a:cs typeface="Poppins" panose="00000500000000000000" pitchFamily="2" charset="0"/>
            </a:endParaRPr>
          </a:p>
        </p:txBody>
      </p:sp>
      <p:sp>
        <p:nvSpPr>
          <p:cNvPr id="2050" name="TextBox 2049">
            <a:extLst>
              <a:ext uri="{FF2B5EF4-FFF2-40B4-BE49-F238E27FC236}">
                <a16:creationId xmlns:a16="http://schemas.microsoft.com/office/drawing/2014/main" id="{018B974E-C364-A5DC-A0D1-677B14FAD0FB}"/>
              </a:ext>
            </a:extLst>
          </p:cNvPr>
          <p:cNvSpPr txBox="1"/>
          <p:nvPr/>
        </p:nvSpPr>
        <p:spPr>
          <a:xfrm>
            <a:off x="967084" y="4866376"/>
            <a:ext cx="14381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rgbClr val="FFC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03</a:t>
            </a:r>
            <a:endParaRPr lang="vi-VN" sz="8000" dirty="0">
              <a:solidFill>
                <a:srgbClr val="FFC000"/>
              </a:solidFill>
              <a:cs typeface="Poppins" panose="00000500000000000000" pitchFamily="2" charset="0"/>
            </a:endParaRPr>
          </a:p>
        </p:txBody>
      </p:sp>
      <p:cxnSp>
        <p:nvCxnSpPr>
          <p:cNvPr id="2054" name="Straight Connector 2053">
            <a:extLst>
              <a:ext uri="{FF2B5EF4-FFF2-40B4-BE49-F238E27FC236}">
                <a16:creationId xmlns:a16="http://schemas.microsoft.com/office/drawing/2014/main" id="{31849109-A73A-B041-E714-C8706CE72699}"/>
              </a:ext>
            </a:extLst>
          </p:cNvPr>
          <p:cNvCxnSpPr>
            <a:cxnSpLocks/>
          </p:cNvCxnSpPr>
          <p:nvPr/>
        </p:nvCxnSpPr>
        <p:spPr>
          <a:xfrm flipH="1">
            <a:off x="5752444" y="3429000"/>
            <a:ext cx="4661555" cy="0"/>
          </a:xfrm>
          <a:prstGeom prst="line">
            <a:avLst/>
          </a:prstGeom>
          <a:ln w="38100">
            <a:solidFill>
              <a:srgbClr val="179287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Straight Connector 2055">
            <a:extLst>
              <a:ext uri="{FF2B5EF4-FFF2-40B4-BE49-F238E27FC236}">
                <a16:creationId xmlns:a16="http://schemas.microsoft.com/office/drawing/2014/main" id="{B2C712E7-F77A-4DA3-CF2C-6C96BCB7EB41}"/>
              </a:ext>
            </a:extLst>
          </p:cNvPr>
          <p:cNvCxnSpPr>
            <a:cxnSpLocks/>
          </p:cNvCxnSpPr>
          <p:nvPr/>
        </p:nvCxnSpPr>
        <p:spPr>
          <a:xfrm flipH="1" flipV="1">
            <a:off x="8097520" y="1493520"/>
            <a:ext cx="2316479" cy="1935480"/>
          </a:xfrm>
          <a:prstGeom prst="line">
            <a:avLst/>
          </a:prstGeom>
          <a:ln w="38100">
            <a:solidFill>
              <a:srgbClr val="0070C0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F218108B-95C1-5813-92A1-79D734CE40C0}"/>
              </a:ext>
            </a:extLst>
          </p:cNvPr>
          <p:cNvCxnSpPr>
            <a:cxnSpLocks/>
          </p:cNvCxnSpPr>
          <p:nvPr/>
        </p:nvCxnSpPr>
        <p:spPr>
          <a:xfrm flipH="1">
            <a:off x="5994400" y="1493520"/>
            <a:ext cx="2103120" cy="0"/>
          </a:xfrm>
          <a:prstGeom prst="line">
            <a:avLst/>
          </a:prstGeom>
          <a:ln w="38100">
            <a:solidFill>
              <a:srgbClr val="0070C0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7D3B1153-2A16-244D-9C9A-52C8EB90B50D}"/>
              </a:ext>
            </a:extLst>
          </p:cNvPr>
          <p:cNvCxnSpPr>
            <a:cxnSpLocks/>
          </p:cNvCxnSpPr>
          <p:nvPr/>
        </p:nvCxnSpPr>
        <p:spPr>
          <a:xfrm flipH="1">
            <a:off x="8097519" y="3428189"/>
            <a:ext cx="2316479" cy="1935480"/>
          </a:xfrm>
          <a:prstGeom prst="line">
            <a:avLst/>
          </a:prstGeom>
          <a:ln w="38100">
            <a:solidFill>
              <a:srgbClr val="FFC000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Straight Connector 2061">
            <a:extLst>
              <a:ext uri="{FF2B5EF4-FFF2-40B4-BE49-F238E27FC236}">
                <a16:creationId xmlns:a16="http://schemas.microsoft.com/office/drawing/2014/main" id="{280F32DE-ACCC-138C-C6DC-D6C189EC0674}"/>
              </a:ext>
            </a:extLst>
          </p:cNvPr>
          <p:cNvCxnSpPr>
            <a:cxnSpLocks/>
          </p:cNvCxnSpPr>
          <p:nvPr/>
        </p:nvCxnSpPr>
        <p:spPr>
          <a:xfrm flipH="1">
            <a:off x="7741920" y="5365574"/>
            <a:ext cx="355599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0AB4A6-33E6-9BE1-BF03-BE625C3B8734}"/>
              </a:ext>
            </a:extLst>
          </p:cNvPr>
          <p:cNvCxnSpPr>
            <a:cxnSpLocks/>
          </p:cNvCxnSpPr>
          <p:nvPr/>
        </p:nvCxnSpPr>
        <p:spPr>
          <a:xfrm flipH="1">
            <a:off x="10414221" y="3429000"/>
            <a:ext cx="1849119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E729CB54-E145-4981-1952-699E49573A16}"/>
              </a:ext>
            </a:extLst>
          </p:cNvPr>
          <p:cNvCxnSpPr>
            <a:cxnSpLocks/>
          </p:cNvCxnSpPr>
          <p:nvPr/>
        </p:nvCxnSpPr>
        <p:spPr>
          <a:xfrm flipH="1">
            <a:off x="5740963" y="3429903"/>
            <a:ext cx="1027482" cy="0"/>
          </a:xfrm>
          <a:prstGeom prst="line">
            <a:avLst/>
          </a:prstGeom>
          <a:ln w="38100">
            <a:solidFill>
              <a:srgbClr val="179287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F3CB018-6EFC-7039-F0BC-3F0A2AFB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057B-B40A-4F17-9E7D-B6A780EFDF8B}" type="slidenum">
              <a:rPr lang="vi-VN" smtClean="0"/>
              <a:t>12</a:t>
            </a:fld>
            <a:endParaRPr lang="vi-VN"/>
          </a:p>
        </p:txBody>
      </p:sp>
      <p:grpSp>
        <p:nvGrpSpPr>
          <p:cNvPr id="2052" name="Group 2051">
            <a:extLst>
              <a:ext uri="{FF2B5EF4-FFF2-40B4-BE49-F238E27FC236}">
                <a16:creationId xmlns:a16="http://schemas.microsoft.com/office/drawing/2014/main" id="{15B9618F-9D56-23FA-1A5F-61E71E70D380}"/>
              </a:ext>
            </a:extLst>
          </p:cNvPr>
          <p:cNvGrpSpPr/>
          <p:nvPr/>
        </p:nvGrpSpPr>
        <p:grpSpPr>
          <a:xfrm>
            <a:off x="5740963" y="1250373"/>
            <a:ext cx="477519" cy="477519"/>
            <a:chOff x="6630786" y="2086341"/>
            <a:chExt cx="477519" cy="477519"/>
          </a:xfrm>
        </p:grpSpPr>
        <p:sp>
          <p:nvSpPr>
            <p:cNvPr id="2051" name="Oval 2050">
              <a:extLst>
                <a:ext uri="{FF2B5EF4-FFF2-40B4-BE49-F238E27FC236}">
                  <a16:creationId xmlns:a16="http://schemas.microsoft.com/office/drawing/2014/main" id="{399DF241-254F-D237-41A5-108A90FC0371}"/>
                </a:ext>
              </a:extLst>
            </p:cNvPr>
            <p:cNvSpPr/>
            <p:nvPr/>
          </p:nvSpPr>
          <p:spPr>
            <a:xfrm>
              <a:off x="6630786" y="2086341"/>
              <a:ext cx="477519" cy="4775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EE90E96-0460-4D51-C3E4-BBE8B87B4EFC}"/>
                </a:ext>
              </a:extLst>
            </p:cNvPr>
            <p:cNvGrpSpPr/>
            <p:nvPr/>
          </p:nvGrpSpPr>
          <p:grpSpPr>
            <a:xfrm>
              <a:off x="6722177" y="2145775"/>
              <a:ext cx="294735" cy="358650"/>
              <a:chOff x="2754682" y="5127616"/>
              <a:chExt cx="1354464" cy="1648190"/>
            </a:xfrm>
            <a:solidFill>
              <a:schemeClr val="bg1"/>
            </a:solidFill>
          </p:grpSpPr>
          <p:sp>
            <p:nvSpPr>
              <p:cNvPr id="23" name="Circle: Hollow 22">
                <a:extLst>
                  <a:ext uri="{FF2B5EF4-FFF2-40B4-BE49-F238E27FC236}">
                    <a16:creationId xmlns:a16="http://schemas.microsoft.com/office/drawing/2014/main" id="{75084F5D-77E9-A36E-C4EA-9A36C4ABF5E2}"/>
                  </a:ext>
                </a:extLst>
              </p:cNvPr>
              <p:cNvSpPr/>
              <p:nvPr/>
            </p:nvSpPr>
            <p:spPr>
              <a:xfrm>
                <a:off x="2754682" y="5127616"/>
                <a:ext cx="1354464" cy="1354464"/>
              </a:xfrm>
              <a:prstGeom prst="donut">
                <a:avLst>
                  <a:gd name="adj" fmla="val 286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76EA1FC-2247-A1EE-5C36-239D7D06D0F0}"/>
                  </a:ext>
                </a:extLst>
              </p:cNvPr>
              <p:cNvSpPr/>
              <p:nvPr/>
            </p:nvSpPr>
            <p:spPr>
              <a:xfrm>
                <a:off x="3220720" y="6298286"/>
                <a:ext cx="457200" cy="477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dirty="0"/>
              </a:p>
            </p:txBody>
          </p:sp>
        </p:grpSp>
      </p:grpSp>
      <p:pic>
        <p:nvPicPr>
          <p:cNvPr id="20" name="Picture 4" descr="GitKraken Legendary Git Tools | GitKraken">
            <a:extLst>
              <a:ext uri="{FF2B5EF4-FFF2-40B4-BE49-F238E27FC236}">
                <a16:creationId xmlns:a16="http://schemas.microsoft.com/office/drawing/2014/main" id="{81F660E9-A5F3-259B-CA3F-8152DB781F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8" t="1703" r="5459" b="12280"/>
          <a:stretch/>
        </p:blipFill>
        <p:spPr bwMode="auto">
          <a:xfrm>
            <a:off x="5479337" y="3177155"/>
            <a:ext cx="500384" cy="488214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9" name="Group 2068">
            <a:extLst>
              <a:ext uri="{FF2B5EF4-FFF2-40B4-BE49-F238E27FC236}">
                <a16:creationId xmlns:a16="http://schemas.microsoft.com/office/drawing/2014/main" id="{49051D55-30A0-FD97-381B-9F2B92DA0C1B}"/>
              </a:ext>
            </a:extLst>
          </p:cNvPr>
          <p:cNvGrpSpPr/>
          <p:nvPr/>
        </p:nvGrpSpPr>
        <p:grpSpPr>
          <a:xfrm>
            <a:off x="7503160" y="5124909"/>
            <a:ext cx="477519" cy="477519"/>
            <a:chOff x="6381043" y="4212081"/>
            <a:chExt cx="477519" cy="477519"/>
          </a:xfrm>
        </p:grpSpPr>
        <p:sp>
          <p:nvSpPr>
            <p:cNvPr id="2064" name="Oval 2063">
              <a:extLst>
                <a:ext uri="{FF2B5EF4-FFF2-40B4-BE49-F238E27FC236}">
                  <a16:creationId xmlns:a16="http://schemas.microsoft.com/office/drawing/2014/main" id="{434941E3-DBCE-C312-5D6B-0DCAAF8D5A79}"/>
                </a:ext>
              </a:extLst>
            </p:cNvPr>
            <p:cNvSpPr/>
            <p:nvPr/>
          </p:nvSpPr>
          <p:spPr>
            <a:xfrm>
              <a:off x="6381043" y="4212081"/>
              <a:ext cx="477519" cy="4775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68" name="Freeform: Shape 2067">
              <a:extLst>
                <a:ext uri="{FF2B5EF4-FFF2-40B4-BE49-F238E27FC236}">
                  <a16:creationId xmlns:a16="http://schemas.microsoft.com/office/drawing/2014/main" id="{9B2C7D4B-650A-93FB-5E12-62E26596585F}"/>
                </a:ext>
              </a:extLst>
            </p:cNvPr>
            <p:cNvSpPr/>
            <p:nvPr/>
          </p:nvSpPr>
          <p:spPr>
            <a:xfrm>
              <a:off x="6487450" y="4319345"/>
              <a:ext cx="266903" cy="265355"/>
            </a:xfrm>
            <a:custGeom>
              <a:avLst/>
              <a:gdLst>
                <a:gd name="connsiteX0" fmla="*/ 426720 w 4206240"/>
                <a:gd name="connsiteY0" fmla="*/ 1456944 h 4181856"/>
                <a:gd name="connsiteX1" fmla="*/ 426720 w 4206240"/>
                <a:gd name="connsiteY1" fmla="*/ 2718816 h 4181856"/>
                <a:gd name="connsiteX2" fmla="*/ 1066800 w 4206240"/>
                <a:gd name="connsiteY2" fmla="*/ 2084832 h 4181856"/>
                <a:gd name="connsiteX3" fmla="*/ 3163824 w 4206240"/>
                <a:gd name="connsiteY3" fmla="*/ 1213104 h 4181856"/>
                <a:gd name="connsiteX4" fmla="*/ 2054352 w 4206240"/>
                <a:gd name="connsiteY4" fmla="*/ 2066544 h 4181856"/>
                <a:gd name="connsiteX5" fmla="*/ 3163824 w 4206240"/>
                <a:gd name="connsiteY5" fmla="*/ 2944368 h 4181856"/>
                <a:gd name="connsiteX6" fmla="*/ 3163824 w 4206240"/>
                <a:gd name="connsiteY6" fmla="*/ 0 h 4181856"/>
                <a:gd name="connsiteX7" fmla="*/ 4206240 w 4206240"/>
                <a:gd name="connsiteY7" fmla="*/ 426720 h 4181856"/>
                <a:gd name="connsiteX8" fmla="*/ 4206240 w 4206240"/>
                <a:gd name="connsiteY8" fmla="*/ 3742944 h 4181856"/>
                <a:gd name="connsiteX9" fmla="*/ 3163824 w 4206240"/>
                <a:gd name="connsiteY9" fmla="*/ 4181856 h 4181856"/>
                <a:gd name="connsiteX10" fmla="*/ 1499616 w 4206240"/>
                <a:gd name="connsiteY10" fmla="*/ 2493264 h 4181856"/>
                <a:gd name="connsiteX11" fmla="*/ 438912 w 4206240"/>
                <a:gd name="connsiteY11" fmla="*/ 3334512 h 4181856"/>
                <a:gd name="connsiteX12" fmla="*/ 6096 w 4206240"/>
                <a:gd name="connsiteY12" fmla="*/ 3115056 h 4181856"/>
                <a:gd name="connsiteX13" fmla="*/ 0 w 4206240"/>
                <a:gd name="connsiteY13" fmla="*/ 1036320 h 4181856"/>
                <a:gd name="connsiteX14" fmla="*/ 426720 w 4206240"/>
                <a:gd name="connsiteY14" fmla="*/ 810768 h 4181856"/>
                <a:gd name="connsiteX15" fmla="*/ 1499616 w 4206240"/>
                <a:gd name="connsiteY15" fmla="*/ 1652016 h 418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06240" h="4181856">
                  <a:moveTo>
                    <a:pt x="426720" y="1456944"/>
                  </a:moveTo>
                  <a:lnTo>
                    <a:pt x="426720" y="2718816"/>
                  </a:lnTo>
                  <a:lnTo>
                    <a:pt x="1066800" y="2084832"/>
                  </a:lnTo>
                  <a:close/>
                  <a:moveTo>
                    <a:pt x="3163824" y="1213104"/>
                  </a:moveTo>
                  <a:lnTo>
                    <a:pt x="2054352" y="2066544"/>
                  </a:lnTo>
                  <a:lnTo>
                    <a:pt x="3163824" y="2944368"/>
                  </a:lnTo>
                  <a:close/>
                  <a:moveTo>
                    <a:pt x="3163824" y="0"/>
                  </a:moveTo>
                  <a:lnTo>
                    <a:pt x="4206240" y="426720"/>
                  </a:lnTo>
                  <a:lnTo>
                    <a:pt x="4206240" y="3742944"/>
                  </a:lnTo>
                  <a:lnTo>
                    <a:pt x="3163824" y="4181856"/>
                  </a:lnTo>
                  <a:lnTo>
                    <a:pt x="1499616" y="2493264"/>
                  </a:lnTo>
                  <a:lnTo>
                    <a:pt x="438912" y="3334512"/>
                  </a:lnTo>
                  <a:lnTo>
                    <a:pt x="6096" y="3115056"/>
                  </a:lnTo>
                  <a:lnTo>
                    <a:pt x="0" y="1036320"/>
                  </a:lnTo>
                  <a:lnTo>
                    <a:pt x="426720" y="810768"/>
                  </a:lnTo>
                  <a:lnTo>
                    <a:pt x="1499616" y="16520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vi-VN" dirty="0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ECDAF84-C34A-8FB1-3D71-AC0716BB9AD4}"/>
              </a:ext>
            </a:extLst>
          </p:cNvPr>
          <p:cNvCxnSpPr>
            <a:cxnSpLocks/>
          </p:cNvCxnSpPr>
          <p:nvPr/>
        </p:nvCxnSpPr>
        <p:spPr>
          <a:xfrm flipH="1">
            <a:off x="-1109312" y="5488003"/>
            <a:ext cx="184911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B428F00-776F-26DB-C654-65D4A477E55E}"/>
              </a:ext>
            </a:extLst>
          </p:cNvPr>
          <p:cNvSpPr/>
          <p:nvPr/>
        </p:nvSpPr>
        <p:spPr>
          <a:xfrm>
            <a:off x="618147" y="5372288"/>
            <a:ext cx="249382" cy="2493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966119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34DB33-3ED4-2B72-3E52-B72E3CC84EEF}"/>
              </a:ext>
            </a:extLst>
          </p:cNvPr>
          <p:cNvGrpSpPr/>
          <p:nvPr/>
        </p:nvGrpSpPr>
        <p:grpSpPr>
          <a:xfrm>
            <a:off x="295753" y="5247546"/>
            <a:ext cx="7740036" cy="1610454"/>
            <a:chOff x="967084" y="4844230"/>
            <a:chExt cx="7740036" cy="1610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97BEF89-753E-7207-B6CC-5FEDA34964ED}"/>
                </a:ext>
              </a:extLst>
            </p:cNvPr>
            <p:cNvSpPr/>
            <p:nvPr/>
          </p:nvSpPr>
          <p:spPr>
            <a:xfrm>
              <a:off x="1661837" y="4844230"/>
              <a:ext cx="1619844" cy="1610454"/>
            </a:xfrm>
            <a:custGeom>
              <a:avLst/>
              <a:gdLst>
                <a:gd name="connsiteX0" fmla="*/ 426720 w 4206240"/>
                <a:gd name="connsiteY0" fmla="*/ 1456944 h 4181856"/>
                <a:gd name="connsiteX1" fmla="*/ 426720 w 4206240"/>
                <a:gd name="connsiteY1" fmla="*/ 2718816 h 4181856"/>
                <a:gd name="connsiteX2" fmla="*/ 1066800 w 4206240"/>
                <a:gd name="connsiteY2" fmla="*/ 2084832 h 4181856"/>
                <a:gd name="connsiteX3" fmla="*/ 3163824 w 4206240"/>
                <a:gd name="connsiteY3" fmla="*/ 1213104 h 4181856"/>
                <a:gd name="connsiteX4" fmla="*/ 2054352 w 4206240"/>
                <a:gd name="connsiteY4" fmla="*/ 2066544 h 4181856"/>
                <a:gd name="connsiteX5" fmla="*/ 3163824 w 4206240"/>
                <a:gd name="connsiteY5" fmla="*/ 2944368 h 4181856"/>
                <a:gd name="connsiteX6" fmla="*/ 3163824 w 4206240"/>
                <a:gd name="connsiteY6" fmla="*/ 0 h 4181856"/>
                <a:gd name="connsiteX7" fmla="*/ 4206240 w 4206240"/>
                <a:gd name="connsiteY7" fmla="*/ 426720 h 4181856"/>
                <a:gd name="connsiteX8" fmla="*/ 4206240 w 4206240"/>
                <a:gd name="connsiteY8" fmla="*/ 3742944 h 4181856"/>
                <a:gd name="connsiteX9" fmla="*/ 3163824 w 4206240"/>
                <a:gd name="connsiteY9" fmla="*/ 4181856 h 4181856"/>
                <a:gd name="connsiteX10" fmla="*/ 1499616 w 4206240"/>
                <a:gd name="connsiteY10" fmla="*/ 2493264 h 4181856"/>
                <a:gd name="connsiteX11" fmla="*/ 438912 w 4206240"/>
                <a:gd name="connsiteY11" fmla="*/ 3334512 h 4181856"/>
                <a:gd name="connsiteX12" fmla="*/ 6096 w 4206240"/>
                <a:gd name="connsiteY12" fmla="*/ 3115056 h 4181856"/>
                <a:gd name="connsiteX13" fmla="*/ 0 w 4206240"/>
                <a:gd name="connsiteY13" fmla="*/ 1036320 h 4181856"/>
                <a:gd name="connsiteX14" fmla="*/ 426720 w 4206240"/>
                <a:gd name="connsiteY14" fmla="*/ 810768 h 4181856"/>
                <a:gd name="connsiteX15" fmla="*/ 1499616 w 4206240"/>
                <a:gd name="connsiteY15" fmla="*/ 1652016 h 418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06240" h="4181856">
                  <a:moveTo>
                    <a:pt x="426720" y="1456944"/>
                  </a:moveTo>
                  <a:lnTo>
                    <a:pt x="426720" y="2718816"/>
                  </a:lnTo>
                  <a:lnTo>
                    <a:pt x="1066800" y="2084832"/>
                  </a:lnTo>
                  <a:close/>
                  <a:moveTo>
                    <a:pt x="3163824" y="1213104"/>
                  </a:moveTo>
                  <a:lnTo>
                    <a:pt x="2054352" y="2066544"/>
                  </a:lnTo>
                  <a:lnTo>
                    <a:pt x="3163824" y="2944368"/>
                  </a:lnTo>
                  <a:close/>
                  <a:moveTo>
                    <a:pt x="3163824" y="0"/>
                  </a:moveTo>
                  <a:lnTo>
                    <a:pt x="4206240" y="426720"/>
                  </a:lnTo>
                  <a:lnTo>
                    <a:pt x="4206240" y="3742944"/>
                  </a:lnTo>
                  <a:lnTo>
                    <a:pt x="3163824" y="4181856"/>
                  </a:lnTo>
                  <a:lnTo>
                    <a:pt x="1499616" y="2493264"/>
                  </a:lnTo>
                  <a:lnTo>
                    <a:pt x="438912" y="3334512"/>
                  </a:lnTo>
                  <a:lnTo>
                    <a:pt x="6096" y="3115056"/>
                  </a:lnTo>
                  <a:lnTo>
                    <a:pt x="0" y="1036320"/>
                  </a:lnTo>
                  <a:lnTo>
                    <a:pt x="426720" y="810768"/>
                  </a:lnTo>
                  <a:lnTo>
                    <a:pt x="1499616" y="1652016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vi-VN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45BE57-8B71-F943-198B-2ED73ADAE22F}"/>
                </a:ext>
              </a:extLst>
            </p:cNvPr>
            <p:cNvSpPr txBox="1"/>
            <p:nvPr/>
          </p:nvSpPr>
          <p:spPr>
            <a:xfrm>
              <a:off x="2306116" y="5142362"/>
              <a:ext cx="31215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Learn about some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2A822E-38E0-CCD7-D9BA-7DB402426D00}"/>
                </a:ext>
              </a:extLst>
            </p:cNvPr>
            <p:cNvSpPr txBox="1"/>
            <p:nvPr/>
          </p:nvSpPr>
          <p:spPr>
            <a:xfrm>
              <a:off x="2306116" y="5466149"/>
              <a:ext cx="6401004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rgbClr val="FFC0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VSC Git extensions</a:t>
              </a:r>
              <a:endParaRPr lang="vi-VN" sz="4000" b="1" dirty="0">
                <a:solidFill>
                  <a:srgbClr val="FFC000"/>
                </a:solidFill>
                <a:cs typeface="Poppins" panose="00000500000000000000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16FB29-B511-E295-548A-73765BCFB9D3}"/>
                </a:ext>
              </a:extLst>
            </p:cNvPr>
            <p:cNvSpPr txBox="1"/>
            <p:nvPr/>
          </p:nvSpPr>
          <p:spPr>
            <a:xfrm>
              <a:off x="967084" y="5012786"/>
              <a:ext cx="1438188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0" dirty="0">
                  <a:solidFill>
                    <a:srgbClr val="FFC00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03</a:t>
              </a:r>
              <a:endParaRPr lang="vi-VN" sz="8000" dirty="0">
                <a:solidFill>
                  <a:srgbClr val="FFC000"/>
                </a:solidFill>
                <a:cs typeface="Poppins" panose="00000500000000000000" pitchFamily="2" charset="0"/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0EB167-326E-A0D2-0436-C5A9F2F24544}"/>
              </a:ext>
            </a:extLst>
          </p:cNvPr>
          <p:cNvCxnSpPr>
            <a:cxnSpLocks/>
          </p:cNvCxnSpPr>
          <p:nvPr/>
        </p:nvCxnSpPr>
        <p:spPr>
          <a:xfrm flipH="1">
            <a:off x="11748304" y="5485401"/>
            <a:ext cx="577046" cy="0"/>
          </a:xfrm>
          <a:prstGeom prst="line">
            <a:avLst/>
          </a:prstGeom>
          <a:ln w="38100"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rgbClr val="FFC000"/>
                </a:gs>
              </a:gsLst>
              <a:lin ang="0" scaled="0"/>
            </a:gra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E83C47-4177-D49A-1DBC-D13BDB6B31D2}"/>
              </a:ext>
            </a:extLst>
          </p:cNvPr>
          <p:cNvCxnSpPr>
            <a:cxnSpLocks/>
          </p:cNvCxnSpPr>
          <p:nvPr/>
        </p:nvCxnSpPr>
        <p:spPr>
          <a:xfrm flipH="1">
            <a:off x="4835287" y="5764294"/>
            <a:ext cx="6507903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8A4476-22CB-758E-B5AF-3524E1AE2EF6}"/>
              </a:ext>
            </a:extLst>
          </p:cNvPr>
          <p:cNvCxnSpPr>
            <a:cxnSpLocks/>
          </p:cNvCxnSpPr>
          <p:nvPr/>
        </p:nvCxnSpPr>
        <p:spPr>
          <a:xfrm flipV="1">
            <a:off x="11343190" y="5486806"/>
            <a:ext cx="405114" cy="277488"/>
          </a:xfrm>
          <a:prstGeom prst="line">
            <a:avLst/>
          </a:prstGeom>
          <a:ln w="38100">
            <a:solidFill>
              <a:srgbClr val="FFC000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1275E7-35E5-E12B-B14D-9AF834EE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057B-B40A-4F17-9E7D-B6A780EFDF8B}" type="slidenum">
              <a:rPr lang="vi-VN" smtClean="0"/>
              <a:t>13</a:t>
            </a:fld>
            <a:endParaRPr lang="vi-V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526735-20D6-39EB-1A83-9D9CB87A9AC4}"/>
              </a:ext>
            </a:extLst>
          </p:cNvPr>
          <p:cNvCxnSpPr/>
          <p:nvPr/>
        </p:nvCxnSpPr>
        <p:spPr>
          <a:xfrm flipV="1">
            <a:off x="689175" y="-730176"/>
            <a:ext cx="0" cy="4807670"/>
          </a:xfrm>
          <a:prstGeom prst="line">
            <a:avLst/>
          </a:prstGeom>
          <a:ln w="38100">
            <a:solidFill>
              <a:srgbClr val="FFC000">
                <a:alpha val="28000"/>
              </a:srgb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4089F8-25D5-542B-5FE8-224C87132BB5}"/>
              </a:ext>
            </a:extLst>
          </p:cNvPr>
          <p:cNvGrpSpPr/>
          <p:nvPr/>
        </p:nvGrpSpPr>
        <p:grpSpPr>
          <a:xfrm>
            <a:off x="535947" y="1248176"/>
            <a:ext cx="1764137" cy="369332"/>
            <a:chOff x="535947" y="197244"/>
            <a:chExt cx="1764137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AE1742-49AB-8B58-0142-113BBCD83F39}"/>
                </a:ext>
              </a:extLst>
            </p:cNvPr>
            <p:cNvSpPr txBox="1"/>
            <p:nvPr/>
          </p:nvSpPr>
          <p:spPr>
            <a:xfrm>
              <a:off x="951638" y="197244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>
                  <a:solidFill>
                    <a:srgbClr val="253858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Git History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76FD146-A011-CA1F-0132-492B2AFCC034}"/>
                </a:ext>
              </a:extLst>
            </p:cNvPr>
            <p:cNvSpPr/>
            <p:nvPr/>
          </p:nvSpPr>
          <p:spPr>
            <a:xfrm>
              <a:off x="535947" y="229344"/>
              <a:ext cx="306456" cy="306456"/>
            </a:xfrm>
            <a:prstGeom prst="ellipse">
              <a:avLst/>
            </a:prstGeom>
            <a:solidFill>
              <a:srgbClr val="FFC00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E499A3-B4E0-51F4-7812-83686ABEF4E0}"/>
                </a:ext>
              </a:extLst>
            </p:cNvPr>
            <p:cNvSpPr/>
            <p:nvPr/>
          </p:nvSpPr>
          <p:spPr>
            <a:xfrm>
              <a:off x="632614" y="331813"/>
              <a:ext cx="113122" cy="11312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2F525F5-CACC-CA90-DA3C-B40574D3ABC0}"/>
              </a:ext>
            </a:extLst>
          </p:cNvPr>
          <p:cNvSpPr txBox="1"/>
          <p:nvPr/>
        </p:nvSpPr>
        <p:spPr>
          <a:xfrm>
            <a:off x="855297" y="3847344"/>
            <a:ext cx="189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EDB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Extensions</a:t>
            </a:r>
            <a:endParaRPr lang="vi-VN" sz="2400" b="1" dirty="0">
              <a:solidFill>
                <a:srgbClr val="FFEDB8"/>
              </a:solidFill>
              <a:cs typeface="Poppins" panose="00000500000000000000" pitchFamily="2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2204FB0-C4F6-1091-38A7-E3E3776435F3}"/>
              </a:ext>
            </a:extLst>
          </p:cNvPr>
          <p:cNvGrpSpPr/>
          <p:nvPr/>
        </p:nvGrpSpPr>
        <p:grpSpPr>
          <a:xfrm>
            <a:off x="535947" y="1915213"/>
            <a:ext cx="3936207" cy="369332"/>
            <a:chOff x="535947" y="197244"/>
            <a:chExt cx="3936207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BC81C30-C24E-035B-0D76-97B8C9270288}"/>
                </a:ext>
              </a:extLst>
            </p:cNvPr>
            <p:cNvSpPr txBox="1"/>
            <p:nvPr/>
          </p:nvSpPr>
          <p:spPr>
            <a:xfrm>
              <a:off x="951638" y="197244"/>
              <a:ext cx="3520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 err="1">
                  <a:solidFill>
                    <a:srgbClr val="253858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Github</a:t>
              </a:r>
              <a:r>
                <a:rPr lang="en-US" i="0" dirty="0">
                  <a:solidFill>
                    <a:srgbClr val="253858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 Pull Requests &amp; Issues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760D948-37CF-C218-0E4A-6838B1D6836F}"/>
                </a:ext>
              </a:extLst>
            </p:cNvPr>
            <p:cNvSpPr/>
            <p:nvPr/>
          </p:nvSpPr>
          <p:spPr>
            <a:xfrm>
              <a:off x="535947" y="229344"/>
              <a:ext cx="306456" cy="306456"/>
            </a:xfrm>
            <a:prstGeom prst="ellipse">
              <a:avLst/>
            </a:prstGeom>
            <a:solidFill>
              <a:srgbClr val="FFC00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F401F3F-D3FD-FD38-0572-08E255D335DB}"/>
                </a:ext>
              </a:extLst>
            </p:cNvPr>
            <p:cNvSpPr/>
            <p:nvPr/>
          </p:nvSpPr>
          <p:spPr>
            <a:xfrm>
              <a:off x="632614" y="331813"/>
              <a:ext cx="113122" cy="11312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E75073A-7AFD-1FE4-A5B2-7A3A00D8EB20}"/>
              </a:ext>
            </a:extLst>
          </p:cNvPr>
          <p:cNvGrpSpPr/>
          <p:nvPr/>
        </p:nvGrpSpPr>
        <p:grpSpPr>
          <a:xfrm>
            <a:off x="535947" y="2582250"/>
            <a:ext cx="1429110" cy="369332"/>
            <a:chOff x="535947" y="197244"/>
            <a:chExt cx="1429110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0D1BC3-5FD2-C14B-A044-E19F7162A3AE}"/>
                </a:ext>
              </a:extLst>
            </p:cNvPr>
            <p:cNvSpPr txBox="1"/>
            <p:nvPr/>
          </p:nvSpPr>
          <p:spPr>
            <a:xfrm>
              <a:off x="951638" y="197244"/>
              <a:ext cx="1013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 err="1">
                  <a:solidFill>
                    <a:srgbClr val="253858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GitLens</a:t>
              </a:r>
              <a:endParaRPr lang="en-US" i="0" dirty="0">
                <a:solidFill>
                  <a:srgbClr val="25385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D8C378-E3D9-6DF4-66B8-9FB8517EA4A9}"/>
                </a:ext>
              </a:extLst>
            </p:cNvPr>
            <p:cNvSpPr/>
            <p:nvPr/>
          </p:nvSpPr>
          <p:spPr>
            <a:xfrm>
              <a:off x="535947" y="229344"/>
              <a:ext cx="306456" cy="306456"/>
            </a:xfrm>
            <a:prstGeom prst="ellipse">
              <a:avLst/>
            </a:prstGeom>
            <a:solidFill>
              <a:srgbClr val="FFC00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069578B-06F2-956B-2D47-EA21464D4B30}"/>
                </a:ext>
              </a:extLst>
            </p:cNvPr>
            <p:cNvSpPr/>
            <p:nvPr/>
          </p:nvSpPr>
          <p:spPr>
            <a:xfrm>
              <a:off x="632614" y="331813"/>
              <a:ext cx="113122" cy="11312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96E48F3-D414-4F7F-1C9C-FEB4159E8D01}"/>
              </a:ext>
            </a:extLst>
          </p:cNvPr>
          <p:cNvGrpSpPr/>
          <p:nvPr/>
        </p:nvGrpSpPr>
        <p:grpSpPr>
          <a:xfrm>
            <a:off x="535947" y="3249288"/>
            <a:ext cx="1704826" cy="369332"/>
            <a:chOff x="535947" y="197244"/>
            <a:chExt cx="1704826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D776E0F-BAF6-6DFC-DEF3-5723F85F240E}"/>
                </a:ext>
              </a:extLst>
            </p:cNvPr>
            <p:cNvSpPr txBox="1"/>
            <p:nvPr/>
          </p:nvSpPr>
          <p:spPr>
            <a:xfrm>
              <a:off x="951638" y="197244"/>
              <a:ext cx="1289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>
                  <a:solidFill>
                    <a:srgbClr val="253858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Git Graph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A30E690-1C74-276F-D464-A158F34AD3A6}"/>
                </a:ext>
              </a:extLst>
            </p:cNvPr>
            <p:cNvSpPr/>
            <p:nvPr/>
          </p:nvSpPr>
          <p:spPr>
            <a:xfrm>
              <a:off x="535947" y="229344"/>
              <a:ext cx="306456" cy="306456"/>
            </a:xfrm>
            <a:prstGeom prst="ellipse">
              <a:avLst/>
            </a:prstGeom>
            <a:solidFill>
              <a:srgbClr val="FFC00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02B9379-3EDB-B169-31B6-E769F251E330}"/>
                </a:ext>
              </a:extLst>
            </p:cNvPr>
            <p:cNvSpPr/>
            <p:nvPr/>
          </p:nvSpPr>
          <p:spPr>
            <a:xfrm>
              <a:off x="632614" y="331813"/>
              <a:ext cx="113122" cy="11312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2633580214"/>
      </p:ext>
    </p:extLst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807B58-5485-3875-BF74-5363CDE3A994}"/>
              </a:ext>
            </a:extLst>
          </p:cNvPr>
          <p:cNvSpPr txBox="1"/>
          <p:nvPr/>
        </p:nvSpPr>
        <p:spPr>
          <a:xfrm>
            <a:off x="704388" y="3331217"/>
            <a:ext cx="1162013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0" b="1" dirty="0">
                <a:solidFill>
                  <a:srgbClr val="EEEEE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Fundamentals</a:t>
            </a:r>
            <a:endParaRPr lang="vi-VN" sz="11000" dirty="0">
              <a:solidFill>
                <a:srgbClr val="EEEEE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A403CF-2079-2BB6-08ED-E5B543B8A831}"/>
              </a:ext>
            </a:extLst>
          </p:cNvPr>
          <p:cNvSpPr txBox="1"/>
          <p:nvPr/>
        </p:nvSpPr>
        <p:spPr>
          <a:xfrm>
            <a:off x="704388" y="1955412"/>
            <a:ext cx="525094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solidFill>
                  <a:srgbClr val="EEEEE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GitHub</a:t>
            </a:r>
            <a:endParaRPr lang="vi-VN" sz="11000" b="1" dirty="0">
              <a:solidFill>
                <a:srgbClr val="EEEEEE"/>
              </a:solidFill>
              <a:cs typeface="Poppins" panose="00000500000000000000" pitchFamily="2" charset="0"/>
            </a:endParaRPr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2C2B32DA-3E8B-8F6C-8CF8-068260A7578D}"/>
              </a:ext>
            </a:extLst>
          </p:cNvPr>
          <p:cNvGrpSpPr/>
          <p:nvPr/>
        </p:nvGrpSpPr>
        <p:grpSpPr>
          <a:xfrm>
            <a:off x="629920" y="2367380"/>
            <a:ext cx="11704762" cy="3757898"/>
            <a:chOff x="619760" y="2347060"/>
            <a:chExt cx="11704762" cy="375789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AF59662-8886-B716-B75B-6DE74D0E7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760" y="3402178"/>
              <a:ext cx="0" cy="1704204"/>
            </a:xfrm>
            <a:prstGeom prst="line">
              <a:avLst/>
            </a:prstGeom>
            <a:ln w="38100">
              <a:solidFill>
                <a:srgbClr val="F7F7F7">
                  <a:alpha val="50980"/>
                </a:srgb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787928E-F9F0-2D5D-7A2C-F3201A3D9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7183" y="5106382"/>
              <a:ext cx="954156" cy="499288"/>
            </a:xfrm>
            <a:prstGeom prst="line">
              <a:avLst/>
            </a:prstGeom>
            <a:ln w="38100">
              <a:solidFill>
                <a:srgbClr val="F7F7F7">
                  <a:alpha val="50980"/>
                </a:srgb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E541FA-D251-A7F0-7B02-7D547D79C7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760" y="5106382"/>
              <a:ext cx="11704762" cy="0"/>
            </a:xfrm>
            <a:prstGeom prst="line">
              <a:avLst/>
            </a:prstGeom>
            <a:ln w="38100">
              <a:solidFill>
                <a:srgbClr val="F7F7F7">
                  <a:alpha val="50980"/>
                </a:srgb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5C6442C-3810-AC1B-CEF7-C2EFFD7778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03157" y="2849581"/>
              <a:ext cx="0" cy="2256801"/>
            </a:xfrm>
            <a:prstGeom prst="line">
              <a:avLst/>
            </a:prstGeom>
            <a:ln w="38100">
              <a:solidFill>
                <a:srgbClr val="F7F7F7">
                  <a:alpha val="50980"/>
                </a:srgb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392191FB-C47E-F488-6FC3-B441F5C218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6520" y="5605670"/>
              <a:ext cx="4790663" cy="0"/>
            </a:xfrm>
            <a:prstGeom prst="line">
              <a:avLst/>
            </a:prstGeom>
            <a:ln w="38100">
              <a:solidFill>
                <a:srgbClr val="F7F7F7">
                  <a:alpha val="50980"/>
                </a:srgb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Connector 1029">
              <a:extLst>
                <a:ext uri="{FF2B5EF4-FFF2-40B4-BE49-F238E27FC236}">
                  <a16:creationId xmlns:a16="http://schemas.microsoft.com/office/drawing/2014/main" id="{AD493033-49C5-FC4E-4ED4-645C869415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2365" y="5116322"/>
              <a:ext cx="4661453" cy="0"/>
            </a:xfrm>
            <a:prstGeom prst="line">
              <a:avLst/>
            </a:prstGeom>
            <a:ln w="38100">
              <a:solidFill>
                <a:srgbClr val="F7F7F7">
                  <a:alpha val="50980"/>
                </a:srgb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AD48523D-33F4-26C5-44F6-ACEBFAA06E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2463" y="5605670"/>
              <a:ext cx="954156" cy="499288"/>
            </a:xfrm>
            <a:prstGeom prst="line">
              <a:avLst/>
            </a:prstGeom>
            <a:ln w="38100">
              <a:solidFill>
                <a:srgbClr val="F7F7F7">
                  <a:alpha val="50980"/>
                </a:srgb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A6C184E8-D1F7-8C11-4529-8447B8D74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1800" y="6104958"/>
              <a:ext cx="4790663" cy="0"/>
            </a:xfrm>
            <a:prstGeom prst="line">
              <a:avLst/>
            </a:prstGeom>
            <a:ln w="38100">
              <a:solidFill>
                <a:srgbClr val="F7F7F7">
                  <a:alpha val="50980"/>
                </a:srgb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C4FF5EF5-ACC8-F804-7CEB-C893504545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7454" y="2847964"/>
              <a:ext cx="5735703" cy="0"/>
            </a:xfrm>
            <a:prstGeom prst="line">
              <a:avLst/>
            </a:prstGeom>
            <a:ln w="38100">
              <a:solidFill>
                <a:srgbClr val="F7F7F7">
                  <a:alpha val="50980"/>
                </a:srgb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CDDC483E-C069-E9B9-1206-A70F72AD1D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32546" y="5116322"/>
              <a:ext cx="954156" cy="499288"/>
            </a:xfrm>
            <a:prstGeom prst="line">
              <a:avLst/>
            </a:prstGeom>
            <a:ln w="38100">
              <a:solidFill>
                <a:srgbClr val="F7F7F7">
                  <a:alpha val="50980"/>
                </a:srgb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EE7D69B8-5B1A-F95F-230B-86699EEB65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1830" y="2347060"/>
              <a:ext cx="2951923" cy="0"/>
            </a:xfrm>
            <a:prstGeom prst="line">
              <a:avLst/>
            </a:prstGeom>
            <a:ln w="38100">
              <a:solidFill>
                <a:srgbClr val="F7F7F7">
                  <a:alpha val="50980"/>
                </a:srgb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941DD053-BCF7-A1A4-0F66-785F0396F0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73753" y="2347060"/>
              <a:ext cx="954156" cy="499288"/>
            </a:xfrm>
            <a:prstGeom prst="line">
              <a:avLst/>
            </a:prstGeom>
            <a:ln w="38100">
              <a:solidFill>
                <a:srgbClr val="F7F7F7">
                  <a:alpha val="50980"/>
                </a:srgb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FC0EA5-0146-4EF5-CC5D-2253C2080C35}"/>
              </a:ext>
            </a:extLst>
          </p:cNvPr>
          <p:cNvSpPr txBox="1"/>
          <p:nvPr/>
        </p:nvSpPr>
        <p:spPr>
          <a:xfrm>
            <a:off x="931355" y="2813354"/>
            <a:ext cx="9746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Q&amp;A Session about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4E845-292C-E569-B01F-5803F448A9ED}"/>
              </a:ext>
            </a:extLst>
          </p:cNvPr>
          <p:cNvSpPr txBox="1"/>
          <p:nvPr/>
        </p:nvSpPr>
        <p:spPr>
          <a:xfrm>
            <a:off x="931354" y="3430863"/>
            <a:ext cx="107602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Git GUI &amp; Visual code Git extensions</a:t>
            </a:r>
            <a:endParaRPr lang="vi-VN" sz="4000" dirty="0">
              <a:solidFill>
                <a:schemeClr val="tx1">
                  <a:lumMod val="75000"/>
                  <a:lumOff val="25000"/>
                </a:schemeClr>
              </a:solidFill>
              <a:cs typeface="Poppins" panose="00000500000000000000" pitchFamily="2" charset="0"/>
            </a:endParaRP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0F96EB21-745A-073C-7D6E-923A2724A57D}"/>
              </a:ext>
            </a:extLst>
          </p:cNvPr>
          <p:cNvCxnSpPr>
            <a:cxnSpLocks/>
          </p:cNvCxnSpPr>
          <p:nvPr/>
        </p:nvCxnSpPr>
        <p:spPr>
          <a:xfrm flipH="1" flipV="1">
            <a:off x="4512364" y="5116322"/>
            <a:ext cx="954156" cy="499288"/>
          </a:xfrm>
          <a:prstGeom prst="line">
            <a:avLst/>
          </a:prstGeom>
          <a:ln w="38100">
            <a:solidFill>
              <a:srgbClr val="F7F7F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BA6857-0C88-EDF0-8608-26D34E84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057B-B40A-4F17-9E7D-B6A780EFDF8B}" type="slidenum">
              <a:rPr lang="vi-VN" smtClean="0"/>
              <a:t>14</a:t>
            </a:fld>
            <a:endParaRPr lang="vi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218CE-166C-5169-934D-18C24936BDDA}"/>
              </a:ext>
            </a:extLst>
          </p:cNvPr>
          <p:cNvSpPr txBox="1"/>
          <p:nvPr/>
        </p:nvSpPr>
        <p:spPr>
          <a:xfrm>
            <a:off x="1072677" y="4149129"/>
            <a:ext cx="2610323" cy="374571"/>
          </a:xfrm>
          <a:prstGeom prst="round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Tin Nguyen </a:t>
            </a:r>
            <a:r>
              <a:rPr lang="en-US" sz="1600" dirty="0" err="1">
                <a:solidFill>
                  <a:schemeClr val="bg1"/>
                </a:solidFill>
              </a:rPr>
              <a:t>Trung</a:t>
            </a:r>
            <a:r>
              <a:rPr lang="en-US" sz="1600" dirty="0">
                <a:solidFill>
                  <a:schemeClr val="bg1"/>
                </a:solidFill>
              </a:rPr>
              <a:t> – </a:t>
            </a:r>
            <a:r>
              <a:rPr lang="en-US" sz="1600" dirty="0" err="1">
                <a:solidFill>
                  <a:schemeClr val="bg1"/>
                </a:solidFill>
              </a:rPr>
              <a:t>tinnt.bee</a:t>
            </a:r>
            <a:endParaRPr lang="vi-V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39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0AB4A6-33E6-9BE1-BF03-BE625C3B8734}"/>
              </a:ext>
            </a:extLst>
          </p:cNvPr>
          <p:cNvCxnSpPr>
            <a:cxnSpLocks/>
          </p:cNvCxnSpPr>
          <p:nvPr/>
        </p:nvCxnSpPr>
        <p:spPr>
          <a:xfrm>
            <a:off x="6363439" y="6356350"/>
            <a:ext cx="0" cy="71870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464847-16E5-8CA3-57B3-84A524252B66}"/>
              </a:ext>
            </a:extLst>
          </p:cNvPr>
          <p:cNvSpPr/>
          <p:nvPr/>
        </p:nvSpPr>
        <p:spPr>
          <a:xfrm>
            <a:off x="619760" y="1768033"/>
            <a:ext cx="10885475" cy="4574893"/>
          </a:xfrm>
          <a:prstGeom prst="roundRect">
            <a:avLst>
              <a:gd name="adj" fmla="val 2033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B6F40D-9425-2470-9DEF-8889D88053D2}"/>
              </a:ext>
            </a:extLst>
          </p:cNvPr>
          <p:cNvCxnSpPr>
            <a:cxnSpLocks/>
          </p:cNvCxnSpPr>
          <p:nvPr/>
        </p:nvCxnSpPr>
        <p:spPr>
          <a:xfrm flipH="1">
            <a:off x="11505235" y="3429000"/>
            <a:ext cx="74168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8BD155-1980-5D5C-3853-94CEC62442E0}"/>
              </a:ext>
            </a:extLst>
          </p:cNvPr>
          <p:cNvSpPr txBox="1"/>
          <p:nvPr/>
        </p:nvSpPr>
        <p:spPr>
          <a:xfrm>
            <a:off x="976128" y="2090172"/>
            <a:ext cx="1015871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solidFill>
                  <a:srgbClr val="0747A6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Git GUI client is a tool </a:t>
            </a:r>
            <a:r>
              <a:rPr lang="en-US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that allows the developer to work with this </a:t>
            </a:r>
            <a:r>
              <a:rPr lang="en-US" sz="2800" b="0" i="0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version control system in a visual mode</a:t>
            </a: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</a:p>
          <a:p>
            <a:pPr algn="just"/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en-US" sz="2800" b="1" i="0" dirty="0">
                <a:solidFill>
                  <a:srgbClr val="179287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It does not require writing commands manually</a:t>
            </a: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offering a convenient graphical interface with in-built options. </a:t>
            </a:r>
          </a:p>
          <a:p>
            <a:pPr algn="just"/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en-US" sz="28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This way, one can perform the tasks faster and more comfortably.</a:t>
            </a:r>
            <a:endParaRPr lang="vi-VN" sz="2800" b="1" dirty="0">
              <a:solidFill>
                <a:schemeClr val="tx1">
                  <a:lumMod val="65000"/>
                  <a:lumOff val="35000"/>
                </a:schemeClr>
              </a:solidFill>
              <a:cs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0C4B94-048E-BDB1-912A-9EB1ED654830}"/>
              </a:ext>
            </a:extLst>
          </p:cNvPr>
          <p:cNvSpPr txBox="1"/>
          <p:nvPr/>
        </p:nvSpPr>
        <p:spPr>
          <a:xfrm>
            <a:off x="619760" y="403025"/>
            <a:ext cx="114873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EEEEE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What is The Git GUI client?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43D6C1A-E946-97EA-49FC-DFE72BB75C96}"/>
              </a:ext>
            </a:extLst>
          </p:cNvPr>
          <p:cNvSpPr/>
          <p:nvPr/>
        </p:nvSpPr>
        <p:spPr>
          <a:xfrm>
            <a:off x="6238748" y="6205593"/>
            <a:ext cx="249382" cy="24938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7177B-2C63-B188-D6B1-07EC85095CBC}"/>
              </a:ext>
            </a:extLst>
          </p:cNvPr>
          <p:cNvSpPr/>
          <p:nvPr/>
        </p:nvSpPr>
        <p:spPr>
          <a:xfrm>
            <a:off x="11376680" y="3299691"/>
            <a:ext cx="249382" cy="24938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28235A-4245-88C4-D80C-7F4DED546B72}"/>
              </a:ext>
            </a:extLst>
          </p:cNvPr>
          <p:cNvSpPr/>
          <p:nvPr/>
        </p:nvSpPr>
        <p:spPr>
          <a:xfrm>
            <a:off x="582814" y="1749560"/>
            <a:ext cx="129309" cy="12930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799E6F-189B-A471-FFAF-DAE1BF395D38}"/>
              </a:ext>
            </a:extLst>
          </p:cNvPr>
          <p:cNvSpPr/>
          <p:nvPr/>
        </p:nvSpPr>
        <p:spPr>
          <a:xfrm>
            <a:off x="582813" y="6273653"/>
            <a:ext cx="129309" cy="12930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D4EEB7-5523-20B7-07EB-DDB13D3F2A35}"/>
              </a:ext>
            </a:extLst>
          </p:cNvPr>
          <p:cNvSpPr/>
          <p:nvPr/>
        </p:nvSpPr>
        <p:spPr>
          <a:xfrm>
            <a:off x="11434616" y="6232090"/>
            <a:ext cx="129309" cy="12930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B51A59-06DF-E833-236B-3AE11743FA1A}"/>
              </a:ext>
            </a:extLst>
          </p:cNvPr>
          <p:cNvSpPr/>
          <p:nvPr/>
        </p:nvSpPr>
        <p:spPr>
          <a:xfrm>
            <a:off x="11405271" y="1714778"/>
            <a:ext cx="129309" cy="12930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7BEA310-DCED-5DDC-B6A3-49E19312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057B-B40A-4F17-9E7D-B6A780EFDF8B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9042211"/>
      </p:ext>
    </p:extLst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0AB4A6-33E6-9BE1-BF03-BE625C3B8734}"/>
              </a:ext>
            </a:extLst>
          </p:cNvPr>
          <p:cNvCxnSpPr>
            <a:cxnSpLocks/>
          </p:cNvCxnSpPr>
          <p:nvPr/>
        </p:nvCxnSpPr>
        <p:spPr>
          <a:xfrm flipH="1">
            <a:off x="-121920" y="3429000"/>
            <a:ext cx="74168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464847-16E5-8CA3-57B3-84A524252B66}"/>
              </a:ext>
            </a:extLst>
          </p:cNvPr>
          <p:cNvSpPr/>
          <p:nvPr/>
        </p:nvSpPr>
        <p:spPr>
          <a:xfrm>
            <a:off x="619760" y="526473"/>
            <a:ext cx="10885475" cy="5823527"/>
          </a:xfrm>
          <a:prstGeom prst="roundRect">
            <a:avLst>
              <a:gd name="adj" fmla="val 2033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43D6C1A-E946-97EA-49FC-DFE72BB75C96}"/>
              </a:ext>
            </a:extLst>
          </p:cNvPr>
          <p:cNvSpPr/>
          <p:nvPr/>
        </p:nvSpPr>
        <p:spPr>
          <a:xfrm>
            <a:off x="495069" y="3299691"/>
            <a:ext cx="249382" cy="24938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7177B-2C63-B188-D6B1-07EC85095CBC}"/>
              </a:ext>
            </a:extLst>
          </p:cNvPr>
          <p:cNvSpPr/>
          <p:nvPr/>
        </p:nvSpPr>
        <p:spPr>
          <a:xfrm>
            <a:off x="6238748" y="387927"/>
            <a:ext cx="249382" cy="24938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28235A-4245-88C4-D80C-7F4DED546B72}"/>
              </a:ext>
            </a:extLst>
          </p:cNvPr>
          <p:cNvSpPr/>
          <p:nvPr/>
        </p:nvSpPr>
        <p:spPr>
          <a:xfrm>
            <a:off x="582814" y="508000"/>
            <a:ext cx="129309" cy="12930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799E6F-189B-A471-FFAF-DAE1BF395D38}"/>
              </a:ext>
            </a:extLst>
          </p:cNvPr>
          <p:cNvSpPr/>
          <p:nvPr/>
        </p:nvSpPr>
        <p:spPr>
          <a:xfrm>
            <a:off x="565264" y="6269767"/>
            <a:ext cx="129309" cy="12930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D4EEB7-5523-20B7-07EB-DDB13D3F2A35}"/>
              </a:ext>
            </a:extLst>
          </p:cNvPr>
          <p:cNvSpPr/>
          <p:nvPr/>
        </p:nvSpPr>
        <p:spPr>
          <a:xfrm>
            <a:off x="11405271" y="6239164"/>
            <a:ext cx="129309" cy="12930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B51A59-06DF-E833-236B-3AE11743FA1A}"/>
              </a:ext>
            </a:extLst>
          </p:cNvPr>
          <p:cNvSpPr/>
          <p:nvPr/>
        </p:nvSpPr>
        <p:spPr>
          <a:xfrm>
            <a:off x="11405271" y="473218"/>
            <a:ext cx="129309" cy="12930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7BEA310-DCED-5DDC-B6A3-49E19312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057B-B40A-4F17-9E7D-B6A780EFDF8B}" type="slidenum">
              <a:rPr lang="vi-VN" smtClean="0"/>
              <a:t>3</a:t>
            </a:fld>
            <a:endParaRPr lang="vi-V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0AC587-F8EE-903C-0319-19816447A535}"/>
              </a:ext>
            </a:extLst>
          </p:cNvPr>
          <p:cNvCxnSpPr>
            <a:cxnSpLocks/>
          </p:cNvCxnSpPr>
          <p:nvPr/>
        </p:nvCxnSpPr>
        <p:spPr>
          <a:xfrm>
            <a:off x="6363439" y="-192232"/>
            <a:ext cx="0" cy="71870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E00164A-CABE-A2E5-3196-AB06E1BED33C}"/>
              </a:ext>
            </a:extLst>
          </p:cNvPr>
          <p:cNvGrpSpPr/>
          <p:nvPr/>
        </p:nvGrpSpPr>
        <p:grpSpPr>
          <a:xfrm>
            <a:off x="1637077" y="1602361"/>
            <a:ext cx="1550424" cy="1486760"/>
            <a:chOff x="1014814" y="949182"/>
            <a:chExt cx="1550424" cy="1486760"/>
          </a:xfrm>
        </p:grpSpPr>
        <p:pic>
          <p:nvPicPr>
            <p:cNvPr id="1026" name="Picture 2" descr="What About GitHub Desktop?. “GitHub Desktop” is an application that… | by  Adam Reed | Medium">
              <a:extLst>
                <a:ext uri="{FF2B5EF4-FFF2-40B4-BE49-F238E27FC236}">
                  <a16:creationId xmlns:a16="http://schemas.microsoft.com/office/drawing/2014/main" id="{66FD35AB-5406-C587-9DF7-36236D4C9E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73"/>
            <a:stretch/>
          </p:blipFill>
          <p:spPr bwMode="auto">
            <a:xfrm>
              <a:off x="1173961" y="949182"/>
              <a:ext cx="1232131" cy="1117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DB63AE-400F-E6B5-778A-C8F49FF5DEC8}"/>
                </a:ext>
              </a:extLst>
            </p:cNvPr>
            <p:cNvSpPr txBox="1"/>
            <p:nvPr/>
          </p:nvSpPr>
          <p:spPr>
            <a:xfrm>
              <a:off x="1014814" y="2066610"/>
              <a:ext cx="1550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oppins" panose="00000500000000000000" pitchFamily="2" charset="0"/>
                  <a:cs typeface="Poppins" panose="00000500000000000000" pitchFamily="2" charset="0"/>
                </a:rPr>
                <a:t>Git Desktop</a:t>
              </a:r>
              <a:endParaRPr lang="vi-VN" dirty="0">
                <a:cs typeface="Poppins" panose="00000500000000000000" pitchFamily="2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15416E9-7971-3BB2-7D60-428D5CF47F58}"/>
              </a:ext>
            </a:extLst>
          </p:cNvPr>
          <p:cNvGrpSpPr/>
          <p:nvPr/>
        </p:nvGrpSpPr>
        <p:grpSpPr>
          <a:xfrm>
            <a:off x="3779770" y="1608011"/>
            <a:ext cx="1353256" cy="1486759"/>
            <a:chOff x="2761146" y="949183"/>
            <a:chExt cx="1353256" cy="1486759"/>
          </a:xfrm>
        </p:grpSpPr>
        <p:pic>
          <p:nvPicPr>
            <p:cNvPr id="1028" name="Picture 4" descr="GitKraken Legendary Git Tools | GitKraken">
              <a:extLst>
                <a:ext uri="{FF2B5EF4-FFF2-40B4-BE49-F238E27FC236}">
                  <a16:creationId xmlns:a16="http://schemas.microsoft.com/office/drawing/2014/main" id="{6689A92F-93FE-4719-B20A-CACF811ED2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46" t="6960" r="4692" b="13086"/>
            <a:stretch/>
          </p:blipFill>
          <p:spPr bwMode="auto">
            <a:xfrm>
              <a:off x="2821709" y="949183"/>
              <a:ext cx="1232131" cy="1117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8A10E5-1BAD-EFC4-3B4B-A8D8FFE27103}"/>
                </a:ext>
              </a:extLst>
            </p:cNvPr>
            <p:cNvSpPr txBox="1"/>
            <p:nvPr/>
          </p:nvSpPr>
          <p:spPr>
            <a:xfrm>
              <a:off x="2761146" y="2066610"/>
              <a:ext cx="1353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oppins" panose="00000500000000000000" pitchFamily="2" charset="0"/>
                  <a:cs typeface="Poppins" panose="00000500000000000000" pitchFamily="2" charset="0"/>
                </a:rPr>
                <a:t>Git Kraken</a:t>
              </a:r>
              <a:endParaRPr lang="vi-VN" dirty="0">
                <a:cs typeface="Poppins" panose="00000500000000000000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A999F09-2D15-9AD6-2668-A414A69EC9F7}"/>
              </a:ext>
            </a:extLst>
          </p:cNvPr>
          <p:cNvGrpSpPr/>
          <p:nvPr/>
        </p:nvGrpSpPr>
        <p:grpSpPr>
          <a:xfrm>
            <a:off x="5698930" y="1608010"/>
            <a:ext cx="1481496" cy="1486760"/>
            <a:chOff x="4356715" y="949182"/>
            <a:chExt cx="1481496" cy="1486760"/>
          </a:xfrm>
        </p:grpSpPr>
        <p:pic>
          <p:nvPicPr>
            <p:cNvPr id="1036" name="Picture 12" descr="Download SourceTree for Mac | MacUpdate">
              <a:extLst>
                <a:ext uri="{FF2B5EF4-FFF2-40B4-BE49-F238E27FC236}">
                  <a16:creationId xmlns:a16="http://schemas.microsoft.com/office/drawing/2014/main" id="{CC33A4D3-7618-B210-7BB1-20A4CAF371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8749" y="949182"/>
              <a:ext cx="1117428" cy="1117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EC048F-30BB-2073-7EE1-45A427063D4A}"/>
                </a:ext>
              </a:extLst>
            </p:cNvPr>
            <p:cNvSpPr txBox="1"/>
            <p:nvPr/>
          </p:nvSpPr>
          <p:spPr>
            <a:xfrm>
              <a:off x="4356715" y="206661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oppins" panose="00000500000000000000" pitchFamily="2" charset="0"/>
                  <a:cs typeface="Poppins" panose="00000500000000000000" pitchFamily="2" charset="0"/>
                </a:rPr>
                <a:t>SourceTree</a:t>
              </a:r>
              <a:endParaRPr lang="vi-VN" dirty="0">
                <a:cs typeface="Poppins" panose="00000500000000000000" pitchFamily="2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920B7B9-7B26-BC0B-CDDD-50F8AFF0170B}"/>
              </a:ext>
            </a:extLst>
          </p:cNvPr>
          <p:cNvGrpSpPr/>
          <p:nvPr/>
        </p:nvGrpSpPr>
        <p:grpSpPr>
          <a:xfrm>
            <a:off x="1796224" y="3777205"/>
            <a:ext cx="1202573" cy="1486760"/>
            <a:chOff x="6141086" y="949182"/>
            <a:chExt cx="1202573" cy="1486760"/>
          </a:xfrm>
        </p:grpSpPr>
        <p:pic>
          <p:nvPicPr>
            <p:cNvPr id="1040" name="Picture 16" descr="SmartGit • Yoolk • Digital Ninja">
              <a:extLst>
                <a:ext uri="{FF2B5EF4-FFF2-40B4-BE49-F238E27FC236}">
                  <a16:creationId xmlns:a16="http://schemas.microsoft.com/office/drawing/2014/main" id="{EE1B2C33-5E72-44B9-DF6D-E4362E6F6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3658" y="949182"/>
              <a:ext cx="1117428" cy="1117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24560E5-607A-D66B-3B4C-2F6F79360235}"/>
                </a:ext>
              </a:extLst>
            </p:cNvPr>
            <p:cNvSpPr txBox="1"/>
            <p:nvPr/>
          </p:nvSpPr>
          <p:spPr>
            <a:xfrm>
              <a:off x="6141086" y="2066610"/>
              <a:ext cx="120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SmartGit</a:t>
              </a:r>
              <a:endParaRPr lang="vi-VN" dirty="0">
                <a:cs typeface="Poppins" panose="00000500000000000000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DFC1F1-28E0-2E7E-B1E1-D589583C2EF0}"/>
              </a:ext>
            </a:extLst>
          </p:cNvPr>
          <p:cNvGrpSpPr/>
          <p:nvPr/>
        </p:nvGrpSpPr>
        <p:grpSpPr>
          <a:xfrm>
            <a:off x="3922639" y="3784878"/>
            <a:ext cx="1117428" cy="1486760"/>
            <a:chOff x="7871140" y="949182"/>
            <a:chExt cx="1117428" cy="1486760"/>
          </a:xfrm>
        </p:grpSpPr>
        <p:pic>
          <p:nvPicPr>
            <p:cNvPr id="1042" name="Picture 18" descr="Git, cola Icon in Zafiro Apps">
              <a:extLst>
                <a:ext uri="{FF2B5EF4-FFF2-40B4-BE49-F238E27FC236}">
                  <a16:creationId xmlns:a16="http://schemas.microsoft.com/office/drawing/2014/main" id="{21D158F8-788C-80A5-D259-448E4917F2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1140" y="949182"/>
              <a:ext cx="1117428" cy="1117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3C369D-2417-DBE6-1E72-5593C67597AC}"/>
                </a:ext>
              </a:extLst>
            </p:cNvPr>
            <p:cNvSpPr txBox="1"/>
            <p:nvPr/>
          </p:nvSpPr>
          <p:spPr>
            <a:xfrm>
              <a:off x="7885034" y="2066610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oppins" panose="00000500000000000000" pitchFamily="2" charset="0"/>
                  <a:cs typeface="Poppins" panose="00000500000000000000" pitchFamily="2" charset="0"/>
                </a:rPr>
                <a:t>Git Cola</a:t>
              </a:r>
              <a:endParaRPr lang="vi-VN" dirty="0">
                <a:cs typeface="Poppins" panose="00000500000000000000" pitchFamily="2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06488EA-65B2-06BF-CDBD-52921A275613}"/>
              </a:ext>
            </a:extLst>
          </p:cNvPr>
          <p:cNvSpPr txBox="1"/>
          <p:nvPr/>
        </p:nvSpPr>
        <p:spPr>
          <a:xfrm>
            <a:off x="5913732" y="3768385"/>
            <a:ext cx="1051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. . .</a:t>
            </a:r>
            <a:endParaRPr lang="vi-VN" sz="5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84D377-5295-112E-84DB-B06DD6A7B97B}"/>
              </a:ext>
            </a:extLst>
          </p:cNvPr>
          <p:cNvSpPr txBox="1"/>
          <p:nvPr/>
        </p:nvSpPr>
        <p:spPr>
          <a:xfrm>
            <a:off x="7997575" y="2242882"/>
            <a:ext cx="3116474" cy="261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i="0" spc="3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Has a lot of software solutions to work with Git</a:t>
            </a:r>
            <a:endParaRPr lang="vi-VN" sz="2800" b="1" spc="300" dirty="0">
              <a:solidFill>
                <a:schemeClr val="tx1">
                  <a:lumMod val="65000"/>
                  <a:lumOff val="35000"/>
                </a:schemeClr>
              </a:solidFill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8055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GitKraken Legendary Git Tools | GitKraken">
            <a:extLst>
              <a:ext uri="{FF2B5EF4-FFF2-40B4-BE49-F238E27FC236}">
                <a16:creationId xmlns:a16="http://schemas.microsoft.com/office/drawing/2014/main" id="{286904B7-91B8-9ECE-2D1C-600844BD47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6" t="6960" r="4692" b="13086"/>
          <a:stretch/>
        </p:blipFill>
        <p:spPr bwMode="auto">
          <a:xfrm>
            <a:off x="1678535" y="2623934"/>
            <a:ext cx="1703078" cy="154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9AF6706-FE14-FE90-4F09-D63853677652}"/>
              </a:ext>
            </a:extLst>
          </p:cNvPr>
          <p:cNvGrpSpPr/>
          <p:nvPr/>
        </p:nvGrpSpPr>
        <p:grpSpPr>
          <a:xfrm>
            <a:off x="1840078" y="699351"/>
            <a:ext cx="1354464" cy="1648190"/>
            <a:chOff x="2754682" y="5127616"/>
            <a:chExt cx="1354464" cy="1648190"/>
          </a:xfrm>
          <a:solidFill>
            <a:srgbClr val="EEEEEE"/>
          </a:solidFill>
        </p:grpSpPr>
        <p:sp>
          <p:nvSpPr>
            <p:cNvPr id="11" name="Circle: Hollow 10">
              <a:extLst>
                <a:ext uri="{FF2B5EF4-FFF2-40B4-BE49-F238E27FC236}">
                  <a16:creationId xmlns:a16="http://schemas.microsoft.com/office/drawing/2014/main" id="{C93F5337-0DD9-ECA5-B000-2E96CBB27E6B}"/>
                </a:ext>
              </a:extLst>
            </p:cNvPr>
            <p:cNvSpPr/>
            <p:nvPr/>
          </p:nvSpPr>
          <p:spPr>
            <a:xfrm>
              <a:off x="2754682" y="5127616"/>
              <a:ext cx="1354464" cy="1354464"/>
            </a:xfrm>
            <a:prstGeom prst="donut">
              <a:avLst>
                <a:gd name="adj" fmla="val 2863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7ADE7FE-F8D9-1337-B523-57A5E8D49D50}"/>
                </a:ext>
              </a:extLst>
            </p:cNvPr>
            <p:cNvSpPr/>
            <p:nvPr/>
          </p:nvSpPr>
          <p:spPr>
            <a:xfrm>
              <a:off x="3220720" y="6298286"/>
              <a:ext cx="457200" cy="4775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10E07FC-C85A-B14B-95FA-FF7104D039C1}"/>
              </a:ext>
            </a:extLst>
          </p:cNvPr>
          <p:cNvSpPr txBox="1"/>
          <p:nvPr/>
        </p:nvSpPr>
        <p:spPr>
          <a:xfrm>
            <a:off x="2306116" y="914918"/>
            <a:ext cx="3121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Get started with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A86E6-AA80-5278-8D93-EEB003465C12}"/>
              </a:ext>
            </a:extLst>
          </p:cNvPr>
          <p:cNvSpPr txBox="1"/>
          <p:nvPr/>
        </p:nvSpPr>
        <p:spPr>
          <a:xfrm>
            <a:off x="2306116" y="1238705"/>
            <a:ext cx="34463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SourceTree</a:t>
            </a:r>
            <a:endParaRPr lang="vi-VN" sz="4000" b="1" dirty="0">
              <a:solidFill>
                <a:schemeClr val="tx1">
                  <a:lumMod val="95000"/>
                  <a:lumOff val="5000"/>
                </a:schemeClr>
              </a:solidFill>
              <a:cs typeface="Poppi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C332DC-BDB7-BD34-75E3-AA97E98D7116}"/>
              </a:ext>
            </a:extLst>
          </p:cNvPr>
          <p:cNvSpPr txBox="1"/>
          <p:nvPr/>
        </p:nvSpPr>
        <p:spPr>
          <a:xfrm>
            <a:off x="1257958" y="785342"/>
            <a:ext cx="11473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01</a:t>
            </a:r>
            <a:endParaRPr lang="vi-VN" sz="8000" dirty="0">
              <a:solidFill>
                <a:srgbClr val="0070C0"/>
              </a:solidFill>
              <a:cs typeface="Poppins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8DF09D-80D5-F0A7-1E82-6DB066521F29}"/>
              </a:ext>
            </a:extLst>
          </p:cNvPr>
          <p:cNvSpPr txBox="1"/>
          <p:nvPr/>
        </p:nvSpPr>
        <p:spPr>
          <a:xfrm>
            <a:off x="2306116" y="2905571"/>
            <a:ext cx="3121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Get started with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C1D2CA-A673-4572-0C2B-07AFBAB9A864}"/>
              </a:ext>
            </a:extLst>
          </p:cNvPr>
          <p:cNvSpPr txBox="1"/>
          <p:nvPr/>
        </p:nvSpPr>
        <p:spPr>
          <a:xfrm>
            <a:off x="2306116" y="3229358"/>
            <a:ext cx="34463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Git Kraken</a:t>
            </a:r>
            <a:endParaRPr lang="vi-VN" sz="4000" b="1" dirty="0">
              <a:solidFill>
                <a:schemeClr val="tx1">
                  <a:lumMod val="95000"/>
                  <a:lumOff val="5000"/>
                </a:schemeClr>
              </a:solidFill>
              <a:cs typeface="Poppins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17189D-7F40-4BD0-62ED-2E53F8A670EF}"/>
              </a:ext>
            </a:extLst>
          </p:cNvPr>
          <p:cNvSpPr txBox="1"/>
          <p:nvPr/>
        </p:nvSpPr>
        <p:spPr>
          <a:xfrm>
            <a:off x="967084" y="2775995"/>
            <a:ext cx="14381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rgbClr val="17928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02</a:t>
            </a:r>
            <a:endParaRPr lang="vi-VN" sz="8000" dirty="0">
              <a:solidFill>
                <a:srgbClr val="179287"/>
              </a:solidFill>
              <a:cs typeface="Poppins" panose="00000500000000000000" pitchFamily="2" charset="0"/>
            </a:endParaRPr>
          </a:p>
        </p:txBody>
      </p:sp>
      <p:sp>
        <p:nvSpPr>
          <p:cNvPr id="2071" name="Freeform: Shape 2070">
            <a:extLst>
              <a:ext uri="{FF2B5EF4-FFF2-40B4-BE49-F238E27FC236}">
                <a16:creationId xmlns:a16="http://schemas.microsoft.com/office/drawing/2014/main" id="{33FD8DDE-A24C-A2A2-8453-81A7B9720BF9}"/>
              </a:ext>
            </a:extLst>
          </p:cNvPr>
          <p:cNvSpPr/>
          <p:nvPr/>
        </p:nvSpPr>
        <p:spPr>
          <a:xfrm>
            <a:off x="1661837" y="4697820"/>
            <a:ext cx="1619844" cy="1610454"/>
          </a:xfrm>
          <a:custGeom>
            <a:avLst/>
            <a:gdLst>
              <a:gd name="connsiteX0" fmla="*/ 426720 w 4206240"/>
              <a:gd name="connsiteY0" fmla="*/ 1456944 h 4181856"/>
              <a:gd name="connsiteX1" fmla="*/ 426720 w 4206240"/>
              <a:gd name="connsiteY1" fmla="*/ 2718816 h 4181856"/>
              <a:gd name="connsiteX2" fmla="*/ 1066800 w 4206240"/>
              <a:gd name="connsiteY2" fmla="*/ 2084832 h 4181856"/>
              <a:gd name="connsiteX3" fmla="*/ 3163824 w 4206240"/>
              <a:gd name="connsiteY3" fmla="*/ 1213104 h 4181856"/>
              <a:gd name="connsiteX4" fmla="*/ 2054352 w 4206240"/>
              <a:gd name="connsiteY4" fmla="*/ 2066544 h 4181856"/>
              <a:gd name="connsiteX5" fmla="*/ 3163824 w 4206240"/>
              <a:gd name="connsiteY5" fmla="*/ 2944368 h 4181856"/>
              <a:gd name="connsiteX6" fmla="*/ 3163824 w 4206240"/>
              <a:gd name="connsiteY6" fmla="*/ 0 h 4181856"/>
              <a:gd name="connsiteX7" fmla="*/ 4206240 w 4206240"/>
              <a:gd name="connsiteY7" fmla="*/ 426720 h 4181856"/>
              <a:gd name="connsiteX8" fmla="*/ 4206240 w 4206240"/>
              <a:gd name="connsiteY8" fmla="*/ 3742944 h 4181856"/>
              <a:gd name="connsiteX9" fmla="*/ 3163824 w 4206240"/>
              <a:gd name="connsiteY9" fmla="*/ 4181856 h 4181856"/>
              <a:gd name="connsiteX10" fmla="*/ 1499616 w 4206240"/>
              <a:gd name="connsiteY10" fmla="*/ 2493264 h 4181856"/>
              <a:gd name="connsiteX11" fmla="*/ 438912 w 4206240"/>
              <a:gd name="connsiteY11" fmla="*/ 3334512 h 4181856"/>
              <a:gd name="connsiteX12" fmla="*/ 6096 w 4206240"/>
              <a:gd name="connsiteY12" fmla="*/ 3115056 h 4181856"/>
              <a:gd name="connsiteX13" fmla="*/ 0 w 4206240"/>
              <a:gd name="connsiteY13" fmla="*/ 1036320 h 4181856"/>
              <a:gd name="connsiteX14" fmla="*/ 426720 w 4206240"/>
              <a:gd name="connsiteY14" fmla="*/ 810768 h 4181856"/>
              <a:gd name="connsiteX15" fmla="*/ 1499616 w 4206240"/>
              <a:gd name="connsiteY15" fmla="*/ 1652016 h 418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06240" h="4181856">
                <a:moveTo>
                  <a:pt x="426720" y="1456944"/>
                </a:moveTo>
                <a:lnTo>
                  <a:pt x="426720" y="2718816"/>
                </a:lnTo>
                <a:lnTo>
                  <a:pt x="1066800" y="2084832"/>
                </a:lnTo>
                <a:close/>
                <a:moveTo>
                  <a:pt x="3163824" y="1213104"/>
                </a:moveTo>
                <a:lnTo>
                  <a:pt x="2054352" y="2066544"/>
                </a:lnTo>
                <a:lnTo>
                  <a:pt x="3163824" y="2944368"/>
                </a:lnTo>
                <a:close/>
                <a:moveTo>
                  <a:pt x="3163824" y="0"/>
                </a:moveTo>
                <a:lnTo>
                  <a:pt x="4206240" y="426720"/>
                </a:lnTo>
                <a:lnTo>
                  <a:pt x="4206240" y="3742944"/>
                </a:lnTo>
                <a:lnTo>
                  <a:pt x="3163824" y="4181856"/>
                </a:lnTo>
                <a:lnTo>
                  <a:pt x="1499616" y="2493264"/>
                </a:lnTo>
                <a:lnTo>
                  <a:pt x="438912" y="3334512"/>
                </a:lnTo>
                <a:lnTo>
                  <a:pt x="6096" y="3115056"/>
                </a:lnTo>
                <a:lnTo>
                  <a:pt x="0" y="1036320"/>
                </a:lnTo>
                <a:lnTo>
                  <a:pt x="426720" y="810768"/>
                </a:lnTo>
                <a:lnTo>
                  <a:pt x="1499616" y="1652016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 dirty="0"/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C5A4D895-C007-AA87-AC49-41DF54D1DD09}"/>
              </a:ext>
            </a:extLst>
          </p:cNvPr>
          <p:cNvSpPr txBox="1"/>
          <p:nvPr/>
        </p:nvSpPr>
        <p:spPr>
          <a:xfrm>
            <a:off x="2306116" y="4995952"/>
            <a:ext cx="3121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Learn about some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617AFD98-0584-1DE1-8A88-82155CFB0EC1}"/>
              </a:ext>
            </a:extLst>
          </p:cNvPr>
          <p:cNvSpPr txBox="1"/>
          <p:nvPr/>
        </p:nvSpPr>
        <p:spPr>
          <a:xfrm>
            <a:off x="2306116" y="5319739"/>
            <a:ext cx="64010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VSC Git extensions</a:t>
            </a:r>
            <a:endParaRPr lang="vi-VN" sz="4000" b="1" dirty="0">
              <a:solidFill>
                <a:schemeClr val="tx1">
                  <a:lumMod val="95000"/>
                  <a:lumOff val="5000"/>
                </a:schemeClr>
              </a:solidFill>
              <a:cs typeface="Poppins" panose="00000500000000000000" pitchFamily="2" charset="0"/>
            </a:endParaRPr>
          </a:p>
        </p:txBody>
      </p:sp>
      <p:sp>
        <p:nvSpPr>
          <p:cNvPr id="2050" name="TextBox 2049">
            <a:extLst>
              <a:ext uri="{FF2B5EF4-FFF2-40B4-BE49-F238E27FC236}">
                <a16:creationId xmlns:a16="http://schemas.microsoft.com/office/drawing/2014/main" id="{018B974E-C364-A5DC-A0D1-677B14FAD0FB}"/>
              </a:ext>
            </a:extLst>
          </p:cNvPr>
          <p:cNvSpPr txBox="1"/>
          <p:nvPr/>
        </p:nvSpPr>
        <p:spPr>
          <a:xfrm>
            <a:off x="967084" y="4866376"/>
            <a:ext cx="14381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rgbClr val="FFC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03</a:t>
            </a:r>
            <a:endParaRPr lang="vi-VN" sz="8000" dirty="0">
              <a:solidFill>
                <a:srgbClr val="FFC000"/>
              </a:solidFill>
              <a:cs typeface="Poppins" panose="00000500000000000000" pitchFamily="2" charset="0"/>
            </a:endParaRPr>
          </a:p>
        </p:txBody>
      </p:sp>
      <p:cxnSp>
        <p:nvCxnSpPr>
          <p:cNvPr id="2054" name="Straight Connector 2053">
            <a:extLst>
              <a:ext uri="{FF2B5EF4-FFF2-40B4-BE49-F238E27FC236}">
                <a16:creationId xmlns:a16="http://schemas.microsoft.com/office/drawing/2014/main" id="{31849109-A73A-B041-E714-C8706CE72699}"/>
              </a:ext>
            </a:extLst>
          </p:cNvPr>
          <p:cNvCxnSpPr>
            <a:cxnSpLocks/>
          </p:cNvCxnSpPr>
          <p:nvPr/>
        </p:nvCxnSpPr>
        <p:spPr>
          <a:xfrm flipH="1">
            <a:off x="5752444" y="3429000"/>
            <a:ext cx="4661555" cy="0"/>
          </a:xfrm>
          <a:prstGeom prst="line">
            <a:avLst/>
          </a:prstGeom>
          <a:ln w="38100">
            <a:solidFill>
              <a:srgbClr val="179287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Straight Connector 2055">
            <a:extLst>
              <a:ext uri="{FF2B5EF4-FFF2-40B4-BE49-F238E27FC236}">
                <a16:creationId xmlns:a16="http://schemas.microsoft.com/office/drawing/2014/main" id="{B2C712E7-F77A-4DA3-CF2C-6C96BCB7EB41}"/>
              </a:ext>
            </a:extLst>
          </p:cNvPr>
          <p:cNvCxnSpPr>
            <a:cxnSpLocks/>
          </p:cNvCxnSpPr>
          <p:nvPr/>
        </p:nvCxnSpPr>
        <p:spPr>
          <a:xfrm flipH="1" flipV="1">
            <a:off x="8097520" y="1493520"/>
            <a:ext cx="2316479" cy="1935480"/>
          </a:xfrm>
          <a:prstGeom prst="line">
            <a:avLst/>
          </a:prstGeom>
          <a:ln w="38100">
            <a:solidFill>
              <a:srgbClr val="0070C0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F218108B-95C1-5813-92A1-79D734CE40C0}"/>
              </a:ext>
            </a:extLst>
          </p:cNvPr>
          <p:cNvCxnSpPr>
            <a:cxnSpLocks/>
          </p:cNvCxnSpPr>
          <p:nvPr/>
        </p:nvCxnSpPr>
        <p:spPr>
          <a:xfrm flipH="1">
            <a:off x="5994400" y="1493520"/>
            <a:ext cx="2103120" cy="0"/>
          </a:xfrm>
          <a:prstGeom prst="line">
            <a:avLst/>
          </a:prstGeom>
          <a:ln w="38100">
            <a:solidFill>
              <a:srgbClr val="0070C0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7D3B1153-2A16-244D-9C9A-52C8EB90B50D}"/>
              </a:ext>
            </a:extLst>
          </p:cNvPr>
          <p:cNvCxnSpPr>
            <a:cxnSpLocks/>
          </p:cNvCxnSpPr>
          <p:nvPr/>
        </p:nvCxnSpPr>
        <p:spPr>
          <a:xfrm flipH="1">
            <a:off x="8097519" y="3428189"/>
            <a:ext cx="2316479" cy="1935480"/>
          </a:xfrm>
          <a:prstGeom prst="line">
            <a:avLst/>
          </a:prstGeom>
          <a:ln w="38100">
            <a:solidFill>
              <a:srgbClr val="FFC000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Straight Connector 2061">
            <a:extLst>
              <a:ext uri="{FF2B5EF4-FFF2-40B4-BE49-F238E27FC236}">
                <a16:creationId xmlns:a16="http://schemas.microsoft.com/office/drawing/2014/main" id="{280F32DE-ACCC-138C-C6DC-D6C189EC0674}"/>
              </a:ext>
            </a:extLst>
          </p:cNvPr>
          <p:cNvCxnSpPr>
            <a:cxnSpLocks/>
          </p:cNvCxnSpPr>
          <p:nvPr/>
        </p:nvCxnSpPr>
        <p:spPr>
          <a:xfrm flipH="1">
            <a:off x="7741920" y="5365574"/>
            <a:ext cx="355599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Straight Connector 2073">
            <a:extLst>
              <a:ext uri="{FF2B5EF4-FFF2-40B4-BE49-F238E27FC236}">
                <a16:creationId xmlns:a16="http://schemas.microsoft.com/office/drawing/2014/main" id="{CFBA1C9A-00E7-E772-B160-DEDB8FC822F6}"/>
              </a:ext>
            </a:extLst>
          </p:cNvPr>
          <p:cNvCxnSpPr>
            <a:cxnSpLocks/>
          </p:cNvCxnSpPr>
          <p:nvPr/>
        </p:nvCxnSpPr>
        <p:spPr>
          <a:xfrm flipH="1">
            <a:off x="-721139" y="1376583"/>
            <a:ext cx="184911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0AB4A6-33E6-9BE1-BF03-BE625C3B8734}"/>
              </a:ext>
            </a:extLst>
          </p:cNvPr>
          <p:cNvCxnSpPr>
            <a:cxnSpLocks/>
          </p:cNvCxnSpPr>
          <p:nvPr/>
        </p:nvCxnSpPr>
        <p:spPr>
          <a:xfrm flipH="1">
            <a:off x="10414221" y="3429000"/>
            <a:ext cx="1849119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A610CD0E-50C7-D77E-D7CC-A8674672A399}"/>
              </a:ext>
            </a:extLst>
          </p:cNvPr>
          <p:cNvSpPr/>
          <p:nvPr/>
        </p:nvSpPr>
        <p:spPr>
          <a:xfrm>
            <a:off x="1006320" y="1260868"/>
            <a:ext cx="249382" cy="2493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E729CB54-E145-4981-1952-699E49573A16}"/>
              </a:ext>
            </a:extLst>
          </p:cNvPr>
          <p:cNvCxnSpPr>
            <a:cxnSpLocks/>
          </p:cNvCxnSpPr>
          <p:nvPr/>
        </p:nvCxnSpPr>
        <p:spPr>
          <a:xfrm flipH="1">
            <a:off x="5740963" y="3429903"/>
            <a:ext cx="1027482" cy="0"/>
          </a:xfrm>
          <a:prstGeom prst="line">
            <a:avLst/>
          </a:prstGeom>
          <a:ln w="38100">
            <a:solidFill>
              <a:srgbClr val="179287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F3CB018-6EFC-7039-F0BC-3F0A2AFB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057B-B40A-4F17-9E7D-B6A780EFDF8B}" type="slidenum">
              <a:rPr lang="vi-VN" smtClean="0"/>
              <a:t>4</a:t>
            </a:fld>
            <a:endParaRPr lang="vi-VN"/>
          </a:p>
        </p:txBody>
      </p:sp>
      <p:grpSp>
        <p:nvGrpSpPr>
          <p:cNvPr id="2052" name="Group 2051">
            <a:extLst>
              <a:ext uri="{FF2B5EF4-FFF2-40B4-BE49-F238E27FC236}">
                <a16:creationId xmlns:a16="http://schemas.microsoft.com/office/drawing/2014/main" id="{15B9618F-9D56-23FA-1A5F-61E71E70D380}"/>
              </a:ext>
            </a:extLst>
          </p:cNvPr>
          <p:cNvGrpSpPr/>
          <p:nvPr/>
        </p:nvGrpSpPr>
        <p:grpSpPr>
          <a:xfrm>
            <a:off x="5740963" y="1250373"/>
            <a:ext cx="477519" cy="477519"/>
            <a:chOff x="6630786" y="2086341"/>
            <a:chExt cx="477519" cy="477519"/>
          </a:xfrm>
        </p:grpSpPr>
        <p:sp>
          <p:nvSpPr>
            <p:cNvPr id="2051" name="Oval 2050">
              <a:extLst>
                <a:ext uri="{FF2B5EF4-FFF2-40B4-BE49-F238E27FC236}">
                  <a16:creationId xmlns:a16="http://schemas.microsoft.com/office/drawing/2014/main" id="{399DF241-254F-D237-41A5-108A90FC0371}"/>
                </a:ext>
              </a:extLst>
            </p:cNvPr>
            <p:cNvSpPr/>
            <p:nvPr/>
          </p:nvSpPr>
          <p:spPr>
            <a:xfrm>
              <a:off x="6630786" y="2086341"/>
              <a:ext cx="477519" cy="4775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EE90E96-0460-4D51-C3E4-BBE8B87B4EFC}"/>
                </a:ext>
              </a:extLst>
            </p:cNvPr>
            <p:cNvGrpSpPr/>
            <p:nvPr/>
          </p:nvGrpSpPr>
          <p:grpSpPr>
            <a:xfrm>
              <a:off x="6722177" y="2145775"/>
              <a:ext cx="294735" cy="358650"/>
              <a:chOff x="2754682" y="5127616"/>
              <a:chExt cx="1354464" cy="1648190"/>
            </a:xfrm>
            <a:solidFill>
              <a:schemeClr val="bg1"/>
            </a:solidFill>
          </p:grpSpPr>
          <p:sp>
            <p:nvSpPr>
              <p:cNvPr id="23" name="Circle: Hollow 22">
                <a:extLst>
                  <a:ext uri="{FF2B5EF4-FFF2-40B4-BE49-F238E27FC236}">
                    <a16:creationId xmlns:a16="http://schemas.microsoft.com/office/drawing/2014/main" id="{75084F5D-77E9-A36E-C4EA-9A36C4ABF5E2}"/>
                  </a:ext>
                </a:extLst>
              </p:cNvPr>
              <p:cNvSpPr/>
              <p:nvPr/>
            </p:nvSpPr>
            <p:spPr>
              <a:xfrm>
                <a:off x="2754682" y="5127616"/>
                <a:ext cx="1354464" cy="1354464"/>
              </a:xfrm>
              <a:prstGeom prst="donut">
                <a:avLst>
                  <a:gd name="adj" fmla="val 286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76EA1FC-2247-A1EE-5C36-239D7D06D0F0}"/>
                  </a:ext>
                </a:extLst>
              </p:cNvPr>
              <p:cNvSpPr/>
              <p:nvPr/>
            </p:nvSpPr>
            <p:spPr>
              <a:xfrm>
                <a:off x="3220720" y="6298286"/>
                <a:ext cx="457200" cy="477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dirty="0"/>
              </a:p>
            </p:txBody>
          </p:sp>
        </p:grpSp>
      </p:grpSp>
      <p:pic>
        <p:nvPicPr>
          <p:cNvPr id="20" name="Picture 4" descr="GitKraken Legendary Git Tools | GitKraken">
            <a:extLst>
              <a:ext uri="{FF2B5EF4-FFF2-40B4-BE49-F238E27FC236}">
                <a16:creationId xmlns:a16="http://schemas.microsoft.com/office/drawing/2014/main" id="{81F660E9-A5F3-259B-CA3F-8152DB781F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8" t="1703" r="5459" b="12280"/>
          <a:stretch/>
        </p:blipFill>
        <p:spPr bwMode="auto">
          <a:xfrm>
            <a:off x="5479337" y="3177155"/>
            <a:ext cx="500384" cy="488214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9" name="Group 2068">
            <a:extLst>
              <a:ext uri="{FF2B5EF4-FFF2-40B4-BE49-F238E27FC236}">
                <a16:creationId xmlns:a16="http://schemas.microsoft.com/office/drawing/2014/main" id="{49051D55-30A0-FD97-381B-9F2B92DA0C1B}"/>
              </a:ext>
            </a:extLst>
          </p:cNvPr>
          <p:cNvGrpSpPr/>
          <p:nvPr/>
        </p:nvGrpSpPr>
        <p:grpSpPr>
          <a:xfrm>
            <a:off x="7503160" y="5124909"/>
            <a:ext cx="477519" cy="477519"/>
            <a:chOff x="6381043" y="4212081"/>
            <a:chExt cx="477519" cy="477519"/>
          </a:xfrm>
        </p:grpSpPr>
        <p:sp>
          <p:nvSpPr>
            <p:cNvPr id="2064" name="Oval 2063">
              <a:extLst>
                <a:ext uri="{FF2B5EF4-FFF2-40B4-BE49-F238E27FC236}">
                  <a16:creationId xmlns:a16="http://schemas.microsoft.com/office/drawing/2014/main" id="{434941E3-DBCE-C312-5D6B-0DCAAF8D5A79}"/>
                </a:ext>
              </a:extLst>
            </p:cNvPr>
            <p:cNvSpPr/>
            <p:nvPr/>
          </p:nvSpPr>
          <p:spPr>
            <a:xfrm>
              <a:off x="6381043" y="4212081"/>
              <a:ext cx="477519" cy="4775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68" name="Freeform: Shape 2067">
              <a:extLst>
                <a:ext uri="{FF2B5EF4-FFF2-40B4-BE49-F238E27FC236}">
                  <a16:creationId xmlns:a16="http://schemas.microsoft.com/office/drawing/2014/main" id="{9B2C7D4B-650A-93FB-5E12-62E26596585F}"/>
                </a:ext>
              </a:extLst>
            </p:cNvPr>
            <p:cNvSpPr/>
            <p:nvPr/>
          </p:nvSpPr>
          <p:spPr>
            <a:xfrm>
              <a:off x="6487450" y="4319345"/>
              <a:ext cx="266903" cy="265355"/>
            </a:xfrm>
            <a:custGeom>
              <a:avLst/>
              <a:gdLst>
                <a:gd name="connsiteX0" fmla="*/ 426720 w 4206240"/>
                <a:gd name="connsiteY0" fmla="*/ 1456944 h 4181856"/>
                <a:gd name="connsiteX1" fmla="*/ 426720 w 4206240"/>
                <a:gd name="connsiteY1" fmla="*/ 2718816 h 4181856"/>
                <a:gd name="connsiteX2" fmla="*/ 1066800 w 4206240"/>
                <a:gd name="connsiteY2" fmla="*/ 2084832 h 4181856"/>
                <a:gd name="connsiteX3" fmla="*/ 3163824 w 4206240"/>
                <a:gd name="connsiteY3" fmla="*/ 1213104 h 4181856"/>
                <a:gd name="connsiteX4" fmla="*/ 2054352 w 4206240"/>
                <a:gd name="connsiteY4" fmla="*/ 2066544 h 4181856"/>
                <a:gd name="connsiteX5" fmla="*/ 3163824 w 4206240"/>
                <a:gd name="connsiteY5" fmla="*/ 2944368 h 4181856"/>
                <a:gd name="connsiteX6" fmla="*/ 3163824 w 4206240"/>
                <a:gd name="connsiteY6" fmla="*/ 0 h 4181856"/>
                <a:gd name="connsiteX7" fmla="*/ 4206240 w 4206240"/>
                <a:gd name="connsiteY7" fmla="*/ 426720 h 4181856"/>
                <a:gd name="connsiteX8" fmla="*/ 4206240 w 4206240"/>
                <a:gd name="connsiteY8" fmla="*/ 3742944 h 4181856"/>
                <a:gd name="connsiteX9" fmla="*/ 3163824 w 4206240"/>
                <a:gd name="connsiteY9" fmla="*/ 4181856 h 4181856"/>
                <a:gd name="connsiteX10" fmla="*/ 1499616 w 4206240"/>
                <a:gd name="connsiteY10" fmla="*/ 2493264 h 4181856"/>
                <a:gd name="connsiteX11" fmla="*/ 438912 w 4206240"/>
                <a:gd name="connsiteY11" fmla="*/ 3334512 h 4181856"/>
                <a:gd name="connsiteX12" fmla="*/ 6096 w 4206240"/>
                <a:gd name="connsiteY12" fmla="*/ 3115056 h 4181856"/>
                <a:gd name="connsiteX13" fmla="*/ 0 w 4206240"/>
                <a:gd name="connsiteY13" fmla="*/ 1036320 h 4181856"/>
                <a:gd name="connsiteX14" fmla="*/ 426720 w 4206240"/>
                <a:gd name="connsiteY14" fmla="*/ 810768 h 4181856"/>
                <a:gd name="connsiteX15" fmla="*/ 1499616 w 4206240"/>
                <a:gd name="connsiteY15" fmla="*/ 1652016 h 418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06240" h="4181856">
                  <a:moveTo>
                    <a:pt x="426720" y="1456944"/>
                  </a:moveTo>
                  <a:lnTo>
                    <a:pt x="426720" y="2718816"/>
                  </a:lnTo>
                  <a:lnTo>
                    <a:pt x="1066800" y="2084832"/>
                  </a:lnTo>
                  <a:close/>
                  <a:moveTo>
                    <a:pt x="3163824" y="1213104"/>
                  </a:moveTo>
                  <a:lnTo>
                    <a:pt x="2054352" y="2066544"/>
                  </a:lnTo>
                  <a:lnTo>
                    <a:pt x="3163824" y="2944368"/>
                  </a:lnTo>
                  <a:close/>
                  <a:moveTo>
                    <a:pt x="3163824" y="0"/>
                  </a:moveTo>
                  <a:lnTo>
                    <a:pt x="4206240" y="426720"/>
                  </a:lnTo>
                  <a:lnTo>
                    <a:pt x="4206240" y="3742944"/>
                  </a:lnTo>
                  <a:lnTo>
                    <a:pt x="3163824" y="4181856"/>
                  </a:lnTo>
                  <a:lnTo>
                    <a:pt x="1499616" y="2493264"/>
                  </a:lnTo>
                  <a:lnTo>
                    <a:pt x="438912" y="3334512"/>
                  </a:lnTo>
                  <a:lnTo>
                    <a:pt x="6096" y="3115056"/>
                  </a:lnTo>
                  <a:lnTo>
                    <a:pt x="0" y="1036320"/>
                  </a:lnTo>
                  <a:lnTo>
                    <a:pt x="426720" y="810768"/>
                  </a:lnTo>
                  <a:lnTo>
                    <a:pt x="1499616" y="16520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vi-VN" dirty="0"/>
            </a:p>
          </p:txBody>
        </p:sp>
      </p:grpSp>
    </p:spTree>
    <p:extLst>
      <p:ext uri="{BB962C8B-B14F-4D97-AF65-F5344CB8AC3E}">
        <p14:creationId xmlns:p14="http://schemas.microsoft.com/office/powerpoint/2010/main" val="169176741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5E8C71-EF66-6D87-775D-E6C8B621D046}"/>
              </a:ext>
            </a:extLst>
          </p:cNvPr>
          <p:cNvCxnSpPr>
            <a:cxnSpLocks/>
          </p:cNvCxnSpPr>
          <p:nvPr/>
        </p:nvCxnSpPr>
        <p:spPr>
          <a:xfrm flipH="1">
            <a:off x="11267440" y="1376583"/>
            <a:ext cx="1043966" cy="0"/>
          </a:xfrm>
          <a:prstGeom prst="line">
            <a:avLst/>
          </a:prstGeom>
          <a:ln w="38100"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rgbClr val="0747A6"/>
                </a:gs>
              </a:gsLst>
              <a:lin ang="0" scaled="0"/>
            </a:gra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1E5579-4951-1173-5EC7-49BA24A68A94}"/>
              </a:ext>
            </a:extLst>
          </p:cNvPr>
          <p:cNvCxnSpPr>
            <a:cxnSpLocks/>
          </p:cNvCxnSpPr>
          <p:nvPr/>
        </p:nvCxnSpPr>
        <p:spPr>
          <a:xfrm flipH="1" flipV="1">
            <a:off x="10543790" y="568446"/>
            <a:ext cx="720820" cy="808137"/>
          </a:xfrm>
          <a:prstGeom prst="line">
            <a:avLst/>
          </a:prstGeom>
          <a:ln w="38100">
            <a:solidFill>
              <a:srgbClr val="0747A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08999D-2734-3E16-48D1-8DA6D3BBC195}"/>
              </a:ext>
            </a:extLst>
          </p:cNvPr>
          <p:cNvCxnSpPr>
            <a:cxnSpLocks/>
          </p:cNvCxnSpPr>
          <p:nvPr/>
        </p:nvCxnSpPr>
        <p:spPr>
          <a:xfrm flipH="1">
            <a:off x="4268228" y="568446"/>
            <a:ext cx="6275562" cy="0"/>
          </a:xfrm>
          <a:prstGeom prst="line">
            <a:avLst/>
          </a:prstGeom>
          <a:ln w="38100">
            <a:solidFill>
              <a:srgbClr val="0747A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2D5ADB6-75B8-23C6-4790-16BD9CF3E8CB}"/>
              </a:ext>
            </a:extLst>
          </p:cNvPr>
          <p:cNvGrpSpPr/>
          <p:nvPr/>
        </p:nvGrpSpPr>
        <p:grpSpPr>
          <a:xfrm>
            <a:off x="210143" y="88788"/>
            <a:ext cx="4536121" cy="1648190"/>
            <a:chOff x="-238440" y="375115"/>
            <a:chExt cx="4536121" cy="164819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45A872-B94B-34FC-374A-8585A908BFA6}"/>
                </a:ext>
              </a:extLst>
            </p:cNvPr>
            <p:cNvGrpSpPr/>
            <p:nvPr/>
          </p:nvGrpSpPr>
          <p:grpSpPr>
            <a:xfrm>
              <a:off x="385314" y="375115"/>
              <a:ext cx="3912367" cy="1648190"/>
              <a:chOff x="527554" y="476715"/>
              <a:chExt cx="3912367" cy="164819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998BD47-6E5C-D357-12ED-5E65F38A3E15}"/>
                  </a:ext>
                </a:extLst>
              </p:cNvPr>
              <p:cNvGrpSpPr/>
              <p:nvPr/>
            </p:nvGrpSpPr>
            <p:grpSpPr>
              <a:xfrm>
                <a:off x="527554" y="476715"/>
                <a:ext cx="1354464" cy="1648190"/>
                <a:chOff x="2754682" y="5127616"/>
                <a:chExt cx="1354464" cy="1648190"/>
              </a:xfrm>
            </p:grpSpPr>
            <p:sp>
              <p:nvSpPr>
                <p:cNvPr id="4" name="Circle: Hollow 3">
                  <a:extLst>
                    <a:ext uri="{FF2B5EF4-FFF2-40B4-BE49-F238E27FC236}">
                      <a16:creationId xmlns:a16="http://schemas.microsoft.com/office/drawing/2014/main" id="{07589624-D149-D590-E363-0BE495C13526}"/>
                    </a:ext>
                  </a:extLst>
                </p:cNvPr>
                <p:cNvSpPr/>
                <p:nvPr/>
              </p:nvSpPr>
              <p:spPr>
                <a:xfrm>
                  <a:off x="2754682" y="5127616"/>
                  <a:ext cx="1354464" cy="1354464"/>
                </a:xfrm>
                <a:prstGeom prst="donut">
                  <a:avLst>
                    <a:gd name="adj" fmla="val 28632"/>
                  </a:avLst>
                </a:prstGeom>
                <a:solidFill>
                  <a:srgbClr val="EEEE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9DDC87B-8CDB-7382-9605-4389542A08EA}"/>
                    </a:ext>
                  </a:extLst>
                </p:cNvPr>
                <p:cNvSpPr/>
                <p:nvPr/>
              </p:nvSpPr>
              <p:spPr>
                <a:xfrm>
                  <a:off x="3220720" y="6298286"/>
                  <a:ext cx="457200" cy="477520"/>
                </a:xfrm>
                <a:prstGeom prst="rect">
                  <a:avLst/>
                </a:prstGeom>
                <a:solidFill>
                  <a:srgbClr val="EEEE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FC0EA5-0146-4EF5-CC5D-2253C2080C35}"/>
                  </a:ext>
                </a:extLst>
              </p:cNvPr>
              <p:cNvSpPr txBox="1"/>
              <p:nvPr/>
            </p:nvSpPr>
            <p:spPr>
              <a:xfrm>
                <a:off x="993592" y="692282"/>
                <a:ext cx="31215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Get started with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B4E845-292C-E569-B01F-5803F448A9ED}"/>
                  </a:ext>
                </a:extLst>
              </p:cNvPr>
              <p:cNvSpPr txBox="1"/>
              <p:nvPr/>
            </p:nvSpPr>
            <p:spPr>
              <a:xfrm>
                <a:off x="993593" y="1061614"/>
                <a:ext cx="344632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rgbClr val="0747A6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SourceTree</a:t>
                </a:r>
                <a:endParaRPr lang="vi-VN" sz="4000" b="1" dirty="0">
                  <a:solidFill>
                    <a:srgbClr val="0747A6"/>
                  </a:solidFill>
                  <a:cs typeface="Poppins" panose="00000500000000000000" pitchFamily="2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A680D22-4447-6D3C-4327-9E03F2462CE4}"/>
                </a:ext>
              </a:extLst>
            </p:cNvPr>
            <p:cNvSpPr txBox="1"/>
            <p:nvPr/>
          </p:nvSpPr>
          <p:spPr>
            <a:xfrm>
              <a:off x="-238440" y="477108"/>
              <a:ext cx="1147314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0" dirty="0">
                  <a:solidFill>
                    <a:srgbClr val="0747A6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01</a:t>
              </a:r>
              <a:endParaRPr lang="vi-VN" sz="8000" dirty="0">
                <a:solidFill>
                  <a:srgbClr val="0747A6"/>
                </a:solidFill>
                <a:cs typeface="Poppins" panose="00000500000000000000" pitchFamily="2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B18A20-8DD1-3EB8-C2DA-1A79E704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057B-B40A-4F17-9E7D-B6A780EFDF8B}" type="slidenum">
              <a:rPr lang="vi-VN" smtClean="0"/>
              <a:t>5</a:t>
            </a:fld>
            <a:endParaRPr lang="vi-V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BD3CC2-2284-B0DD-6D93-EB83A14303BF}"/>
              </a:ext>
            </a:extLst>
          </p:cNvPr>
          <p:cNvSpPr/>
          <p:nvPr/>
        </p:nvSpPr>
        <p:spPr>
          <a:xfrm>
            <a:off x="4115000" y="412722"/>
            <a:ext cx="306456" cy="306456"/>
          </a:xfrm>
          <a:prstGeom prst="ellipse">
            <a:avLst/>
          </a:prstGeom>
          <a:solidFill>
            <a:srgbClr val="0747A6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050" name="Picture 2" descr="Computer monitor">
            <a:extLst>
              <a:ext uri="{FF2B5EF4-FFF2-40B4-BE49-F238E27FC236}">
                <a16:creationId xmlns:a16="http://schemas.microsoft.com/office/drawing/2014/main" id="{7F833AE8-77B5-2A83-1C9A-25BD73F978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4" t="14360" r="4899" b="16155"/>
          <a:stretch/>
        </p:blipFill>
        <p:spPr bwMode="auto">
          <a:xfrm>
            <a:off x="9555864" y="2893652"/>
            <a:ext cx="2183670" cy="164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ssues view">
            <a:extLst>
              <a:ext uri="{FF2B5EF4-FFF2-40B4-BE49-F238E27FC236}">
                <a16:creationId xmlns:a16="http://schemas.microsoft.com/office/drawing/2014/main" id="{0F4B9C47-7B66-2257-6FA2-30C899D915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5" t="22541" r="7804" b="23654"/>
          <a:stretch/>
        </p:blipFill>
        <p:spPr bwMode="auto">
          <a:xfrm>
            <a:off x="8273358" y="4656847"/>
            <a:ext cx="1828799" cy="116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 application window">
            <a:extLst>
              <a:ext uri="{FF2B5EF4-FFF2-40B4-BE49-F238E27FC236}">
                <a16:creationId xmlns:a16="http://schemas.microsoft.com/office/drawing/2014/main" id="{2D7D8A2F-DA17-C0C8-AC6C-0414442B3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4" t="16261" r="5254" b="15361"/>
          <a:stretch/>
        </p:blipFill>
        <p:spPr bwMode="auto">
          <a:xfrm>
            <a:off x="8062041" y="2452007"/>
            <a:ext cx="1372471" cy="105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49" name="Straight Connector 2048">
            <a:extLst>
              <a:ext uri="{FF2B5EF4-FFF2-40B4-BE49-F238E27FC236}">
                <a16:creationId xmlns:a16="http://schemas.microsoft.com/office/drawing/2014/main" id="{CF92C3D9-51EC-8E06-C9B6-CA80CC7D6A99}"/>
              </a:ext>
            </a:extLst>
          </p:cNvPr>
          <p:cNvCxnSpPr/>
          <p:nvPr/>
        </p:nvCxnSpPr>
        <p:spPr>
          <a:xfrm flipV="1">
            <a:off x="595515" y="2332854"/>
            <a:ext cx="0" cy="4807670"/>
          </a:xfrm>
          <a:prstGeom prst="line">
            <a:avLst/>
          </a:prstGeom>
          <a:ln w="38100">
            <a:solidFill>
              <a:srgbClr val="0747A6">
                <a:alpha val="28000"/>
              </a:srgb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2" name="Group 2071">
            <a:extLst>
              <a:ext uri="{FF2B5EF4-FFF2-40B4-BE49-F238E27FC236}">
                <a16:creationId xmlns:a16="http://schemas.microsoft.com/office/drawing/2014/main" id="{20A21ED6-58D3-8DB8-79E2-9D1E51E19564}"/>
              </a:ext>
            </a:extLst>
          </p:cNvPr>
          <p:cNvGrpSpPr/>
          <p:nvPr/>
        </p:nvGrpSpPr>
        <p:grpSpPr>
          <a:xfrm>
            <a:off x="442287" y="2768994"/>
            <a:ext cx="5321201" cy="369332"/>
            <a:chOff x="270978" y="2458263"/>
            <a:chExt cx="5321201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DFECCA9-BF0A-D916-1AFB-13208CF814DD}"/>
                </a:ext>
              </a:extLst>
            </p:cNvPr>
            <p:cNvSpPr txBox="1"/>
            <p:nvPr/>
          </p:nvSpPr>
          <p:spPr>
            <a:xfrm>
              <a:off x="686669" y="2458263"/>
              <a:ext cx="4905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solidFill>
                    <a:srgbClr val="253858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A free Git client for </a:t>
              </a:r>
              <a:r>
                <a:rPr lang="en-US" b="1" i="0" dirty="0">
                  <a:solidFill>
                    <a:srgbClr val="253858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Windows</a:t>
              </a:r>
              <a:r>
                <a:rPr lang="en-US" b="0" i="0" dirty="0">
                  <a:solidFill>
                    <a:srgbClr val="253858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 and </a:t>
              </a:r>
              <a:r>
                <a:rPr lang="en-US" b="1" i="0" dirty="0">
                  <a:solidFill>
                    <a:srgbClr val="253858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Mac OS</a:t>
              </a:r>
            </a:p>
          </p:txBody>
        </p:sp>
        <p:grpSp>
          <p:nvGrpSpPr>
            <p:cNvPr id="2056" name="Group 2055">
              <a:extLst>
                <a:ext uri="{FF2B5EF4-FFF2-40B4-BE49-F238E27FC236}">
                  <a16:creationId xmlns:a16="http://schemas.microsoft.com/office/drawing/2014/main" id="{31834008-F3B2-7A8F-26E0-32508B5B46F6}"/>
                </a:ext>
              </a:extLst>
            </p:cNvPr>
            <p:cNvGrpSpPr/>
            <p:nvPr/>
          </p:nvGrpSpPr>
          <p:grpSpPr>
            <a:xfrm>
              <a:off x="270978" y="2490363"/>
              <a:ext cx="306456" cy="306456"/>
              <a:chOff x="921428" y="3536277"/>
              <a:chExt cx="306456" cy="306456"/>
            </a:xfrm>
          </p:grpSpPr>
          <p:sp>
            <p:nvSpPr>
              <p:cNvPr id="2053" name="Oval 2052">
                <a:extLst>
                  <a:ext uri="{FF2B5EF4-FFF2-40B4-BE49-F238E27FC236}">
                    <a16:creationId xmlns:a16="http://schemas.microsoft.com/office/drawing/2014/main" id="{A2D83846-C51D-D9CF-9708-EEE2E7BD0732}"/>
                  </a:ext>
                </a:extLst>
              </p:cNvPr>
              <p:cNvSpPr/>
              <p:nvPr/>
            </p:nvSpPr>
            <p:spPr>
              <a:xfrm>
                <a:off x="1018095" y="3638746"/>
                <a:ext cx="113122" cy="113122"/>
              </a:xfrm>
              <a:prstGeom prst="ellipse">
                <a:avLst/>
              </a:prstGeom>
              <a:solidFill>
                <a:srgbClr val="074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055" name="Oval 2054">
                <a:extLst>
                  <a:ext uri="{FF2B5EF4-FFF2-40B4-BE49-F238E27FC236}">
                    <a16:creationId xmlns:a16="http://schemas.microsoft.com/office/drawing/2014/main" id="{C8F8D576-7828-F6FB-B442-E04ABBF87175}"/>
                  </a:ext>
                </a:extLst>
              </p:cNvPr>
              <p:cNvSpPr/>
              <p:nvPr/>
            </p:nvSpPr>
            <p:spPr>
              <a:xfrm>
                <a:off x="921428" y="3536277"/>
                <a:ext cx="306456" cy="306456"/>
              </a:xfrm>
              <a:prstGeom prst="ellipse">
                <a:avLst/>
              </a:prstGeom>
              <a:solidFill>
                <a:srgbClr val="0747A6">
                  <a:alpha val="2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grpSp>
        <p:nvGrpSpPr>
          <p:cNvPr id="2071" name="Group 2070">
            <a:extLst>
              <a:ext uri="{FF2B5EF4-FFF2-40B4-BE49-F238E27FC236}">
                <a16:creationId xmlns:a16="http://schemas.microsoft.com/office/drawing/2014/main" id="{C7F6A914-8C5D-9657-6938-7EE8241F06D8}"/>
              </a:ext>
            </a:extLst>
          </p:cNvPr>
          <p:cNvGrpSpPr/>
          <p:nvPr/>
        </p:nvGrpSpPr>
        <p:grpSpPr>
          <a:xfrm>
            <a:off x="442287" y="3406225"/>
            <a:ext cx="5572872" cy="369332"/>
            <a:chOff x="270978" y="2996076"/>
            <a:chExt cx="5572872" cy="369332"/>
          </a:xfrm>
        </p:grpSpPr>
        <p:sp>
          <p:nvSpPr>
            <p:cNvPr id="2057" name="TextBox 2056">
              <a:extLst>
                <a:ext uri="{FF2B5EF4-FFF2-40B4-BE49-F238E27FC236}">
                  <a16:creationId xmlns:a16="http://schemas.microsoft.com/office/drawing/2014/main" id="{034CCA48-9169-5EEF-892A-A8D85D9A98EF}"/>
                </a:ext>
              </a:extLst>
            </p:cNvPr>
            <p:cNvSpPr txBox="1"/>
            <p:nvPr/>
          </p:nvSpPr>
          <p:spPr>
            <a:xfrm>
              <a:off x="686669" y="2996076"/>
              <a:ext cx="5157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0" dirty="0">
                  <a:solidFill>
                    <a:srgbClr val="253858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Simple</a:t>
              </a:r>
              <a:r>
                <a:rPr lang="en-US" b="0" i="0" dirty="0">
                  <a:solidFill>
                    <a:srgbClr val="253858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 for </a:t>
              </a:r>
              <a:r>
                <a:rPr lang="en-US" i="0" dirty="0">
                  <a:solidFill>
                    <a:srgbClr val="253858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beginners</a:t>
              </a:r>
              <a:r>
                <a:rPr lang="en-US" b="0" i="0" dirty="0">
                  <a:solidFill>
                    <a:srgbClr val="253858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 &amp; </a:t>
              </a:r>
              <a:r>
                <a:rPr lang="en-US" b="1" i="0" dirty="0">
                  <a:solidFill>
                    <a:srgbClr val="253858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Powerful</a:t>
              </a:r>
              <a:r>
                <a:rPr lang="en-US" b="0" i="0" dirty="0">
                  <a:solidFill>
                    <a:srgbClr val="253858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 for experts</a:t>
              </a:r>
              <a:endParaRPr lang="en-US" b="1" i="0" dirty="0">
                <a:solidFill>
                  <a:srgbClr val="25385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2058" name="Group 2057">
              <a:extLst>
                <a:ext uri="{FF2B5EF4-FFF2-40B4-BE49-F238E27FC236}">
                  <a16:creationId xmlns:a16="http://schemas.microsoft.com/office/drawing/2014/main" id="{DE6EFB3A-9DF6-73F5-A7AA-30AD79171F0D}"/>
                </a:ext>
              </a:extLst>
            </p:cNvPr>
            <p:cNvGrpSpPr/>
            <p:nvPr/>
          </p:nvGrpSpPr>
          <p:grpSpPr>
            <a:xfrm>
              <a:off x="270978" y="3028176"/>
              <a:ext cx="306456" cy="306456"/>
              <a:chOff x="921428" y="3536277"/>
              <a:chExt cx="306456" cy="306456"/>
            </a:xfrm>
          </p:grpSpPr>
          <p:sp>
            <p:nvSpPr>
              <p:cNvPr id="2059" name="Oval 2058">
                <a:extLst>
                  <a:ext uri="{FF2B5EF4-FFF2-40B4-BE49-F238E27FC236}">
                    <a16:creationId xmlns:a16="http://schemas.microsoft.com/office/drawing/2014/main" id="{97EC3372-9312-0155-5EA5-3D062944EB9B}"/>
                  </a:ext>
                </a:extLst>
              </p:cNvPr>
              <p:cNvSpPr/>
              <p:nvPr/>
            </p:nvSpPr>
            <p:spPr>
              <a:xfrm>
                <a:off x="1018095" y="3638746"/>
                <a:ext cx="113122" cy="113122"/>
              </a:xfrm>
              <a:prstGeom prst="ellipse">
                <a:avLst/>
              </a:prstGeom>
              <a:solidFill>
                <a:srgbClr val="074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060" name="Oval 2059">
                <a:extLst>
                  <a:ext uri="{FF2B5EF4-FFF2-40B4-BE49-F238E27FC236}">
                    <a16:creationId xmlns:a16="http://schemas.microsoft.com/office/drawing/2014/main" id="{38E00227-1FD4-15A0-8540-EBF608F92415}"/>
                  </a:ext>
                </a:extLst>
              </p:cNvPr>
              <p:cNvSpPr/>
              <p:nvPr/>
            </p:nvSpPr>
            <p:spPr>
              <a:xfrm>
                <a:off x="921428" y="3536277"/>
                <a:ext cx="306456" cy="306456"/>
              </a:xfrm>
              <a:prstGeom prst="ellipse">
                <a:avLst/>
              </a:prstGeom>
              <a:solidFill>
                <a:srgbClr val="0747A6">
                  <a:alpha val="2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grpSp>
        <p:nvGrpSpPr>
          <p:cNvPr id="2070" name="Group 2069">
            <a:extLst>
              <a:ext uri="{FF2B5EF4-FFF2-40B4-BE49-F238E27FC236}">
                <a16:creationId xmlns:a16="http://schemas.microsoft.com/office/drawing/2014/main" id="{B8782BAC-E54E-AF43-A43B-4919F3EBE17B}"/>
              </a:ext>
            </a:extLst>
          </p:cNvPr>
          <p:cNvGrpSpPr/>
          <p:nvPr/>
        </p:nvGrpSpPr>
        <p:grpSpPr>
          <a:xfrm>
            <a:off x="442287" y="4043456"/>
            <a:ext cx="3647666" cy="369332"/>
            <a:chOff x="270978" y="3518433"/>
            <a:chExt cx="3647666" cy="369332"/>
          </a:xfrm>
        </p:grpSpPr>
        <p:sp>
          <p:nvSpPr>
            <p:cNvPr id="2061" name="TextBox 2060">
              <a:extLst>
                <a:ext uri="{FF2B5EF4-FFF2-40B4-BE49-F238E27FC236}">
                  <a16:creationId xmlns:a16="http://schemas.microsoft.com/office/drawing/2014/main" id="{4437EBC5-5243-CFFA-115B-160493638852}"/>
                </a:ext>
              </a:extLst>
            </p:cNvPr>
            <p:cNvSpPr txBox="1"/>
            <p:nvPr/>
          </p:nvSpPr>
          <p:spPr>
            <a:xfrm>
              <a:off x="686669" y="3518433"/>
              <a:ext cx="3231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0" dirty="0">
                  <a:solidFill>
                    <a:srgbClr val="253858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Visualize code &amp; progress</a:t>
              </a:r>
            </a:p>
          </p:txBody>
        </p:sp>
        <p:grpSp>
          <p:nvGrpSpPr>
            <p:cNvPr id="2062" name="Group 2061">
              <a:extLst>
                <a:ext uri="{FF2B5EF4-FFF2-40B4-BE49-F238E27FC236}">
                  <a16:creationId xmlns:a16="http://schemas.microsoft.com/office/drawing/2014/main" id="{5D6F053B-FAA4-5ABE-C408-D2570EA7770F}"/>
                </a:ext>
              </a:extLst>
            </p:cNvPr>
            <p:cNvGrpSpPr/>
            <p:nvPr/>
          </p:nvGrpSpPr>
          <p:grpSpPr>
            <a:xfrm>
              <a:off x="270978" y="3550533"/>
              <a:ext cx="306456" cy="306456"/>
              <a:chOff x="921428" y="3536277"/>
              <a:chExt cx="306456" cy="306456"/>
            </a:xfrm>
          </p:grpSpPr>
          <p:sp>
            <p:nvSpPr>
              <p:cNvPr id="2063" name="Oval 2062">
                <a:extLst>
                  <a:ext uri="{FF2B5EF4-FFF2-40B4-BE49-F238E27FC236}">
                    <a16:creationId xmlns:a16="http://schemas.microsoft.com/office/drawing/2014/main" id="{D4B72E86-E0A1-81AD-9870-96AE13AC3870}"/>
                  </a:ext>
                </a:extLst>
              </p:cNvPr>
              <p:cNvSpPr/>
              <p:nvPr/>
            </p:nvSpPr>
            <p:spPr>
              <a:xfrm>
                <a:off x="1018095" y="3638746"/>
                <a:ext cx="113122" cy="113122"/>
              </a:xfrm>
              <a:prstGeom prst="ellipse">
                <a:avLst/>
              </a:prstGeom>
              <a:solidFill>
                <a:srgbClr val="074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064" name="Oval 2063">
                <a:extLst>
                  <a:ext uri="{FF2B5EF4-FFF2-40B4-BE49-F238E27FC236}">
                    <a16:creationId xmlns:a16="http://schemas.microsoft.com/office/drawing/2014/main" id="{1AD3A17E-9DF9-B9C5-D7F5-A50A9DAA1D04}"/>
                  </a:ext>
                </a:extLst>
              </p:cNvPr>
              <p:cNvSpPr/>
              <p:nvPr/>
            </p:nvSpPr>
            <p:spPr>
              <a:xfrm>
                <a:off x="921428" y="3536277"/>
                <a:ext cx="306456" cy="306456"/>
              </a:xfrm>
              <a:prstGeom prst="ellipse">
                <a:avLst/>
              </a:prstGeom>
              <a:solidFill>
                <a:srgbClr val="0747A6">
                  <a:alpha val="2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grpSp>
        <p:nvGrpSpPr>
          <p:cNvPr id="2069" name="Group 2068">
            <a:extLst>
              <a:ext uri="{FF2B5EF4-FFF2-40B4-BE49-F238E27FC236}">
                <a16:creationId xmlns:a16="http://schemas.microsoft.com/office/drawing/2014/main" id="{0FE507EA-CAAE-B304-D823-E4EA5C076837}"/>
              </a:ext>
            </a:extLst>
          </p:cNvPr>
          <p:cNvGrpSpPr/>
          <p:nvPr/>
        </p:nvGrpSpPr>
        <p:grpSpPr>
          <a:xfrm>
            <a:off x="442287" y="4680687"/>
            <a:ext cx="2515946" cy="369332"/>
            <a:chOff x="270978" y="4025381"/>
            <a:chExt cx="2515946" cy="369332"/>
          </a:xfrm>
        </p:grpSpPr>
        <p:sp>
          <p:nvSpPr>
            <p:cNvPr id="2065" name="TextBox 2064">
              <a:extLst>
                <a:ext uri="{FF2B5EF4-FFF2-40B4-BE49-F238E27FC236}">
                  <a16:creationId xmlns:a16="http://schemas.microsoft.com/office/drawing/2014/main" id="{9CC12F64-4794-C61C-96EF-06A1604AA1B1}"/>
                </a:ext>
              </a:extLst>
            </p:cNvPr>
            <p:cNvSpPr txBox="1"/>
            <p:nvPr/>
          </p:nvSpPr>
          <p:spPr>
            <a:xfrm>
              <a:off x="686669" y="4025381"/>
              <a:ext cx="2100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0" dirty="0">
                  <a:solidFill>
                    <a:srgbClr val="253858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Support </a:t>
              </a:r>
              <a:r>
                <a:rPr lang="en-US" i="0" dirty="0">
                  <a:solidFill>
                    <a:srgbClr val="253858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Git-flow</a:t>
              </a:r>
            </a:p>
          </p:txBody>
        </p:sp>
        <p:grpSp>
          <p:nvGrpSpPr>
            <p:cNvPr id="2066" name="Group 2065">
              <a:extLst>
                <a:ext uri="{FF2B5EF4-FFF2-40B4-BE49-F238E27FC236}">
                  <a16:creationId xmlns:a16="http://schemas.microsoft.com/office/drawing/2014/main" id="{93D060AD-2414-8849-A96F-E0C1350C2A2C}"/>
                </a:ext>
              </a:extLst>
            </p:cNvPr>
            <p:cNvGrpSpPr/>
            <p:nvPr/>
          </p:nvGrpSpPr>
          <p:grpSpPr>
            <a:xfrm>
              <a:off x="270978" y="4056819"/>
              <a:ext cx="306456" cy="306456"/>
              <a:chOff x="921428" y="3536277"/>
              <a:chExt cx="306456" cy="306456"/>
            </a:xfrm>
          </p:grpSpPr>
          <p:sp>
            <p:nvSpPr>
              <p:cNvPr id="2067" name="Oval 2066">
                <a:extLst>
                  <a:ext uri="{FF2B5EF4-FFF2-40B4-BE49-F238E27FC236}">
                    <a16:creationId xmlns:a16="http://schemas.microsoft.com/office/drawing/2014/main" id="{B29AF72F-49E5-967D-28F6-91AE2EB01CC7}"/>
                  </a:ext>
                </a:extLst>
              </p:cNvPr>
              <p:cNvSpPr/>
              <p:nvPr/>
            </p:nvSpPr>
            <p:spPr>
              <a:xfrm>
                <a:off x="1018095" y="3638746"/>
                <a:ext cx="113122" cy="113122"/>
              </a:xfrm>
              <a:prstGeom prst="ellipse">
                <a:avLst/>
              </a:prstGeom>
              <a:solidFill>
                <a:srgbClr val="074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068" name="Oval 2067">
                <a:extLst>
                  <a:ext uri="{FF2B5EF4-FFF2-40B4-BE49-F238E27FC236}">
                    <a16:creationId xmlns:a16="http://schemas.microsoft.com/office/drawing/2014/main" id="{45C7CCE9-D667-ADAA-2415-4797E1ACCABD}"/>
                  </a:ext>
                </a:extLst>
              </p:cNvPr>
              <p:cNvSpPr/>
              <p:nvPr/>
            </p:nvSpPr>
            <p:spPr>
              <a:xfrm>
                <a:off x="921428" y="3536277"/>
                <a:ext cx="306456" cy="306456"/>
              </a:xfrm>
              <a:prstGeom prst="ellipse">
                <a:avLst/>
              </a:prstGeom>
              <a:solidFill>
                <a:srgbClr val="0747A6">
                  <a:alpha val="2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grpSp>
        <p:nvGrpSpPr>
          <p:cNvPr id="2078" name="Group 2077">
            <a:extLst>
              <a:ext uri="{FF2B5EF4-FFF2-40B4-BE49-F238E27FC236}">
                <a16:creationId xmlns:a16="http://schemas.microsoft.com/office/drawing/2014/main" id="{D200C095-13CF-139B-31A7-DAF46A33DEE3}"/>
              </a:ext>
            </a:extLst>
          </p:cNvPr>
          <p:cNvGrpSpPr/>
          <p:nvPr/>
        </p:nvGrpSpPr>
        <p:grpSpPr>
          <a:xfrm>
            <a:off x="442287" y="5317918"/>
            <a:ext cx="5760424" cy="369332"/>
            <a:chOff x="270978" y="4025381"/>
            <a:chExt cx="5760424" cy="369332"/>
          </a:xfrm>
        </p:grpSpPr>
        <p:sp>
          <p:nvSpPr>
            <p:cNvPr id="2079" name="TextBox 2078">
              <a:extLst>
                <a:ext uri="{FF2B5EF4-FFF2-40B4-BE49-F238E27FC236}">
                  <a16:creationId xmlns:a16="http://schemas.microsoft.com/office/drawing/2014/main" id="{D2BD4E62-1A57-3E91-5E59-7B14095E77BD}"/>
                </a:ext>
              </a:extLst>
            </p:cNvPr>
            <p:cNvSpPr txBox="1"/>
            <p:nvPr/>
          </p:nvSpPr>
          <p:spPr>
            <a:xfrm>
              <a:off x="686669" y="4025381"/>
              <a:ext cx="5344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>
                  <a:solidFill>
                    <a:srgbClr val="253858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Git Large File Support &amp; Local commit </a:t>
              </a:r>
              <a:r>
                <a:rPr lang="en-US" b="1" i="0" dirty="0">
                  <a:solidFill>
                    <a:srgbClr val="253858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search</a:t>
              </a:r>
              <a:endParaRPr lang="en-US" i="0" dirty="0">
                <a:solidFill>
                  <a:srgbClr val="25385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2080" name="Group 2079">
              <a:extLst>
                <a:ext uri="{FF2B5EF4-FFF2-40B4-BE49-F238E27FC236}">
                  <a16:creationId xmlns:a16="http://schemas.microsoft.com/office/drawing/2014/main" id="{3324A4A4-578D-91F6-DA4A-9F6F7EF7DE14}"/>
                </a:ext>
              </a:extLst>
            </p:cNvPr>
            <p:cNvGrpSpPr/>
            <p:nvPr/>
          </p:nvGrpSpPr>
          <p:grpSpPr>
            <a:xfrm>
              <a:off x="270978" y="4056819"/>
              <a:ext cx="306456" cy="306456"/>
              <a:chOff x="921428" y="3536277"/>
              <a:chExt cx="306456" cy="306456"/>
            </a:xfrm>
          </p:grpSpPr>
          <p:sp>
            <p:nvSpPr>
              <p:cNvPr id="2081" name="Oval 2080">
                <a:extLst>
                  <a:ext uri="{FF2B5EF4-FFF2-40B4-BE49-F238E27FC236}">
                    <a16:creationId xmlns:a16="http://schemas.microsoft.com/office/drawing/2014/main" id="{0BD3689D-3340-1F8C-1F85-5385C62C3ED5}"/>
                  </a:ext>
                </a:extLst>
              </p:cNvPr>
              <p:cNvSpPr/>
              <p:nvPr/>
            </p:nvSpPr>
            <p:spPr>
              <a:xfrm>
                <a:off x="1018095" y="3638746"/>
                <a:ext cx="113122" cy="113122"/>
              </a:xfrm>
              <a:prstGeom prst="ellipse">
                <a:avLst/>
              </a:prstGeom>
              <a:solidFill>
                <a:srgbClr val="074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082" name="Oval 2081">
                <a:extLst>
                  <a:ext uri="{FF2B5EF4-FFF2-40B4-BE49-F238E27FC236}">
                    <a16:creationId xmlns:a16="http://schemas.microsoft.com/office/drawing/2014/main" id="{91D10993-1978-8CF5-CB61-DA6145D609B1}"/>
                  </a:ext>
                </a:extLst>
              </p:cNvPr>
              <p:cNvSpPr/>
              <p:nvPr/>
            </p:nvSpPr>
            <p:spPr>
              <a:xfrm>
                <a:off x="921428" y="3536277"/>
                <a:ext cx="306456" cy="306456"/>
              </a:xfrm>
              <a:prstGeom prst="ellipse">
                <a:avLst/>
              </a:prstGeom>
              <a:solidFill>
                <a:srgbClr val="0747A6">
                  <a:alpha val="2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pic>
        <p:nvPicPr>
          <p:cNvPr id="2083" name="Picture 12" descr="Download SourceTree for Mac | MacUpdate">
            <a:extLst>
              <a:ext uri="{FF2B5EF4-FFF2-40B4-BE49-F238E27FC236}">
                <a16:creationId xmlns:a16="http://schemas.microsoft.com/office/drawing/2014/main" id="{D75AF984-6549-89F0-FC60-79D785A83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10" y="3551650"/>
            <a:ext cx="1117428" cy="111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89" name="Group 2088">
            <a:extLst>
              <a:ext uri="{FF2B5EF4-FFF2-40B4-BE49-F238E27FC236}">
                <a16:creationId xmlns:a16="http://schemas.microsoft.com/office/drawing/2014/main" id="{3B6B610F-184E-D901-1291-8825E62398ED}"/>
              </a:ext>
            </a:extLst>
          </p:cNvPr>
          <p:cNvGrpSpPr/>
          <p:nvPr/>
        </p:nvGrpSpPr>
        <p:grpSpPr>
          <a:xfrm>
            <a:off x="442287" y="5955149"/>
            <a:ext cx="4997394" cy="369332"/>
            <a:chOff x="270978" y="4025381"/>
            <a:chExt cx="4997394" cy="369332"/>
          </a:xfrm>
        </p:grpSpPr>
        <p:sp>
          <p:nvSpPr>
            <p:cNvPr id="2090" name="TextBox 2089">
              <a:extLst>
                <a:ext uri="{FF2B5EF4-FFF2-40B4-BE49-F238E27FC236}">
                  <a16:creationId xmlns:a16="http://schemas.microsoft.com/office/drawing/2014/main" id="{EF0DB680-3A54-FE7D-FC80-19F73F8ABDF8}"/>
                </a:ext>
              </a:extLst>
            </p:cNvPr>
            <p:cNvSpPr txBox="1"/>
            <p:nvPr/>
          </p:nvSpPr>
          <p:spPr>
            <a:xfrm>
              <a:off x="686669" y="4025381"/>
              <a:ext cx="4581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>
                  <a:solidFill>
                    <a:srgbClr val="253858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Developed by the </a:t>
              </a:r>
              <a:r>
                <a:rPr lang="en-US" b="1" i="0" dirty="0">
                  <a:solidFill>
                    <a:srgbClr val="253858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Atlassian company</a:t>
              </a:r>
            </a:p>
          </p:txBody>
        </p:sp>
        <p:grpSp>
          <p:nvGrpSpPr>
            <p:cNvPr id="2091" name="Group 2090">
              <a:extLst>
                <a:ext uri="{FF2B5EF4-FFF2-40B4-BE49-F238E27FC236}">
                  <a16:creationId xmlns:a16="http://schemas.microsoft.com/office/drawing/2014/main" id="{860C8D16-4067-802F-CC54-167E502358BC}"/>
                </a:ext>
              </a:extLst>
            </p:cNvPr>
            <p:cNvGrpSpPr/>
            <p:nvPr/>
          </p:nvGrpSpPr>
          <p:grpSpPr>
            <a:xfrm>
              <a:off x="270978" y="4056819"/>
              <a:ext cx="306456" cy="306456"/>
              <a:chOff x="921428" y="3536277"/>
              <a:chExt cx="306456" cy="306456"/>
            </a:xfrm>
          </p:grpSpPr>
          <p:sp>
            <p:nvSpPr>
              <p:cNvPr id="2092" name="Oval 2091">
                <a:extLst>
                  <a:ext uri="{FF2B5EF4-FFF2-40B4-BE49-F238E27FC236}">
                    <a16:creationId xmlns:a16="http://schemas.microsoft.com/office/drawing/2014/main" id="{CC482346-571B-F568-0962-F938D1C8CB48}"/>
                  </a:ext>
                </a:extLst>
              </p:cNvPr>
              <p:cNvSpPr/>
              <p:nvPr/>
            </p:nvSpPr>
            <p:spPr>
              <a:xfrm>
                <a:off x="1018095" y="3638746"/>
                <a:ext cx="113122" cy="113122"/>
              </a:xfrm>
              <a:prstGeom prst="ellipse">
                <a:avLst/>
              </a:prstGeom>
              <a:solidFill>
                <a:srgbClr val="074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093" name="Oval 2092">
                <a:extLst>
                  <a:ext uri="{FF2B5EF4-FFF2-40B4-BE49-F238E27FC236}">
                    <a16:creationId xmlns:a16="http://schemas.microsoft.com/office/drawing/2014/main" id="{BC4BEFF0-970F-2108-A320-5797451FC1AD}"/>
                  </a:ext>
                </a:extLst>
              </p:cNvPr>
              <p:cNvSpPr/>
              <p:nvPr/>
            </p:nvSpPr>
            <p:spPr>
              <a:xfrm>
                <a:off x="921428" y="3536277"/>
                <a:ext cx="306456" cy="306456"/>
              </a:xfrm>
              <a:prstGeom prst="ellipse">
                <a:avLst/>
              </a:prstGeom>
              <a:solidFill>
                <a:srgbClr val="0747A6">
                  <a:alpha val="2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sp>
        <p:nvSpPr>
          <p:cNvPr id="2094" name="TextBox 2093">
            <a:extLst>
              <a:ext uri="{FF2B5EF4-FFF2-40B4-BE49-F238E27FC236}">
                <a16:creationId xmlns:a16="http://schemas.microsoft.com/office/drawing/2014/main" id="{C07C367C-BF59-6B11-B08B-1F79C6A1F687}"/>
              </a:ext>
            </a:extLst>
          </p:cNvPr>
          <p:cNvSpPr txBox="1"/>
          <p:nvPr/>
        </p:nvSpPr>
        <p:spPr>
          <a:xfrm>
            <a:off x="761637" y="2080625"/>
            <a:ext cx="2073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BACCE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Information</a:t>
            </a:r>
            <a:endParaRPr lang="vi-VN" sz="2400" b="1" dirty="0">
              <a:solidFill>
                <a:srgbClr val="BACCE6"/>
              </a:solidFill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437262"/>
      </p:ext>
    </p:extLst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5E8C71-EF66-6D87-775D-E6C8B621D046}"/>
              </a:ext>
            </a:extLst>
          </p:cNvPr>
          <p:cNvCxnSpPr>
            <a:cxnSpLocks/>
          </p:cNvCxnSpPr>
          <p:nvPr/>
        </p:nvCxnSpPr>
        <p:spPr>
          <a:xfrm flipH="1">
            <a:off x="11267440" y="1376583"/>
            <a:ext cx="1043966" cy="0"/>
          </a:xfrm>
          <a:prstGeom prst="line">
            <a:avLst/>
          </a:prstGeom>
          <a:ln w="38100"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rgbClr val="0747A6"/>
                </a:gs>
              </a:gsLst>
              <a:lin ang="0" scaled="0"/>
            </a:gra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1E5579-4951-1173-5EC7-49BA24A68A94}"/>
              </a:ext>
            </a:extLst>
          </p:cNvPr>
          <p:cNvCxnSpPr>
            <a:cxnSpLocks/>
          </p:cNvCxnSpPr>
          <p:nvPr/>
        </p:nvCxnSpPr>
        <p:spPr>
          <a:xfrm flipH="1" flipV="1">
            <a:off x="10543790" y="568446"/>
            <a:ext cx="720820" cy="808137"/>
          </a:xfrm>
          <a:prstGeom prst="line">
            <a:avLst/>
          </a:prstGeom>
          <a:ln w="38100">
            <a:solidFill>
              <a:srgbClr val="0747A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08999D-2734-3E16-48D1-8DA6D3BBC195}"/>
              </a:ext>
            </a:extLst>
          </p:cNvPr>
          <p:cNvCxnSpPr>
            <a:cxnSpLocks/>
          </p:cNvCxnSpPr>
          <p:nvPr/>
        </p:nvCxnSpPr>
        <p:spPr>
          <a:xfrm flipH="1">
            <a:off x="4268228" y="568446"/>
            <a:ext cx="6275562" cy="0"/>
          </a:xfrm>
          <a:prstGeom prst="line">
            <a:avLst/>
          </a:prstGeom>
          <a:ln w="38100">
            <a:solidFill>
              <a:srgbClr val="0747A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2D5ADB6-75B8-23C6-4790-16BD9CF3E8CB}"/>
              </a:ext>
            </a:extLst>
          </p:cNvPr>
          <p:cNvGrpSpPr/>
          <p:nvPr/>
        </p:nvGrpSpPr>
        <p:grpSpPr>
          <a:xfrm>
            <a:off x="210143" y="88788"/>
            <a:ext cx="4536121" cy="1648190"/>
            <a:chOff x="-238440" y="375115"/>
            <a:chExt cx="4536121" cy="164819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45A872-B94B-34FC-374A-8585A908BFA6}"/>
                </a:ext>
              </a:extLst>
            </p:cNvPr>
            <p:cNvGrpSpPr/>
            <p:nvPr/>
          </p:nvGrpSpPr>
          <p:grpSpPr>
            <a:xfrm>
              <a:off x="385314" y="375115"/>
              <a:ext cx="3912367" cy="1648190"/>
              <a:chOff x="527554" y="476715"/>
              <a:chExt cx="3912367" cy="164819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998BD47-6E5C-D357-12ED-5E65F38A3E15}"/>
                  </a:ext>
                </a:extLst>
              </p:cNvPr>
              <p:cNvGrpSpPr/>
              <p:nvPr/>
            </p:nvGrpSpPr>
            <p:grpSpPr>
              <a:xfrm>
                <a:off x="527554" y="476715"/>
                <a:ext cx="1354464" cy="1648190"/>
                <a:chOff x="2754682" y="5127616"/>
                <a:chExt cx="1354464" cy="1648190"/>
              </a:xfrm>
            </p:grpSpPr>
            <p:sp>
              <p:nvSpPr>
                <p:cNvPr id="4" name="Circle: Hollow 3">
                  <a:extLst>
                    <a:ext uri="{FF2B5EF4-FFF2-40B4-BE49-F238E27FC236}">
                      <a16:creationId xmlns:a16="http://schemas.microsoft.com/office/drawing/2014/main" id="{07589624-D149-D590-E363-0BE495C13526}"/>
                    </a:ext>
                  </a:extLst>
                </p:cNvPr>
                <p:cNvSpPr/>
                <p:nvPr/>
              </p:nvSpPr>
              <p:spPr>
                <a:xfrm>
                  <a:off x="2754682" y="5127616"/>
                  <a:ext cx="1354464" cy="1354464"/>
                </a:xfrm>
                <a:prstGeom prst="donut">
                  <a:avLst>
                    <a:gd name="adj" fmla="val 28632"/>
                  </a:avLst>
                </a:prstGeom>
                <a:solidFill>
                  <a:srgbClr val="EEEE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9DDC87B-8CDB-7382-9605-4389542A08EA}"/>
                    </a:ext>
                  </a:extLst>
                </p:cNvPr>
                <p:cNvSpPr/>
                <p:nvPr/>
              </p:nvSpPr>
              <p:spPr>
                <a:xfrm>
                  <a:off x="3220720" y="6298286"/>
                  <a:ext cx="457200" cy="477520"/>
                </a:xfrm>
                <a:prstGeom prst="rect">
                  <a:avLst/>
                </a:prstGeom>
                <a:solidFill>
                  <a:srgbClr val="EEEE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FC0EA5-0146-4EF5-CC5D-2253C2080C35}"/>
                  </a:ext>
                </a:extLst>
              </p:cNvPr>
              <p:cNvSpPr txBox="1"/>
              <p:nvPr/>
            </p:nvSpPr>
            <p:spPr>
              <a:xfrm>
                <a:off x="993592" y="692282"/>
                <a:ext cx="31215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Get started with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B4E845-292C-E569-B01F-5803F448A9ED}"/>
                  </a:ext>
                </a:extLst>
              </p:cNvPr>
              <p:cNvSpPr txBox="1"/>
              <p:nvPr/>
            </p:nvSpPr>
            <p:spPr>
              <a:xfrm>
                <a:off x="993593" y="1061614"/>
                <a:ext cx="344632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rgbClr val="0747A6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SourceTree</a:t>
                </a:r>
                <a:endParaRPr lang="vi-VN" sz="4000" b="1" dirty="0">
                  <a:solidFill>
                    <a:srgbClr val="0747A6"/>
                  </a:solidFill>
                  <a:cs typeface="Poppins" panose="00000500000000000000" pitchFamily="2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A680D22-4447-6D3C-4327-9E03F2462CE4}"/>
                </a:ext>
              </a:extLst>
            </p:cNvPr>
            <p:cNvSpPr txBox="1"/>
            <p:nvPr/>
          </p:nvSpPr>
          <p:spPr>
            <a:xfrm>
              <a:off x="-238440" y="477108"/>
              <a:ext cx="1147314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0" dirty="0">
                  <a:solidFill>
                    <a:srgbClr val="0747A6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01</a:t>
              </a:r>
              <a:endParaRPr lang="vi-VN" sz="8000" dirty="0">
                <a:solidFill>
                  <a:srgbClr val="0747A6"/>
                </a:solidFill>
                <a:cs typeface="Poppins" panose="00000500000000000000" pitchFamily="2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B18A20-8DD1-3EB8-C2DA-1A79E704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057B-B40A-4F17-9E7D-B6A780EFDF8B}" type="slidenum">
              <a:rPr lang="vi-VN" smtClean="0"/>
              <a:t>6</a:t>
            </a:fld>
            <a:endParaRPr lang="vi-V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BD3CC2-2284-B0DD-6D93-EB83A14303BF}"/>
              </a:ext>
            </a:extLst>
          </p:cNvPr>
          <p:cNvSpPr/>
          <p:nvPr/>
        </p:nvSpPr>
        <p:spPr>
          <a:xfrm>
            <a:off x="4115000" y="412722"/>
            <a:ext cx="306456" cy="306456"/>
          </a:xfrm>
          <a:prstGeom prst="ellipse">
            <a:avLst/>
          </a:prstGeom>
          <a:solidFill>
            <a:srgbClr val="0747A6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F3CE15F-1D86-4384-5959-33108C26D82F}"/>
              </a:ext>
            </a:extLst>
          </p:cNvPr>
          <p:cNvGrpSpPr/>
          <p:nvPr/>
        </p:nvGrpSpPr>
        <p:grpSpPr>
          <a:xfrm>
            <a:off x="346573" y="2007658"/>
            <a:ext cx="8799382" cy="4949653"/>
            <a:chOff x="346573" y="2007658"/>
            <a:chExt cx="8799382" cy="494965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38F8707-A486-4692-8C0E-9AFC1D670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6573" y="2007658"/>
              <a:ext cx="8799382" cy="4949653"/>
            </a:xfrm>
            <a:prstGeom prst="roundRect">
              <a:avLst>
                <a:gd name="adj" fmla="val 1305"/>
              </a:avLst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D098F3E-2C96-F86F-C27A-27F96AEB910D}"/>
                </a:ext>
              </a:extLst>
            </p:cNvPr>
            <p:cNvSpPr/>
            <p:nvPr/>
          </p:nvSpPr>
          <p:spPr>
            <a:xfrm>
              <a:off x="346573" y="2319190"/>
              <a:ext cx="3424149" cy="348792"/>
            </a:xfrm>
            <a:prstGeom prst="rect">
              <a:avLst/>
            </a:prstGeom>
            <a:solidFill>
              <a:srgbClr val="FFC00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BF7590-0F2B-B580-B20C-7611088B27DB}"/>
                </a:ext>
              </a:extLst>
            </p:cNvPr>
            <p:cNvSpPr/>
            <p:nvPr/>
          </p:nvSpPr>
          <p:spPr>
            <a:xfrm>
              <a:off x="1562894" y="2822055"/>
              <a:ext cx="7583061" cy="2064270"/>
            </a:xfrm>
            <a:prstGeom prst="rect">
              <a:avLst/>
            </a:prstGeom>
            <a:solidFill>
              <a:srgbClr val="179287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BD461F-8C08-6BC8-A455-EB718CD53E71}"/>
                </a:ext>
              </a:extLst>
            </p:cNvPr>
            <p:cNvSpPr/>
            <p:nvPr/>
          </p:nvSpPr>
          <p:spPr>
            <a:xfrm>
              <a:off x="1562894" y="5040398"/>
              <a:ext cx="3791531" cy="1817602"/>
            </a:xfrm>
            <a:prstGeom prst="rect">
              <a:avLst/>
            </a:prstGeom>
            <a:solidFill>
              <a:srgbClr val="FF000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120EA91-20C1-07FE-EBE8-83BE7D5AAC59}"/>
                </a:ext>
              </a:extLst>
            </p:cNvPr>
            <p:cNvSpPr/>
            <p:nvPr/>
          </p:nvSpPr>
          <p:spPr>
            <a:xfrm>
              <a:off x="5354425" y="5040396"/>
              <a:ext cx="3778755" cy="1817603"/>
            </a:xfrm>
            <a:prstGeom prst="rect">
              <a:avLst/>
            </a:prstGeom>
            <a:solidFill>
              <a:srgbClr val="0070C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FAA0BB0-4E6E-39FD-0939-755CFB9EA658}"/>
                </a:ext>
              </a:extLst>
            </p:cNvPr>
            <p:cNvSpPr/>
            <p:nvPr/>
          </p:nvSpPr>
          <p:spPr>
            <a:xfrm>
              <a:off x="346573" y="4500572"/>
              <a:ext cx="1216321" cy="1431122"/>
            </a:xfrm>
            <a:prstGeom prst="rect">
              <a:avLst/>
            </a:prstGeom>
            <a:solidFill>
              <a:srgbClr val="7030A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3CE146F-DB49-71F2-4205-824445127A91}"/>
                </a:ext>
              </a:extLst>
            </p:cNvPr>
            <p:cNvSpPr/>
            <p:nvPr/>
          </p:nvSpPr>
          <p:spPr>
            <a:xfrm>
              <a:off x="346573" y="3321050"/>
              <a:ext cx="1216321" cy="945264"/>
            </a:xfrm>
            <a:prstGeom prst="rect">
              <a:avLst/>
            </a:prstGeom>
            <a:solidFill>
              <a:srgbClr val="7030A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0C32706-6205-5A5F-443F-514BAEB5CB2E}"/>
                </a:ext>
              </a:extLst>
            </p:cNvPr>
            <p:cNvSpPr/>
            <p:nvPr/>
          </p:nvSpPr>
          <p:spPr>
            <a:xfrm>
              <a:off x="346573" y="5974556"/>
              <a:ext cx="1216321" cy="883444"/>
            </a:xfrm>
            <a:prstGeom prst="rect">
              <a:avLst/>
            </a:prstGeom>
            <a:solidFill>
              <a:srgbClr val="7030A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5827030-26FE-504D-2A71-B80AE7B60588}"/>
              </a:ext>
            </a:extLst>
          </p:cNvPr>
          <p:cNvSpPr/>
          <p:nvPr/>
        </p:nvSpPr>
        <p:spPr>
          <a:xfrm>
            <a:off x="9367113" y="2570470"/>
            <a:ext cx="2478314" cy="398222"/>
          </a:xfrm>
          <a:prstGeom prst="rect">
            <a:avLst/>
          </a:prstGeom>
          <a:solidFill>
            <a:srgbClr val="F7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Common actions</a:t>
            </a:r>
            <a:endParaRPr lang="vi-VN" sz="1600" dirty="0">
              <a:solidFill>
                <a:schemeClr val="tx1">
                  <a:lumMod val="75000"/>
                  <a:lumOff val="25000"/>
                </a:schemeClr>
              </a:solidFill>
              <a:cs typeface="Poppi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7DF592-A56E-E916-371A-6D765277E31F}"/>
              </a:ext>
            </a:extLst>
          </p:cNvPr>
          <p:cNvSpPr/>
          <p:nvPr/>
        </p:nvSpPr>
        <p:spPr>
          <a:xfrm>
            <a:off x="9367113" y="3123791"/>
            <a:ext cx="2478314" cy="398222"/>
          </a:xfrm>
          <a:prstGeom prst="rect">
            <a:avLst/>
          </a:prstGeom>
          <a:solidFill>
            <a:srgbClr val="DAE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Commits history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7C86CE-371B-A932-E294-5687BA4E6C11}"/>
              </a:ext>
            </a:extLst>
          </p:cNvPr>
          <p:cNvSpPr/>
          <p:nvPr/>
        </p:nvSpPr>
        <p:spPr>
          <a:xfrm>
            <a:off x="9367113" y="3681294"/>
            <a:ext cx="2478314" cy="398222"/>
          </a:xfrm>
          <a:prstGeom prst="rect">
            <a:avLst/>
          </a:prstGeom>
          <a:solidFill>
            <a:srgbClr val="FF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Commit detail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B57B98-74E9-9F27-69EE-E64C4995D02C}"/>
              </a:ext>
            </a:extLst>
          </p:cNvPr>
          <p:cNvSpPr/>
          <p:nvPr/>
        </p:nvSpPr>
        <p:spPr>
          <a:xfrm>
            <a:off x="9367113" y="4230426"/>
            <a:ext cx="2478314" cy="398222"/>
          </a:xfrm>
          <a:prstGeom prst="rect">
            <a:avLst/>
          </a:prstGeom>
          <a:solidFill>
            <a:srgbClr val="D6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File changes detail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90F595-3C10-8F97-DF75-057CE6ED99AD}"/>
              </a:ext>
            </a:extLst>
          </p:cNvPr>
          <p:cNvSpPr/>
          <p:nvPr/>
        </p:nvSpPr>
        <p:spPr>
          <a:xfrm>
            <a:off x="9367113" y="2007658"/>
            <a:ext cx="2478314" cy="398222"/>
          </a:xfrm>
          <a:prstGeom prst="rect">
            <a:avLst/>
          </a:prstGeom>
          <a:solidFill>
            <a:srgbClr val="E0D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Branch management</a:t>
            </a:r>
          </a:p>
        </p:txBody>
      </p:sp>
    </p:spTree>
    <p:extLst>
      <p:ext uri="{BB962C8B-B14F-4D97-AF65-F5344CB8AC3E}">
        <p14:creationId xmlns:p14="http://schemas.microsoft.com/office/powerpoint/2010/main" val="220229160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5E8C71-EF66-6D87-775D-E6C8B621D046}"/>
              </a:ext>
            </a:extLst>
          </p:cNvPr>
          <p:cNvCxnSpPr>
            <a:cxnSpLocks/>
          </p:cNvCxnSpPr>
          <p:nvPr/>
        </p:nvCxnSpPr>
        <p:spPr>
          <a:xfrm flipH="1">
            <a:off x="11267440" y="1376583"/>
            <a:ext cx="1043966" cy="0"/>
          </a:xfrm>
          <a:prstGeom prst="line">
            <a:avLst/>
          </a:prstGeom>
          <a:ln w="38100"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rgbClr val="0747A6"/>
                </a:gs>
              </a:gsLst>
              <a:lin ang="0" scaled="0"/>
            </a:gra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1E5579-4951-1173-5EC7-49BA24A68A94}"/>
              </a:ext>
            </a:extLst>
          </p:cNvPr>
          <p:cNvCxnSpPr>
            <a:cxnSpLocks/>
          </p:cNvCxnSpPr>
          <p:nvPr/>
        </p:nvCxnSpPr>
        <p:spPr>
          <a:xfrm flipH="1" flipV="1">
            <a:off x="10543790" y="568446"/>
            <a:ext cx="720820" cy="808137"/>
          </a:xfrm>
          <a:prstGeom prst="line">
            <a:avLst/>
          </a:prstGeom>
          <a:ln w="38100">
            <a:solidFill>
              <a:srgbClr val="0747A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08999D-2734-3E16-48D1-8DA6D3BBC195}"/>
              </a:ext>
            </a:extLst>
          </p:cNvPr>
          <p:cNvCxnSpPr>
            <a:cxnSpLocks/>
          </p:cNvCxnSpPr>
          <p:nvPr/>
        </p:nvCxnSpPr>
        <p:spPr>
          <a:xfrm flipH="1">
            <a:off x="4268228" y="568446"/>
            <a:ext cx="6275562" cy="0"/>
          </a:xfrm>
          <a:prstGeom prst="line">
            <a:avLst/>
          </a:prstGeom>
          <a:ln w="38100">
            <a:solidFill>
              <a:srgbClr val="0747A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2D5ADB6-75B8-23C6-4790-16BD9CF3E8CB}"/>
              </a:ext>
            </a:extLst>
          </p:cNvPr>
          <p:cNvGrpSpPr/>
          <p:nvPr/>
        </p:nvGrpSpPr>
        <p:grpSpPr>
          <a:xfrm>
            <a:off x="210143" y="88788"/>
            <a:ext cx="4536121" cy="1648190"/>
            <a:chOff x="-238440" y="375115"/>
            <a:chExt cx="4536121" cy="164819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45A872-B94B-34FC-374A-8585A908BFA6}"/>
                </a:ext>
              </a:extLst>
            </p:cNvPr>
            <p:cNvGrpSpPr/>
            <p:nvPr/>
          </p:nvGrpSpPr>
          <p:grpSpPr>
            <a:xfrm>
              <a:off x="385314" y="375115"/>
              <a:ext cx="3912367" cy="1648190"/>
              <a:chOff x="527554" y="476715"/>
              <a:chExt cx="3912367" cy="164819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998BD47-6E5C-D357-12ED-5E65F38A3E15}"/>
                  </a:ext>
                </a:extLst>
              </p:cNvPr>
              <p:cNvGrpSpPr/>
              <p:nvPr/>
            </p:nvGrpSpPr>
            <p:grpSpPr>
              <a:xfrm>
                <a:off x="527554" y="476715"/>
                <a:ext cx="1354464" cy="1648190"/>
                <a:chOff x="2754682" y="5127616"/>
                <a:chExt cx="1354464" cy="1648190"/>
              </a:xfrm>
            </p:grpSpPr>
            <p:sp>
              <p:nvSpPr>
                <p:cNvPr id="4" name="Circle: Hollow 3">
                  <a:extLst>
                    <a:ext uri="{FF2B5EF4-FFF2-40B4-BE49-F238E27FC236}">
                      <a16:creationId xmlns:a16="http://schemas.microsoft.com/office/drawing/2014/main" id="{07589624-D149-D590-E363-0BE495C13526}"/>
                    </a:ext>
                  </a:extLst>
                </p:cNvPr>
                <p:cNvSpPr/>
                <p:nvPr/>
              </p:nvSpPr>
              <p:spPr>
                <a:xfrm>
                  <a:off x="2754682" y="5127616"/>
                  <a:ext cx="1354464" cy="1354464"/>
                </a:xfrm>
                <a:prstGeom prst="donut">
                  <a:avLst>
                    <a:gd name="adj" fmla="val 28632"/>
                  </a:avLst>
                </a:prstGeom>
                <a:solidFill>
                  <a:srgbClr val="EEEE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9DDC87B-8CDB-7382-9605-4389542A08EA}"/>
                    </a:ext>
                  </a:extLst>
                </p:cNvPr>
                <p:cNvSpPr/>
                <p:nvPr/>
              </p:nvSpPr>
              <p:spPr>
                <a:xfrm>
                  <a:off x="3220720" y="6298286"/>
                  <a:ext cx="457200" cy="477520"/>
                </a:xfrm>
                <a:prstGeom prst="rect">
                  <a:avLst/>
                </a:prstGeom>
                <a:solidFill>
                  <a:srgbClr val="EEEE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FC0EA5-0146-4EF5-CC5D-2253C2080C35}"/>
                  </a:ext>
                </a:extLst>
              </p:cNvPr>
              <p:cNvSpPr txBox="1"/>
              <p:nvPr/>
            </p:nvSpPr>
            <p:spPr>
              <a:xfrm>
                <a:off x="993592" y="692282"/>
                <a:ext cx="31215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Get started with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B4E845-292C-E569-B01F-5803F448A9ED}"/>
                  </a:ext>
                </a:extLst>
              </p:cNvPr>
              <p:cNvSpPr txBox="1"/>
              <p:nvPr/>
            </p:nvSpPr>
            <p:spPr>
              <a:xfrm>
                <a:off x="993593" y="1061614"/>
                <a:ext cx="344632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rgbClr val="0747A6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SourceTree</a:t>
                </a:r>
                <a:endParaRPr lang="vi-VN" sz="4000" b="1" dirty="0">
                  <a:solidFill>
                    <a:srgbClr val="0747A6"/>
                  </a:solidFill>
                  <a:cs typeface="Poppins" panose="00000500000000000000" pitchFamily="2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A680D22-4447-6D3C-4327-9E03F2462CE4}"/>
                </a:ext>
              </a:extLst>
            </p:cNvPr>
            <p:cNvSpPr txBox="1"/>
            <p:nvPr/>
          </p:nvSpPr>
          <p:spPr>
            <a:xfrm>
              <a:off x="-238440" y="477108"/>
              <a:ext cx="1147314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0" dirty="0">
                  <a:solidFill>
                    <a:srgbClr val="0747A6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01</a:t>
              </a:r>
              <a:endParaRPr lang="vi-VN" sz="8000" dirty="0">
                <a:solidFill>
                  <a:srgbClr val="0747A6"/>
                </a:solidFill>
                <a:cs typeface="Poppins" panose="00000500000000000000" pitchFamily="2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B18A20-8DD1-3EB8-C2DA-1A79E704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057B-B40A-4F17-9E7D-B6A780EFDF8B}" type="slidenum">
              <a:rPr lang="vi-VN" smtClean="0"/>
              <a:t>7</a:t>
            </a:fld>
            <a:endParaRPr lang="vi-V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BD3CC2-2284-B0DD-6D93-EB83A14303BF}"/>
              </a:ext>
            </a:extLst>
          </p:cNvPr>
          <p:cNvSpPr/>
          <p:nvPr/>
        </p:nvSpPr>
        <p:spPr>
          <a:xfrm>
            <a:off x="4115000" y="412722"/>
            <a:ext cx="306456" cy="306456"/>
          </a:xfrm>
          <a:prstGeom prst="ellipse">
            <a:avLst/>
          </a:prstGeom>
          <a:solidFill>
            <a:srgbClr val="0747A6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8BDFBA-5BCC-3852-CFAB-14AAE2F0840A}"/>
              </a:ext>
            </a:extLst>
          </p:cNvPr>
          <p:cNvCxnSpPr/>
          <p:nvPr/>
        </p:nvCxnSpPr>
        <p:spPr>
          <a:xfrm flipV="1">
            <a:off x="595515" y="2391170"/>
            <a:ext cx="0" cy="4807670"/>
          </a:xfrm>
          <a:prstGeom prst="line">
            <a:avLst/>
          </a:prstGeom>
          <a:ln w="38100">
            <a:solidFill>
              <a:srgbClr val="0747A6">
                <a:alpha val="28000"/>
              </a:srgb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122938E-D715-8BAB-0223-7EE25F93F2F2}"/>
              </a:ext>
            </a:extLst>
          </p:cNvPr>
          <p:cNvGrpSpPr/>
          <p:nvPr/>
        </p:nvGrpSpPr>
        <p:grpSpPr>
          <a:xfrm>
            <a:off x="442287" y="2820288"/>
            <a:ext cx="4538936" cy="369332"/>
            <a:chOff x="270978" y="2458263"/>
            <a:chExt cx="4538936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D575B4-186C-FD34-9EDA-59B5F05098B1}"/>
                </a:ext>
              </a:extLst>
            </p:cNvPr>
            <p:cNvSpPr txBox="1"/>
            <p:nvPr/>
          </p:nvSpPr>
          <p:spPr>
            <a:xfrm>
              <a:off x="686669" y="2458263"/>
              <a:ext cx="4123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solidFill>
                    <a:srgbClr val="253858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1. Setup &amp; connect </a:t>
              </a:r>
              <a:r>
                <a:rPr lang="en-US" b="0" i="0" dirty="0" err="1">
                  <a:solidFill>
                    <a:srgbClr val="253858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Github</a:t>
              </a:r>
              <a:r>
                <a:rPr lang="en-US" b="0" i="0" dirty="0">
                  <a:solidFill>
                    <a:srgbClr val="253858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 account</a:t>
              </a:r>
              <a:endParaRPr lang="en-US" b="1" i="0" dirty="0">
                <a:solidFill>
                  <a:srgbClr val="25385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24F3005-39DF-21F3-CFC7-8E0CA0E27CD4}"/>
                </a:ext>
              </a:extLst>
            </p:cNvPr>
            <p:cNvGrpSpPr/>
            <p:nvPr/>
          </p:nvGrpSpPr>
          <p:grpSpPr>
            <a:xfrm>
              <a:off x="270978" y="2490363"/>
              <a:ext cx="306456" cy="306456"/>
              <a:chOff x="921428" y="3536277"/>
              <a:chExt cx="306456" cy="306456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83C7D69-E94D-753F-670E-1C44D8FBFAAE}"/>
                  </a:ext>
                </a:extLst>
              </p:cNvPr>
              <p:cNvSpPr/>
              <p:nvPr/>
            </p:nvSpPr>
            <p:spPr>
              <a:xfrm>
                <a:off x="1018095" y="3638746"/>
                <a:ext cx="113122" cy="113122"/>
              </a:xfrm>
              <a:prstGeom prst="ellipse">
                <a:avLst/>
              </a:prstGeom>
              <a:solidFill>
                <a:srgbClr val="074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3B079A4-CCC0-5CC1-A194-A2168052573B}"/>
                  </a:ext>
                </a:extLst>
              </p:cNvPr>
              <p:cNvSpPr/>
              <p:nvPr/>
            </p:nvSpPr>
            <p:spPr>
              <a:xfrm>
                <a:off x="921428" y="3536277"/>
                <a:ext cx="306456" cy="306456"/>
              </a:xfrm>
              <a:prstGeom prst="ellipse">
                <a:avLst/>
              </a:prstGeom>
              <a:solidFill>
                <a:srgbClr val="0747A6">
                  <a:alpha val="2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14EF4C1-6514-B059-B0BD-4FFB8FD3449A}"/>
              </a:ext>
            </a:extLst>
          </p:cNvPr>
          <p:cNvSpPr txBox="1"/>
          <p:nvPr/>
        </p:nvSpPr>
        <p:spPr>
          <a:xfrm>
            <a:off x="681699" y="2114871"/>
            <a:ext cx="171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BACCE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PRACTICE</a:t>
            </a:r>
            <a:endParaRPr lang="vi-VN" sz="2400" b="1" dirty="0">
              <a:solidFill>
                <a:srgbClr val="BACCE6"/>
              </a:solidFill>
              <a:cs typeface="Poppins" panose="00000500000000000000" pitchFamily="2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4AA104D-A728-BAC6-2A38-63DFAE14258F}"/>
              </a:ext>
            </a:extLst>
          </p:cNvPr>
          <p:cNvGrpSpPr/>
          <p:nvPr/>
        </p:nvGrpSpPr>
        <p:grpSpPr>
          <a:xfrm>
            <a:off x="442287" y="4070378"/>
            <a:ext cx="4609468" cy="369332"/>
            <a:chOff x="270978" y="2458263"/>
            <a:chExt cx="4609468" cy="36933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5CBF903-0372-1CD2-2898-2216320A4512}"/>
                </a:ext>
              </a:extLst>
            </p:cNvPr>
            <p:cNvSpPr txBox="1"/>
            <p:nvPr/>
          </p:nvSpPr>
          <p:spPr>
            <a:xfrm>
              <a:off x="686669" y="2458263"/>
              <a:ext cx="4193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solidFill>
                    <a:srgbClr val="253858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3. Fetch, Commit, Stash, Push &amp; Pull</a:t>
              </a:r>
              <a:endParaRPr lang="en-US" b="1" i="0" dirty="0">
                <a:solidFill>
                  <a:srgbClr val="25385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7983AD5-A814-3BB9-BA7E-3A08814B74F0}"/>
                </a:ext>
              </a:extLst>
            </p:cNvPr>
            <p:cNvGrpSpPr/>
            <p:nvPr/>
          </p:nvGrpSpPr>
          <p:grpSpPr>
            <a:xfrm>
              <a:off x="270978" y="2490363"/>
              <a:ext cx="306456" cy="306456"/>
              <a:chOff x="921428" y="3536277"/>
              <a:chExt cx="306456" cy="306456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0345F00-E977-4DEE-9D5B-ECA671426EE0}"/>
                  </a:ext>
                </a:extLst>
              </p:cNvPr>
              <p:cNvSpPr/>
              <p:nvPr/>
            </p:nvSpPr>
            <p:spPr>
              <a:xfrm>
                <a:off x="1018095" y="3638746"/>
                <a:ext cx="113122" cy="113122"/>
              </a:xfrm>
              <a:prstGeom prst="ellipse">
                <a:avLst/>
              </a:prstGeom>
              <a:solidFill>
                <a:srgbClr val="074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FD2F1027-E577-8C73-19DC-E32691505F29}"/>
                  </a:ext>
                </a:extLst>
              </p:cNvPr>
              <p:cNvSpPr/>
              <p:nvPr/>
            </p:nvSpPr>
            <p:spPr>
              <a:xfrm>
                <a:off x="921428" y="3536277"/>
                <a:ext cx="306456" cy="306456"/>
              </a:xfrm>
              <a:prstGeom prst="ellipse">
                <a:avLst/>
              </a:prstGeom>
              <a:solidFill>
                <a:srgbClr val="0747A6">
                  <a:alpha val="2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D946CC4-8789-8C29-36BD-88F99AC13849}"/>
              </a:ext>
            </a:extLst>
          </p:cNvPr>
          <p:cNvGrpSpPr/>
          <p:nvPr/>
        </p:nvGrpSpPr>
        <p:grpSpPr>
          <a:xfrm>
            <a:off x="442287" y="4695423"/>
            <a:ext cx="3726213" cy="369332"/>
            <a:chOff x="270978" y="2458263"/>
            <a:chExt cx="3726213" cy="36933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8FAD9AF-7D92-23EF-9820-89F408A3EB31}"/>
                </a:ext>
              </a:extLst>
            </p:cNvPr>
            <p:cNvSpPr txBox="1"/>
            <p:nvPr/>
          </p:nvSpPr>
          <p:spPr>
            <a:xfrm>
              <a:off x="686669" y="2458263"/>
              <a:ext cx="3310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53858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4. Rebase &amp; resolve conflict</a:t>
              </a:r>
              <a:endParaRPr lang="en-US" b="1" i="0" dirty="0">
                <a:solidFill>
                  <a:srgbClr val="25385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091C640-3C75-CC11-570C-FD2D051747A6}"/>
                </a:ext>
              </a:extLst>
            </p:cNvPr>
            <p:cNvGrpSpPr/>
            <p:nvPr/>
          </p:nvGrpSpPr>
          <p:grpSpPr>
            <a:xfrm>
              <a:off x="270978" y="2490363"/>
              <a:ext cx="306456" cy="306456"/>
              <a:chOff x="921428" y="3536277"/>
              <a:chExt cx="306456" cy="306456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C4FFC67-5389-CD3F-3BEC-AF31B51ACAC5}"/>
                  </a:ext>
                </a:extLst>
              </p:cNvPr>
              <p:cNvSpPr/>
              <p:nvPr/>
            </p:nvSpPr>
            <p:spPr>
              <a:xfrm>
                <a:off x="1018095" y="3638746"/>
                <a:ext cx="113122" cy="113122"/>
              </a:xfrm>
              <a:prstGeom prst="ellipse">
                <a:avLst/>
              </a:prstGeom>
              <a:solidFill>
                <a:srgbClr val="074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42ED69C-A7A7-DE90-63B2-03191E5C0227}"/>
                  </a:ext>
                </a:extLst>
              </p:cNvPr>
              <p:cNvSpPr/>
              <p:nvPr/>
            </p:nvSpPr>
            <p:spPr>
              <a:xfrm>
                <a:off x="921428" y="3536277"/>
                <a:ext cx="306456" cy="306456"/>
              </a:xfrm>
              <a:prstGeom prst="ellipse">
                <a:avLst/>
              </a:prstGeom>
              <a:solidFill>
                <a:srgbClr val="0747A6">
                  <a:alpha val="2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8FD8756-56C8-F1AB-FCD6-5417450B42C3}"/>
              </a:ext>
            </a:extLst>
          </p:cNvPr>
          <p:cNvGrpSpPr/>
          <p:nvPr/>
        </p:nvGrpSpPr>
        <p:grpSpPr>
          <a:xfrm>
            <a:off x="442287" y="5320468"/>
            <a:ext cx="3322256" cy="369332"/>
            <a:chOff x="270978" y="2458263"/>
            <a:chExt cx="3322256" cy="36933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9E35008-C9D0-9354-9D61-9C86753FDA83}"/>
                </a:ext>
              </a:extLst>
            </p:cNvPr>
            <p:cNvSpPr txBox="1"/>
            <p:nvPr/>
          </p:nvSpPr>
          <p:spPr>
            <a:xfrm>
              <a:off x="686669" y="2458263"/>
              <a:ext cx="2906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53858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5. Search &amp; Cherry-pick</a:t>
              </a:r>
              <a:endParaRPr lang="en-US" b="1" i="0" dirty="0">
                <a:solidFill>
                  <a:srgbClr val="25385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C627EE7-9A07-0A88-35F9-A09CDACC4F6D}"/>
                </a:ext>
              </a:extLst>
            </p:cNvPr>
            <p:cNvGrpSpPr/>
            <p:nvPr/>
          </p:nvGrpSpPr>
          <p:grpSpPr>
            <a:xfrm>
              <a:off x="270978" y="2490363"/>
              <a:ext cx="306456" cy="306456"/>
              <a:chOff x="921428" y="3536277"/>
              <a:chExt cx="306456" cy="306456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E6E8532-4E9B-0905-54AC-E45DAE8D3141}"/>
                  </a:ext>
                </a:extLst>
              </p:cNvPr>
              <p:cNvSpPr/>
              <p:nvPr/>
            </p:nvSpPr>
            <p:spPr>
              <a:xfrm>
                <a:off x="1018095" y="3638746"/>
                <a:ext cx="113122" cy="113122"/>
              </a:xfrm>
              <a:prstGeom prst="ellipse">
                <a:avLst/>
              </a:prstGeom>
              <a:solidFill>
                <a:srgbClr val="074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AF459F14-5861-DA79-B89E-BBAEECED4755}"/>
                  </a:ext>
                </a:extLst>
              </p:cNvPr>
              <p:cNvSpPr/>
              <p:nvPr/>
            </p:nvSpPr>
            <p:spPr>
              <a:xfrm>
                <a:off x="921428" y="3536277"/>
                <a:ext cx="306456" cy="306456"/>
              </a:xfrm>
              <a:prstGeom prst="ellipse">
                <a:avLst/>
              </a:prstGeom>
              <a:solidFill>
                <a:srgbClr val="0747A6">
                  <a:alpha val="2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D161475-3586-57C7-5DC6-0D4D06ED8D55}"/>
              </a:ext>
            </a:extLst>
          </p:cNvPr>
          <p:cNvGrpSpPr/>
          <p:nvPr/>
        </p:nvGrpSpPr>
        <p:grpSpPr>
          <a:xfrm>
            <a:off x="442287" y="3445333"/>
            <a:ext cx="1659942" cy="369332"/>
            <a:chOff x="270978" y="2458263"/>
            <a:chExt cx="1659942" cy="369332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7045446-89BE-37DC-A1C0-CDB727900F16}"/>
                </a:ext>
              </a:extLst>
            </p:cNvPr>
            <p:cNvSpPr txBox="1"/>
            <p:nvPr/>
          </p:nvSpPr>
          <p:spPr>
            <a:xfrm>
              <a:off x="686669" y="2458263"/>
              <a:ext cx="1244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solidFill>
                    <a:srgbClr val="253858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2. Branch</a:t>
              </a:r>
              <a:endParaRPr lang="en-US" b="1" i="0" dirty="0">
                <a:solidFill>
                  <a:srgbClr val="25385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6212DAF-E0DA-0B58-18FE-74AE1CD648DA}"/>
                </a:ext>
              </a:extLst>
            </p:cNvPr>
            <p:cNvGrpSpPr/>
            <p:nvPr/>
          </p:nvGrpSpPr>
          <p:grpSpPr>
            <a:xfrm>
              <a:off x="270978" y="2490363"/>
              <a:ext cx="306456" cy="306456"/>
              <a:chOff x="921428" y="3536277"/>
              <a:chExt cx="306456" cy="306456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3ADEA67-C18B-DF62-6E7B-84A80FB06308}"/>
                  </a:ext>
                </a:extLst>
              </p:cNvPr>
              <p:cNvSpPr/>
              <p:nvPr/>
            </p:nvSpPr>
            <p:spPr>
              <a:xfrm>
                <a:off x="1018095" y="3638746"/>
                <a:ext cx="113122" cy="113122"/>
              </a:xfrm>
              <a:prstGeom prst="ellipse">
                <a:avLst/>
              </a:prstGeom>
              <a:solidFill>
                <a:srgbClr val="074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A3870210-238B-8647-D30A-279610402EC3}"/>
                  </a:ext>
                </a:extLst>
              </p:cNvPr>
              <p:cNvSpPr/>
              <p:nvPr/>
            </p:nvSpPr>
            <p:spPr>
              <a:xfrm>
                <a:off x="921428" y="3536277"/>
                <a:ext cx="306456" cy="306456"/>
              </a:xfrm>
              <a:prstGeom prst="ellipse">
                <a:avLst/>
              </a:prstGeom>
              <a:solidFill>
                <a:srgbClr val="0747A6">
                  <a:alpha val="2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AA75B07-158C-DDAA-C4B9-CE27EC4C2C80}"/>
              </a:ext>
            </a:extLst>
          </p:cNvPr>
          <p:cNvGrpSpPr/>
          <p:nvPr/>
        </p:nvGrpSpPr>
        <p:grpSpPr>
          <a:xfrm>
            <a:off x="442287" y="5945511"/>
            <a:ext cx="1772153" cy="369332"/>
            <a:chOff x="270978" y="2458263"/>
            <a:chExt cx="1772153" cy="369332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A0B74EC-0CCD-31BD-710D-9A69108D327E}"/>
                </a:ext>
              </a:extLst>
            </p:cNvPr>
            <p:cNvSpPr txBox="1"/>
            <p:nvPr/>
          </p:nvSpPr>
          <p:spPr>
            <a:xfrm>
              <a:off x="686669" y="2458263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>
                  <a:solidFill>
                    <a:srgbClr val="253858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Some tips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FAE0DA0-0212-7033-0563-612857EA8F26}"/>
                </a:ext>
              </a:extLst>
            </p:cNvPr>
            <p:cNvGrpSpPr/>
            <p:nvPr/>
          </p:nvGrpSpPr>
          <p:grpSpPr>
            <a:xfrm>
              <a:off x="270978" y="2490363"/>
              <a:ext cx="306456" cy="306456"/>
              <a:chOff x="921428" y="3536277"/>
              <a:chExt cx="306456" cy="306456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24EB7F0-CD37-E9B8-BE35-E5983907EB9F}"/>
                  </a:ext>
                </a:extLst>
              </p:cNvPr>
              <p:cNvSpPr/>
              <p:nvPr/>
            </p:nvSpPr>
            <p:spPr>
              <a:xfrm>
                <a:off x="1018095" y="3638746"/>
                <a:ext cx="113122" cy="113122"/>
              </a:xfrm>
              <a:prstGeom prst="ellipse">
                <a:avLst/>
              </a:prstGeom>
              <a:solidFill>
                <a:srgbClr val="074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E5DEAC5-8379-7B15-9724-37481AE1CADB}"/>
                  </a:ext>
                </a:extLst>
              </p:cNvPr>
              <p:cNvSpPr/>
              <p:nvPr/>
            </p:nvSpPr>
            <p:spPr>
              <a:xfrm>
                <a:off x="921428" y="3536277"/>
                <a:ext cx="306456" cy="306456"/>
              </a:xfrm>
              <a:prstGeom prst="ellipse">
                <a:avLst/>
              </a:prstGeom>
              <a:solidFill>
                <a:srgbClr val="0747A6">
                  <a:alpha val="2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pic>
        <p:nvPicPr>
          <p:cNvPr id="92" name="Graphic 91">
            <a:extLst>
              <a:ext uri="{FF2B5EF4-FFF2-40B4-BE49-F238E27FC236}">
                <a16:creationId xmlns:a16="http://schemas.microsoft.com/office/drawing/2014/main" id="{AACBA4D5-A378-0994-A56A-B18DC76F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1601" y="2574650"/>
            <a:ext cx="3918700" cy="337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9986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GitKraken Legendary Git Tools | GitKraken">
            <a:extLst>
              <a:ext uri="{FF2B5EF4-FFF2-40B4-BE49-F238E27FC236}">
                <a16:creationId xmlns:a16="http://schemas.microsoft.com/office/drawing/2014/main" id="{286904B7-91B8-9ECE-2D1C-600844BD47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6" t="6960" r="4692" b="13086"/>
          <a:stretch/>
        </p:blipFill>
        <p:spPr bwMode="auto">
          <a:xfrm>
            <a:off x="1678535" y="2623934"/>
            <a:ext cx="1703078" cy="154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9AF6706-FE14-FE90-4F09-D63853677652}"/>
              </a:ext>
            </a:extLst>
          </p:cNvPr>
          <p:cNvGrpSpPr/>
          <p:nvPr/>
        </p:nvGrpSpPr>
        <p:grpSpPr>
          <a:xfrm>
            <a:off x="1840078" y="699351"/>
            <a:ext cx="1354464" cy="1648190"/>
            <a:chOff x="2754682" y="5127616"/>
            <a:chExt cx="1354464" cy="1648190"/>
          </a:xfrm>
          <a:solidFill>
            <a:srgbClr val="EEEEEE"/>
          </a:solidFill>
        </p:grpSpPr>
        <p:sp>
          <p:nvSpPr>
            <p:cNvPr id="11" name="Circle: Hollow 10">
              <a:extLst>
                <a:ext uri="{FF2B5EF4-FFF2-40B4-BE49-F238E27FC236}">
                  <a16:creationId xmlns:a16="http://schemas.microsoft.com/office/drawing/2014/main" id="{C93F5337-0DD9-ECA5-B000-2E96CBB27E6B}"/>
                </a:ext>
              </a:extLst>
            </p:cNvPr>
            <p:cNvSpPr/>
            <p:nvPr/>
          </p:nvSpPr>
          <p:spPr>
            <a:xfrm>
              <a:off x="2754682" y="5127616"/>
              <a:ext cx="1354464" cy="1354464"/>
            </a:xfrm>
            <a:prstGeom prst="donut">
              <a:avLst>
                <a:gd name="adj" fmla="val 2863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7ADE7FE-F8D9-1337-B523-57A5E8D49D50}"/>
                </a:ext>
              </a:extLst>
            </p:cNvPr>
            <p:cNvSpPr/>
            <p:nvPr/>
          </p:nvSpPr>
          <p:spPr>
            <a:xfrm>
              <a:off x="3220720" y="6298286"/>
              <a:ext cx="457200" cy="4775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10E07FC-C85A-B14B-95FA-FF7104D039C1}"/>
              </a:ext>
            </a:extLst>
          </p:cNvPr>
          <p:cNvSpPr txBox="1"/>
          <p:nvPr/>
        </p:nvSpPr>
        <p:spPr>
          <a:xfrm>
            <a:off x="2306116" y="914918"/>
            <a:ext cx="3121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Get started with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A86E6-AA80-5278-8D93-EEB003465C12}"/>
              </a:ext>
            </a:extLst>
          </p:cNvPr>
          <p:cNvSpPr txBox="1"/>
          <p:nvPr/>
        </p:nvSpPr>
        <p:spPr>
          <a:xfrm>
            <a:off x="2306116" y="1238705"/>
            <a:ext cx="34463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SourceTree</a:t>
            </a:r>
            <a:endParaRPr lang="vi-VN" sz="4000" b="1" dirty="0">
              <a:solidFill>
                <a:schemeClr val="tx1">
                  <a:lumMod val="95000"/>
                  <a:lumOff val="5000"/>
                </a:schemeClr>
              </a:solidFill>
              <a:cs typeface="Poppi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C332DC-BDB7-BD34-75E3-AA97E98D7116}"/>
              </a:ext>
            </a:extLst>
          </p:cNvPr>
          <p:cNvSpPr txBox="1"/>
          <p:nvPr/>
        </p:nvSpPr>
        <p:spPr>
          <a:xfrm>
            <a:off x="1257958" y="785342"/>
            <a:ext cx="11473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01</a:t>
            </a:r>
            <a:endParaRPr lang="vi-VN" sz="8000" dirty="0">
              <a:solidFill>
                <a:srgbClr val="0070C0"/>
              </a:solidFill>
              <a:cs typeface="Poppins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8DF09D-80D5-F0A7-1E82-6DB066521F29}"/>
              </a:ext>
            </a:extLst>
          </p:cNvPr>
          <p:cNvSpPr txBox="1"/>
          <p:nvPr/>
        </p:nvSpPr>
        <p:spPr>
          <a:xfrm>
            <a:off x="2306116" y="2905571"/>
            <a:ext cx="3121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Get started with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C1D2CA-A673-4572-0C2B-07AFBAB9A864}"/>
              </a:ext>
            </a:extLst>
          </p:cNvPr>
          <p:cNvSpPr txBox="1"/>
          <p:nvPr/>
        </p:nvSpPr>
        <p:spPr>
          <a:xfrm>
            <a:off x="2306116" y="3229358"/>
            <a:ext cx="34463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Git Kraken</a:t>
            </a:r>
            <a:endParaRPr lang="vi-VN" sz="4000" b="1" dirty="0">
              <a:solidFill>
                <a:schemeClr val="tx1">
                  <a:lumMod val="95000"/>
                  <a:lumOff val="5000"/>
                </a:schemeClr>
              </a:solidFill>
              <a:cs typeface="Poppins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17189D-7F40-4BD0-62ED-2E53F8A670EF}"/>
              </a:ext>
            </a:extLst>
          </p:cNvPr>
          <p:cNvSpPr txBox="1"/>
          <p:nvPr/>
        </p:nvSpPr>
        <p:spPr>
          <a:xfrm>
            <a:off x="967084" y="2775995"/>
            <a:ext cx="14381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rgbClr val="17928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02</a:t>
            </a:r>
            <a:endParaRPr lang="vi-VN" sz="8000" dirty="0">
              <a:solidFill>
                <a:srgbClr val="179287"/>
              </a:solidFill>
              <a:cs typeface="Poppins" panose="00000500000000000000" pitchFamily="2" charset="0"/>
            </a:endParaRPr>
          </a:p>
        </p:txBody>
      </p:sp>
      <p:sp>
        <p:nvSpPr>
          <p:cNvPr id="2071" name="Freeform: Shape 2070">
            <a:extLst>
              <a:ext uri="{FF2B5EF4-FFF2-40B4-BE49-F238E27FC236}">
                <a16:creationId xmlns:a16="http://schemas.microsoft.com/office/drawing/2014/main" id="{33FD8DDE-A24C-A2A2-8453-81A7B9720BF9}"/>
              </a:ext>
            </a:extLst>
          </p:cNvPr>
          <p:cNvSpPr/>
          <p:nvPr/>
        </p:nvSpPr>
        <p:spPr>
          <a:xfrm>
            <a:off x="1661837" y="4697820"/>
            <a:ext cx="1619844" cy="1610454"/>
          </a:xfrm>
          <a:custGeom>
            <a:avLst/>
            <a:gdLst>
              <a:gd name="connsiteX0" fmla="*/ 426720 w 4206240"/>
              <a:gd name="connsiteY0" fmla="*/ 1456944 h 4181856"/>
              <a:gd name="connsiteX1" fmla="*/ 426720 w 4206240"/>
              <a:gd name="connsiteY1" fmla="*/ 2718816 h 4181856"/>
              <a:gd name="connsiteX2" fmla="*/ 1066800 w 4206240"/>
              <a:gd name="connsiteY2" fmla="*/ 2084832 h 4181856"/>
              <a:gd name="connsiteX3" fmla="*/ 3163824 w 4206240"/>
              <a:gd name="connsiteY3" fmla="*/ 1213104 h 4181856"/>
              <a:gd name="connsiteX4" fmla="*/ 2054352 w 4206240"/>
              <a:gd name="connsiteY4" fmla="*/ 2066544 h 4181856"/>
              <a:gd name="connsiteX5" fmla="*/ 3163824 w 4206240"/>
              <a:gd name="connsiteY5" fmla="*/ 2944368 h 4181856"/>
              <a:gd name="connsiteX6" fmla="*/ 3163824 w 4206240"/>
              <a:gd name="connsiteY6" fmla="*/ 0 h 4181856"/>
              <a:gd name="connsiteX7" fmla="*/ 4206240 w 4206240"/>
              <a:gd name="connsiteY7" fmla="*/ 426720 h 4181856"/>
              <a:gd name="connsiteX8" fmla="*/ 4206240 w 4206240"/>
              <a:gd name="connsiteY8" fmla="*/ 3742944 h 4181856"/>
              <a:gd name="connsiteX9" fmla="*/ 3163824 w 4206240"/>
              <a:gd name="connsiteY9" fmla="*/ 4181856 h 4181856"/>
              <a:gd name="connsiteX10" fmla="*/ 1499616 w 4206240"/>
              <a:gd name="connsiteY10" fmla="*/ 2493264 h 4181856"/>
              <a:gd name="connsiteX11" fmla="*/ 438912 w 4206240"/>
              <a:gd name="connsiteY11" fmla="*/ 3334512 h 4181856"/>
              <a:gd name="connsiteX12" fmla="*/ 6096 w 4206240"/>
              <a:gd name="connsiteY12" fmla="*/ 3115056 h 4181856"/>
              <a:gd name="connsiteX13" fmla="*/ 0 w 4206240"/>
              <a:gd name="connsiteY13" fmla="*/ 1036320 h 4181856"/>
              <a:gd name="connsiteX14" fmla="*/ 426720 w 4206240"/>
              <a:gd name="connsiteY14" fmla="*/ 810768 h 4181856"/>
              <a:gd name="connsiteX15" fmla="*/ 1499616 w 4206240"/>
              <a:gd name="connsiteY15" fmla="*/ 1652016 h 418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06240" h="4181856">
                <a:moveTo>
                  <a:pt x="426720" y="1456944"/>
                </a:moveTo>
                <a:lnTo>
                  <a:pt x="426720" y="2718816"/>
                </a:lnTo>
                <a:lnTo>
                  <a:pt x="1066800" y="2084832"/>
                </a:lnTo>
                <a:close/>
                <a:moveTo>
                  <a:pt x="3163824" y="1213104"/>
                </a:moveTo>
                <a:lnTo>
                  <a:pt x="2054352" y="2066544"/>
                </a:lnTo>
                <a:lnTo>
                  <a:pt x="3163824" y="2944368"/>
                </a:lnTo>
                <a:close/>
                <a:moveTo>
                  <a:pt x="3163824" y="0"/>
                </a:moveTo>
                <a:lnTo>
                  <a:pt x="4206240" y="426720"/>
                </a:lnTo>
                <a:lnTo>
                  <a:pt x="4206240" y="3742944"/>
                </a:lnTo>
                <a:lnTo>
                  <a:pt x="3163824" y="4181856"/>
                </a:lnTo>
                <a:lnTo>
                  <a:pt x="1499616" y="2493264"/>
                </a:lnTo>
                <a:lnTo>
                  <a:pt x="438912" y="3334512"/>
                </a:lnTo>
                <a:lnTo>
                  <a:pt x="6096" y="3115056"/>
                </a:lnTo>
                <a:lnTo>
                  <a:pt x="0" y="1036320"/>
                </a:lnTo>
                <a:lnTo>
                  <a:pt x="426720" y="810768"/>
                </a:lnTo>
                <a:lnTo>
                  <a:pt x="1499616" y="1652016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 dirty="0"/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C5A4D895-C007-AA87-AC49-41DF54D1DD09}"/>
              </a:ext>
            </a:extLst>
          </p:cNvPr>
          <p:cNvSpPr txBox="1"/>
          <p:nvPr/>
        </p:nvSpPr>
        <p:spPr>
          <a:xfrm>
            <a:off x="2306116" y="4995952"/>
            <a:ext cx="3121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Learn about some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617AFD98-0584-1DE1-8A88-82155CFB0EC1}"/>
              </a:ext>
            </a:extLst>
          </p:cNvPr>
          <p:cNvSpPr txBox="1"/>
          <p:nvPr/>
        </p:nvSpPr>
        <p:spPr>
          <a:xfrm>
            <a:off x="2306116" y="5319739"/>
            <a:ext cx="64010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VSC Git extensions</a:t>
            </a:r>
            <a:endParaRPr lang="vi-VN" sz="4000" b="1" dirty="0">
              <a:solidFill>
                <a:schemeClr val="tx1">
                  <a:lumMod val="95000"/>
                  <a:lumOff val="5000"/>
                </a:schemeClr>
              </a:solidFill>
              <a:cs typeface="Poppins" panose="00000500000000000000" pitchFamily="2" charset="0"/>
            </a:endParaRPr>
          </a:p>
        </p:txBody>
      </p:sp>
      <p:sp>
        <p:nvSpPr>
          <p:cNvPr id="2050" name="TextBox 2049">
            <a:extLst>
              <a:ext uri="{FF2B5EF4-FFF2-40B4-BE49-F238E27FC236}">
                <a16:creationId xmlns:a16="http://schemas.microsoft.com/office/drawing/2014/main" id="{018B974E-C364-A5DC-A0D1-677B14FAD0FB}"/>
              </a:ext>
            </a:extLst>
          </p:cNvPr>
          <p:cNvSpPr txBox="1"/>
          <p:nvPr/>
        </p:nvSpPr>
        <p:spPr>
          <a:xfrm>
            <a:off x="967084" y="4866376"/>
            <a:ext cx="14381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rgbClr val="FFC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03</a:t>
            </a:r>
            <a:endParaRPr lang="vi-VN" sz="8000" dirty="0">
              <a:solidFill>
                <a:srgbClr val="FFC000"/>
              </a:solidFill>
              <a:cs typeface="Poppins" panose="00000500000000000000" pitchFamily="2" charset="0"/>
            </a:endParaRPr>
          </a:p>
        </p:txBody>
      </p:sp>
      <p:cxnSp>
        <p:nvCxnSpPr>
          <p:cNvPr id="2054" name="Straight Connector 2053">
            <a:extLst>
              <a:ext uri="{FF2B5EF4-FFF2-40B4-BE49-F238E27FC236}">
                <a16:creationId xmlns:a16="http://schemas.microsoft.com/office/drawing/2014/main" id="{31849109-A73A-B041-E714-C8706CE72699}"/>
              </a:ext>
            </a:extLst>
          </p:cNvPr>
          <p:cNvCxnSpPr>
            <a:cxnSpLocks/>
          </p:cNvCxnSpPr>
          <p:nvPr/>
        </p:nvCxnSpPr>
        <p:spPr>
          <a:xfrm flipH="1">
            <a:off x="5752444" y="3429000"/>
            <a:ext cx="4661555" cy="0"/>
          </a:xfrm>
          <a:prstGeom prst="line">
            <a:avLst/>
          </a:prstGeom>
          <a:ln w="38100">
            <a:solidFill>
              <a:srgbClr val="179287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Straight Connector 2055">
            <a:extLst>
              <a:ext uri="{FF2B5EF4-FFF2-40B4-BE49-F238E27FC236}">
                <a16:creationId xmlns:a16="http://schemas.microsoft.com/office/drawing/2014/main" id="{B2C712E7-F77A-4DA3-CF2C-6C96BCB7EB41}"/>
              </a:ext>
            </a:extLst>
          </p:cNvPr>
          <p:cNvCxnSpPr>
            <a:cxnSpLocks/>
          </p:cNvCxnSpPr>
          <p:nvPr/>
        </p:nvCxnSpPr>
        <p:spPr>
          <a:xfrm flipH="1" flipV="1">
            <a:off x="8097520" y="1493520"/>
            <a:ext cx="2316479" cy="1935480"/>
          </a:xfrm>
          <a:prstGeom prst="line">
            <a:avLst/>
          </a:prstGeom>
          <a:ln w="38100">
            <a:solidFill>
              <a:srgbClr val="0070C0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F218108B-95C1-5813-92A1-79D734CE40C0}"/>
              </a:ext>
            </a:extLst>
          </p:cNvPr>
          <p:cNvCxnSpPr>
            <a:cxnSpLocks/>
          </p:cNvCxnSpPr>
          <p:nvPr/>
        </p:nvCxnSpPr>
        <p:spPr>
          <a:xfrm flipH="1">
            <a:off x="5994400" y="1493520"/>
            <a:ext cx="2103120" cy="0"/>
          </a:xfrm>
          <a:prstGeom prst="line">
            <a:avLst/>
          </a:prstGeom>
          <a:ln w="38100">
            <a:solidFill>
              <a:srgbClr val="0070C0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7D3B1153-2A16-244D-9C9A-52C8EB90B50D}"/>
              </a:ext>
            </a:extLst>
          </p:cNvPr>
          <p:cNvCxnSpPr>
            <a:cxnSpLocks/>
          </p:cNvCxnSpPr>
          <p:nvPr/>
        </p:nvCxnSpPr>
        <p:spPr>
          <a:xfrm flipH="1">
            <a:off x="8097519" y="3428189"/>
            <a:ext cx="2316479" cy="1935480"/>
          </a:xfrm>
          <a:prstGeom prst="line">
            <a:avLst/>
          </a:prstGeom>
          <a:ln w="38100">
            <a:solidFill>
              <a:srgbClr val="FFC000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Straight Connector 2061">
            <a:extLst>
              <a:ext uri="{FF2B5EF4-FFF2-40B4-BE49-F238E27FC236}">
                <a16:creationId xmlns:a16="http://schemas.microsoft.com/office/drawing/2014/main" id="{280F32DE-ACCC-138C-C6DC-D6C189EC0674}"/>
              </a:ext>
            </a:extLst>
          </p:cNvPr>
          <p:cNvCxnSpPr>
            <a:cxnSpLocks/>
          </p:cNvCxnSpPr>
          <p:nvPr/>
        </p:nvCxnSpPr>
        <p:spPr>
          <a:xfrm flipH="1">
            <a:off x="7741920" y="5365574"/>
            <a:ext cx="355599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Straight Connector 2073">
            <a:extLst>
              <a:ext uri="{FF2B5EF4-FFF2-40B4-BE49-F238E27FC236}">
                <a16:creationId xmlns:a16="http://schemas.microsoft.com/office/drawing/2014/main" id="{CFBA1C9A-00E7-E772-B160-DEDB8FC822F6}"/>
              </a:ext>
            </a:extLst>
          </p:cNvPr>
          <p:cNvCxnSpPr>
            <a:cxnSpLocks/>
          </p:cNvCxnSpPr>
          <p:nvPr/>
        </p:nvCxnSpPr>
        <p:spPr>
          <a:xfrm flipH="1">
            <a:off x="-1109312" y="3409335"/>
            <a:ext cx="184911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0AB4A6-33E6-9BE1-BF03-BE625C3B8734}"/>
              </a:ext>
            </a:extLst>
          </p:cNvPr>
          <p:cNvCxnSpPr>
            <a:cxnSpLocks/>
          </p:cNvCxnSpPr>
          <p:nvPr/>
        </p:nvCxnSpPr>
        <p:spPr>
          <a:xfrm flipH="1">
            <a:off x="10414221" y="3429000"/>
            <a:ext cx="1849119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A610CD0E-50C7-D77E-D7CC-A8674672A399}"/>
              </a:ext>
            </a:extLst>
          </p:cNvPr>
          <p:cNvSpPr/>
          <p:nvPr/>
        </p:nvSpPr>
        <p:spPr>
          <a:xfrm>
            <a:off x="618147" y="3293620"/>
            <a:ext cx="249382" cy="2493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E729CB54-E145-4981-1952-699E49573A16}"/>
              </a:ext>
            </a:extLst>
          </p:cNvPr>
          <p:cNvCxnSpPr>
            <a:cxnSpLocks/>
          </p:cNvCxnSpPr>
          <p:nvPr/>
        </p:nvCxnSpPr>
        <p:spPr>
          <a:xfrm flipH="1">
            <a:off x="5740963" y="3429903"/>
            <a:ext cx="1027482" cy="0"/>
          </a:xfrm>
          <a:prstGeom prst="line">
            <a:avLst/>
          </a:prstGeom>
          <a:ln w="38100">
            <a:solidFill>
              <a:srgbClr val="179287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F3CB018-6EFC-7039-F0BC-3F0A2AFB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057B-B40A-4F17-9E7D-B6A780EFDF8B}" type="slidenum">
              <a:rPr lang="vi-VN" smtClean="0"/>
              <a:t>8</a:t>
            </a:fld>
            <a:endParaRPr lang="vi-VN"/>
          </a:p>
        </p:txBody>
      </p:sp>
      <p:grpSp>
        <p:nvGrpSpPr>
          <p:cNvPr id="2052" name="Group 2051">
            <a:extLst>
              <a:ext uri="{FF2B5EF4-FFF2-40B4-BE49-F238E27FC236}">
                <a16:creationId xmlns:a16="http://schemas.microsoft.com/office/drawing/2014/main" id="{15B9618F-9D56-23FA-1A5F-61E71E70D380}"/>
              </a:ext>
            </a:extLst>
          </p:cNvPr>
          <p:cNvGrpSpPr/>
          <p:nvPr/>
        </p:nvGrpSpPr>
        <p:grpSpPr>
          <a:xfrm>
            <a:off x="5740963" y="1250373"/>
            <a:ext cx="477519" cy="477519"/>
            <a:chOff x="6630786" y="2086341"/>
            <a:chExt cx="477519" cy="477519"/>
          </a:xfrm>
        </p:grpSpPr>
        <p:sp>
          <p:nvSpPr>
            <p:cNvPr id="2051" name="Oval 2050">
              <a:extLst>
                <a:ext uri="{FF2B5EF4-FFF2-40B4-BE49-F238E27FC236}">
                  <a16:creationId xmlns:a16="http://schemas.microsoft.com/office/drawing/2014/main" id="{399DF241-254F-D237-41A5-108A90FC0371}"/>
                </a:ext>
              </a:extLst>
            </p:cNvPr>
            <p:cNvSpPr/>
            <p:nvPr/>
          </p:nvSpPr>
          <p:spPr>
            <a:xfrm>
              <a:off x="6630786" y="2086341"/>
              <a:ext cx="477519" cy="4775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EE90E96-0460-4D51-C3E4-BBE8B87B4EFC}"/>
                </a:ext>
              </a:extLst>
            </p:cNvPr>
            <p:cNvGrpSpPr/>
            <p:nvPr/>
          </p:nvGrpSpPr>
          <p:grpSpPr>
            <a:xfrm>
              <a:off x="6722177" y="2145775"/>
              <a:ext cx="294735" cy="358650"/>
              <a:chOff x="2754682" y="5127616"/>
              <a:chExt cx="1354464" cy="1648190"/>
            </a:xfrm>
            <a:solidFill>
              <a:schemeClr val="bg1"/>
            </a:solidFill>
          </p:grpSpPr>
          <p:sp>
            <p:nvSpPr>
              <p:cNvPr id="23" name="Circle: Hollow 22">
                <a:extLst>
                  <a:ext uri="{FF2B5EF4-FFF2-40B4-BE49-F238E27FC236}">
                    <a16:creationId xmlns:a16="http://schemas.microsoft.com/office/drawing/2014/main" id="{75084F5D-77E9-A36E-C4EA-9A36C4ABF5E2}"/>
                  </a:ext>
                </a:extLst>
              </p:cNvPr>
              <p:cNvSpPr/>
              <p:nvPr/>
            </p:nvSpPr>
            <p:spPr>
              <a:xfrm>
                <a:off x="2754682" y="5127616"/>
                <a:ext cx="1354464" cy="1354464"/>
              </a:xfrm>
              <a:prstGeom prst="donut">
                <a:avLst>
                  <a:gd name="adj" fmla="val 286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76EA1FC-2247-A1EE-5C36-239D7D06D0F0}"/>
                  </a:ext>
                </a:extLst>
              </p:cNvPr>
              <p:cNvSpPr/>
              <p:nvPr/>
            </p:nvSpPr>
            <p:spPr>
              <a:xfrm>
                <a:off x="3220720" y="6298286"/>
                <a:ext cx="457200" cy="477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dirty="0"/>
              </a:p>
            </p:txBody>
          </p:sp>
        </p:grpSp>
      </p:grpSp>
      <p:pic>
        <p:nvPicPr>
          <p:cNvPr id="20" name="Picture 4" descr="GitKraken Legendary Git Tools | GitKraken">
            <a:extLst>
              <a:ext uri="{FF2B5EF4-FFF2-40B4-BE49-F238E27FC236}">
                <a16:creationId xmlns:a16="http://schemas.microsoft.com/office/drawing/2014/main" id="{81F660E9-A5F3-259B-CA3F-8152DB781F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8" t="1703" r="5459" b="12280"/>
          <a:stretch/>
        </p:blipFill>
        <p:spPr bwMode="auto">
          <a:xfrm>
            <a:off x="5479337" y="3177155"/>
            <a:ext cx="500384" cy="488214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9" name="Group 2068">
            <a:extLst>
              <a:ext uri="{FF2B5EF4-FFF2-40B4-BE49-F238E27FC236}">
                <a16:creationId xmlns:a16="http://schemas.microsoft.com/office/drawing/2014/main" id="{49051D55-30A0-FD97-381B-9F2B92DA0C1B}"/>
              </a:ext>
            </a:extLst>
          </p:cNvPr>
          <p:cNvGrpSpPr/>
          <p:nvPr/>
        </p:nvGrpSpPr>
        <p:grpSpPr>
          <a:xfrm>
            <a:off x="7503160" y="5124909"/>
            <a:ext cx="477519" cy="477519"/>
            <a:chOff x="6381043" y="4212081"/>
            <a:chExt cx="477519" cy="477519"/>
          </a:xfrm>
        </p:grpSpPr>
        <p:sp>
          <p:nvSpPr>
            <p:cNvPr id="2064" name="Oval 2063">
              <a:extLst>
                <a:ext uri="{FF2B5EF4-FFF2-40B4-BE49-F238E27FC236}">
                  <a16:creationId xmlns:a16="http://schemas.microsoft.com/office/drawing/2014/main" id="{434941E3-DBCE-C312-5D6B-0DCAAF8D5A79}"/>
                </a:ext>
              </a:extLst>
            </p:cNvPr>
            <p:cNvSpPr/>
            <p:nvPr/>
          </p:nvSpPr>
          <p:spPr>
            <a:xfrm>
              <a:off x="6381043" y="4212081"/>
              <a:ext cx="477519" cy="4775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68" name="Freeform: Shape 2067">
              <a:extLst>
                <a:ext uri="{FF2B5EF4-FFF2-40B4-BE49-F238E27FC236}">
                  <a16:creationId xmlns:a16="http://schemas.microsoft.com/office/drawing/2014/main" id="{9B2C7D4B-650A-93FB-5E12-62E26596585F}"/>
                </a:ext>
              </a:extLst>
            </p:cNvPr>
            <p:cNvSpPr/>
            <p:nvPr/>
          </p:nvSpPr>
          <p:spPr>
            <a:xfrm>
              <a:off x="6487450" y="4319345"/>
              <a:ext cx="266903" cy="265355"/>
            </a:xfrm>
            <a:custGeom>
              <a:avLst/>
              <a:gdLst>
                <a:gd name="connsiteX0" fmla="*/ 426720 w 4206240"/>
                <a:gd name="connsiteY0" fmla="*/ 1456944 h 4181856"/>
                <a:gd name="connsiteX1" fmla="*/ 426720 w 4206240"/>
                <a:gd name="connsiteY1" fmla="*/ 2718816 h 4181856"/>
                <a:gd name="connsiteX2" fmla="*/ 1066800 w 4206240"/>
                <a:gd name="connsiteY2" fmla="*/ 2084832 h 4181856"/>
                <a:gd name="connsiteX3" fmla="*/ 3163824 w 4206240"/>
                <a:gd name="connsiteY3" fmla="*/ 1213104 h 4181856"/>
                <a:gd name="connsiteX4" fmla="*/ 2054352 w 4206240"/>
                <a:gd name="connsiteY4" fmla="*/ 2066544 h 4181856"/>
                <a:gd name="connsiteX5" fmla="*/ 3163824 w 4206240"/>
                <a:gd name="connsiteY5" fmla="*/ 2944368 h 4181856"/>
                <a:gd name="connsiteX6" fmla="*/ 3163824 w 4206240"/>
                <a:gd name="connsiteY6" fmla="*/ 0 h 4181856"/>
                <a:gd name="connsiteX7" fmla="*/ 4206240 w 4206240"/>
                <a:gd name="connsiteY7" fmla="*/ 426720 h 4181856"/>
                <a:gd name="connsiteX8" fmla="*/ 4206240 w 4206240"/>
                <a:gd name="connsiteY8" fmla="*/ 3742944 h 4181856"/>
                <a:gd name="connsiteX9" fmla="*/ 3163824 w 4206240"/>
                <a:gd name="connsiteY9" fmla="*/ 4181856 h 4181856"/>
                <a:gd name="connsiteX10" fmla="*/ 1499616 w 4206240"/>
                <a:gd name="connsiteY10" fmla="*/ 2493264 h 4181856"/>
                <a:gd name="connsiteX11" fmla="*/ 438912 w 4206240"/>
                <a:gd name="connsiteY11" fmla="*/ 3334512 h 4181856"/>
                <a:gd name="connsiteX12" fmla="*/ 6096 w 4206240"/>
                <a:gd name="connsiteY12" fmla="*/ 3115056 h 4181856"/>
                <a:gd name="connsiteX13" fmla="*/ 0 w 4206240"/>
                <a:gd name="connsiteY13" fmla="*/ 1036320 h 4181856"/>
                <a:gd name="connsiteX14" fmla="*/ 426720 w 4206240"/>
                <a:gd name="connsiteY14" fmla="*/ 810768 h 4181856"/>
                <a:gd name="connsiteX15" fmla="*/ 1499616 w 4206240"/>
                <a:gd name="connsiteY15" fmla="*/ 1652016 h 418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06240" h="4181856">
                  <a:moveTo>
                    <a:pt x="426720" y="1456944"/>
                  </a:moveTo>
                  <a:lnTo>
                    <a:pt x="426720" y="2718816"/>
                  </a:lnTo>
                  <a:lnTo>
                    <a:pt x="1066800" y="2084832"/>
                  </a:lnTo>
                  <a:close/>
                  <a:moveTo>
                    <a:pt x="3163824" y="1213104"/>
                  </a:moveTo>
                  <a:lnTo>
                    <a:pt x="2054352" y="2066544"/>
                  </a:lnTo>
                  <a:lnTo>
                    <a:pt x="3163824" y="2944368"/>
                  </a:lnTo>
                  <a:close/>
                  <a:moveTo>
                    <a:pt x="3163824" y="0"/>
                  </a:moveTo>
                  <a:lnTo>
                    <a:pt x="4206240" y="426720"/>
                  </a:lnTo>
                  <a:lnTo>
                    <a:pt x="4206240" y="3742944"/>
                  </a:lnTo>
                  <a:lnTo>
                    <a:pt x="3163824" y="4181856"/>
                  </a:lnTo>
                  <a:lnTo>
                    <a:pt x="1499616" y="2493264"/>
                  </a:lnTo>
                  <a:lnTo>
                    <a:pt x="438912" y="3334512"/>
                  </a:lnTo>
                  <a:lnTo>
                    <a:pt x="6096" y="3115056"/>
                  </a:lnTo>
                  <a:lnTo>
                    <a:pt x="0" y="1036320"/>
                  </a:lnTo>
                  <a:lnTo>
                    <a:pt x="426720" y="810768"/>
                  </a:lnTo>
                  <a:lnTo>
                    <a:pt x="1499616" y="16520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vi-VN" dirty="0"/>
            </a:p>
          </p:txBody>
        </p:sp>
      </p:grpSp>
    </p:spTree>
    <p:extLst>
      <p:ext uri="{BB962C8B-B14F-4D97-AF65-F5344CB8AC3E}">
        <p14:creationId xmlns:p14="http://schemas.microsoft.com/office/powerpoint/2010/main" val="283222776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15E0E2-8DD2-4B58-4A82-6A74841DFC45}"/>
              </a:ext>
            </a:extLst>
          </p:cNvPr>
          <p:cNvCxnSpPr>
            <a:cxnSpLocks/>
          </p:cNvCxnSpPr>
          <p:nvPr/>
        </p:nvCxnSpPr>
        <p:spPr>
          <a:xfrm flipH="1">
            <a:off x="11594324" y="3407102"/>
            <a:ext cx="697689" cy="0"/>
          </a:xfrm>
          <a:prstGeom prst="line">
            <a:avLst/>
          </a:prstGeom>
          <a:ln w="38100"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rgbClr val="179287"/>
                </a:gs>
              </a:gsLst>
              <a:lin ang="0" scaled="0"/>
            </a:gra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E9546F-92DD-DE5F-03DF-31B5B7E0E3B0}"/>
              </a:ext>
            </a:extLst>
          </p:cNvPr>
          <p:cNvCxnSpPr>
            <a:cxnSpLocks/>
          </p:cNvCxnSpPr>
          <p:nvPr/>
        </p:nvCxnSpPr>
        <p:spPr>
          <a:xfrm flipH="1">
            <a:off x="4635785" y="630073"/>
            <a:ext cx="5772455" cy="0"/>
          </a:xfrm>
          <a:prstGeom prst="line">
            <a:avLst/>
          </a:prstGeom>
          <a:ln w="38100">
            <a:solidFill>
              <a:srgbClr val="179287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DC1549-05D0-915C-6C9E-7D862C76B942}"/>
              </a:ext>
            </a:extLst>
          </p:cNvPr>
          <p:cNvCxnSpPr>
            <a:cxnSpLocks/>
          </p:cNvCxnSpPr>
          <p:nvPr/>
        </p:nvCxnSpPr>
        <p:spPr>
          <a:xfrm>
            <a:off x="10408240" y="630073"/>
            <a:ext cx="1186084" cy="2777029"/>
          </a:xfrm>
          <a:prstGeom prst="line">
            <a:avLst/>
          </a:prstGeom>
          <a:ln w="38100">
            <a:solidFill>
              <a:srgbClr val="179287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725148-6CD4-BA3F-933A-FEC3C773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057B-B40A-4F17-9E7D-B6A780EFDF8B}" type="slidenum">
              <a:rPr lang="vi-VN" smtClean="0"/>
              <a:t>9</a:t>
            </a:fld>
            <a:endParaRPr lang="vi-VN"/>
          </a:p>
        </p:txBody>
      </p:sp>
      <p:pic>
        <p:nvPicPr>
          <p:cNvPr id="3" name="Picture 4" descr="GitKraken Legendary Git Tools | GitKraken">
            <a:extLst>
              <a:ext uri="{FF2B5EF4-FFF2-40B4-BE49-F238E27FC236}">
                <a16:creationId xmlns:a16="http://schemas.microsoft.com/office/drawing/2014/main" id="{4F563AA0-B65C-155C-AD5E-ED8DFE50ED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6" t="6960" r="4692" b="13086"/>
          <a:stretch/>
        </p:blipFill>
        <p:spPr bwMode="auto">
          <a:xfrm>
            <a:off x="886683" y="24649"/>
            <a:ext cx="1703078" cy="154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8B7599-C647-7B4D-9FC4-4808325D2679}"/>
              </a:ext>
            </a:extLst>
          </p:cNvPr>
          <p:cNvSpPr txBox="1"/>
          <p:nvPr/>
        </p:nvSpPr>
        <p:spPr>
          <a:xfrm>
            <a:off x="1514264" y="306286"/>
            <a:ext cx="3121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Get started with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FC8E1C-70E0-02C3-3DF4-1D5591558077}"/>
              </a:ext>
            </a:extLst>
          </p:cNvPr>
          <p:cNvSpPr txBox="1"/>
          <p:nvPr/>
        </p:nvSpPr>
        <p:spPr>
          <a:xfrm>
            <a:off x="1514264" y="630073"/>
            <a:ext cx="34463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17928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Git Kraken</a:t>
            </a:r>
            <a:endParaRPr lang="vi-VN" sz="4000" b="1" dirty="0">
              <a:solidFill>
                <a:srgbClr val="179287"/>
              </a:solidFill>
              <a:cs typeface="Poppins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E37231-2500-0A2D-1A1D-893E9797E6E8}"/>
              </a:ext>
            </a:extLst>
          </p:cNvPr>
          <p:cNvSpPr txBox="1"/>
          <p:nvPr/>
        </p:nvSpPr>
        <p:spPr>
          <a:xfrm>
            <a:off x="175232" y="176710"/>
            <a:ext cx="14381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rgbClr val="17928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02</a:t>
            </a:r>
            <a:endParaRPr lang="vi-VN" sz="8000" dirty="0">
              <a:solidFill>
                <a:srgbClr val="179287"/>
              </a:solidFill>
              <a:cs typeface="Poppins" panose="00000500000000000000" pitchFamily="2" charset="0"/>
            </a:endParaRP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C625B7F7-E0A8-C16F-6A5B-FA229A7B2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46" y="1789470"/>
            <a:ext cx="4905282" cy="433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A57DCEA6-AA23-2BB8-1595-9694A6B10FBA}"/>
              </a:ext>
            </a:extLst>
          </p:cNvPr>
          <p:cNvSpPr/>
          <p:nvPr/>
        </p:nvSpPr>
        <p:spPr>
          <a:xfrm>
            <a:off x="4482557" y="490459"/>
            <a:ext cx="306456" cy="306456"/>
          </a:xfrm>
          <a:prstGeom prst="ellipse">
            <a:avLst/>
          </a:prstGeom>
          <a:solidFill>
            <a:srgbClr val="179287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3" name="Picture 4" descr="GitKraken Legendary Git Tools | GitKraken">
            <a:extLst>
              <a:ext uri="{FF2B5EF4-FFF2-40B4-BE49-F238E27FC236}">
                <a16:creationId xmlns:a16="http://schemas.microsoft.com/office/drawing/2014/main" id="{4BBE09AC-3CB3-1AAC-3BCF-C43827B893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000" b="84000" l="12000" r="88000">
                        <a14:foregroundMark x1="81333" y1="34667" x2="81333" y2="34667"/>
                        <a14:foregroundMark x1="88000" y1="40000" x2="88000" y2="40000"/>
                        <a14:foregroundMark x1="56444" y1="83556" x2="56444" y2="83556"/>
                        <a14:foregroundMark x1="45778" y1="84000" x2="45778" y2="84000"/>
                        <a14:foregroundMark x1="12000" y1="39111" x2="12000" y2="3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83" t="3756" r="7951" b="13671"/>
          <a:stretch/>
        </p:blipFill>
        <p:spPr bwMode="auto">
          <a:xfrm>
            <a:off x="10001330" y="5296171"/>
            <a:ext cx="622678" cy="605845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FA38AA-4E3D-D868-162B-87F78D723EAA}"/>
              </a:ext>
            </a:extLst>
          </p:cNvPr>
          <p:cNvCxnSpPr/>
          <p:nvPr/>
        </p:nvCxnSpPr>
        <p:spPr>
          <a:xfrm flipV="1">
            <a:off x="595515" y="2332854"/>
            <a:ext cx="0" cy="4807670"/>
          </a:xfrm>
          <a:prstGeom prst="line">
            <a:avLst/>
          </a:prstGeom>
          <a:ln w="38100">
            <a:solidFill>
              <a:srgbClr val="179287">
                <a:alpha val="28000"/>
              </a:srgb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25" name="Group 4124">
            <a:extLst>
              <a:ext uri="{FF2B5EF4-FFF2-40B4-BE49-F238E27FC236}">
                <a16:creationId xmlns:a16="http://schemas.microsoft.com/office/drawing/2014/main" id="{651A29C7-E92C-B205-6CEE-D197FA25B268}"/>
              </a:ext>
            </a:extLst>
          </p:cNvPr>
          <p:cNvGrpSpPr/>
          <p:nvPr/>
        </p:nvGrpSpPr>
        <p:grpSpPr>
          <a:xfrm>
            <a:off x="442287" y="2768994"/>
            <a:ext cx="5354864" cy="369332"/>
            <a:chOff x="442287" y="2768994"/>
            <a:chExt cx="5354864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CD5F414-2896-01C6-0A7F-C5BF26D53333}"/>
                </a:ext>
              </a:extLst>
            </p:cNvPr>
            <p:cNvSpPr txBox="1"/>
            <p:nvPr/>
          </p:nvSpPr>
          <p:spPr>
            <a:xfrm>
              <a:off x="857978" y="2768994"/>
              <a:ext cx="49391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0" dirty="0">
                  <a:solidFill>
                    <a:srgbClr val="253858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Cross-platform</a:t>
              </a:r>
              <a:r>
                <a:rPr lang="en-US" b="0" i="0" dirty="0">
                  <a:solidFill>
                    <a:srgbClr val="253858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 support: Windows, Mac,…</a:t>
              </a:r>
              <a:endParaRPr lang="en-US" b="1" i="0" dirty="0">
                <a:solidFill>
                  <a:srgbClr val="25385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4124" name="Group 4123">
              <a:extLst>
                <a:ext uri="{FF2B5EF4-FFF2-40B4-BE49-F238E27FC236}">
                  <a16:creationId xmlns:a16="http://schemas.microsoft.com/office/drawing/2014/main" id="{D8B32B44-9AA6-66EF-9BF0-0D3CC2C19C46}"/>
                </a:ext>
              </a:extLst>
            </p:cNvPr>
            <p:cNvGrpSpPr/>
            <p:nvPr/>
          </p:nvGrpSpPr>
          <p:grpSpPr>
            <a:xfrm>
              <a:off x="442287" y="2801094"/>
              <a:ext cx="306456" cy="306456"/>
              <a:chOff x="442287" y="2801094"/>
              <a:chExt cx="306456" cy="306456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EA86A3B-92BC-F66E-EC25-E31ABF567DC8}"/>
                  </a:ext>
                </a:extLst>
              </p:cNvPr>
              <p:cNvSpPr/>
              <p:nvPr/>
            </p:nvSpPr>
            <p:spPr>
              <a:xfrm>
                <a:off x="442287" y="2801094"/>
                <a:ext cx="306456" cy="306456"/>
              </a:xfrm>
              <a:prstGeom prst="ellipse">
                <a:avLst/>
              </a:prstGeom>
              <a:solidFill>
                <a:srgbClr val="179287">
                  <a:alpha val="2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CA19A56-1BD8-D5D2-95A7-E9BFE99DA3B3}"/>
                  </a:ext>
                </a:extLst>
              </p:cNvPr>
              <p:cNvSpPr/>
              <p:nvPr/>
            </p:nvSpPr>
            <p:spPr>
              <a:xfrm>
                <a:off x="538954" y="2903563"/>
                <a:ext cx="113122" cy="113122"/>
              </a:xfrm>
              <a:prstGeom prst="ellipse">
                <a:avLst/>
              </a:prstGeom>
              <a:solidFill>
                <a:srgbClr val="1792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sp>
        <p:nvSpPr>
          <p:cNvPr id="4123" name="TextBox 4122">
            <a:extLst>
              <a:ext uri="{FF2B5EF4-FFF2-40B4-BE49-F238E27FC236}">
                <a16:creationId xmlns:a16="http://schemas.microsoft.com/office/drawing/2014/main" id="{85009AF0-82D2-BAD8-2206-D644AA36DF51}"/>
              </a:ext>
            </a:extLst>
          </p:cNvPr>
          <p:cNvSpPr txBox="1"/>
          <p:nvPr/>
        </p:nvSpPr>
        <p:spPr>
          <a:xfrm>
            <a:off x="761637" y="2080625"/>
            <a:ext cx="2073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BEE1D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Information</a:t>
            </a:r>
            <a:endParaRPr lang="vi-VN" sz="2400" b="1" dirty="0">
              <a:solidFill>
                <a:srgbClr val="BEE1DE"/>
              </a:solidFill>
              <a:cs typeface="Poppins" panose="00000500000000000000" pitchFamily="2" charset="0"/>
            </a:endParaRPr>
          </a:p>
        </p:txBody>
      </p:sp>
      <p:grpSp>
        <p:nvGrpSpPr>
          <p:cNvPr id="4126" name="Group 4125">
            <a:extLst>
              <a:ext uri="{FF2B5EF4-FFF2-40B4-BE49-F238E27FC236}">
                <a16:creationId xmlns:a16="http://schemas.microsoft.com/office/drawing/2014/main" id="{01010A01-4BD9-C585-1C40-3E71EE1C38C8}"/>
              </a:ext>
            </a:extLst>
          </p:cNvPr>
          <p:cNvGrpSpPr/>
          <p:nvPr/>
        </p:nvGrpSpPr>
        <p:grpSpPr>
          <a:xfrm>
            <a:off x="442287" y="3384807"/>
            <a:ext cx="4688014" cy="369332"/>
            <a:chOff x="442287" y="2768994"/>
            <a:chExt cx="4688014" cy="369332"/>
          </a:xfrm>
        </p:grpSpPr>
        <p:sp>
          <p:nvSpPr>
            <p:cNvPr id="4127" name="TextBox 4126">
              <a:extLst>
                <a:ext uri="{FF2B5EF4-FFF2-40B4-BE49-F238E27FC236}">
                  <a16:creationId xmlns:a16="http://schemas.microsoft.com/office/drawing/2014/main" id="{A3D825CA-FB66-CF39-F639-9C64614DE68B}"/>
                </a:ext>
              </a:extLst>
            </p:cNvPr>
            <p:cNvSpPr txBox="1"/>
            <p:nvPr/>
          </p:nvSpPr>
          <p:spPr>
            <a:xfrm>
              <a:off x="857978" y="2768994"/>
              <a:ext cx="427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>
                  <a:solidFill>
                    <a:srgbClr val="253858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Multi-Profi</a:t>
              </a:r>
              <a:r>
                <a:rPr lang="en-US" dirty="0">
                  <a:solidFill>
                    <a:srgbClr val="253858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les &amp; Customizable Views</a:t>
              </a:r>
              <a:endParaRPr lang="en-US" i="0" dirty="0">
                <a:solidFill>
                  <a:srgbClr val="25385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4128" name="Group 4127">
              <a:extLst>
                <a:ext uri="{FF2B5EF4-FFF2-40B4-BE49-F238E27FC236}">
                  <a16:creationId xmlns:a16="http://schemas.microsoft.com/office/drawing/2014/main" id="{6A9300EB-3058-F017-E625-5EC0B9205C06}"/>
                </a:ext>
              </a:extLst>
            </p:cNvPr>
            <p:cNvGrpSpPr/>
            <p:nvPr/>
          </p:nvGrpSpPr>
          <p:grpSpPr>
            <a:xfrm>
              <a:off x="442287" y="2801094"/>
              <a:ext cx="306456" cy="306456"/>
              <a:chOff x="442287" y="2801094"/>
              <a:chExt cx="306456" cy="306456"/>
            </a:xfrm>
          </p:grpSpPr>
          <p:sp>
            <p:nvSpPr>
              <p:cNvPr id="4129" name="Oval 4128">
                <a:extLst>
                  <a:ext uri="{FF2B5EF4-FFF2-40B4-BE49-F238E27FC236}">
                    <a16:creationId xmlns:a16="http://schemas.microsoft.com/office/drawing/2014/main" id="{E13A0EF1-94C3-E831-9C68-B04C9C60A197}"/>
                  </a:ext>
                </a:extLst>
              </p:cNvPr>
              <p:cNvSpPr/>
              <p:nvPr/>
            </p:nvSpPr>
            <p:spPr>
              <a:xfrm>
                <a:off x="442287" y="2801094"/>
                <a:ext cx="306456" cy="306456"/>
              </a:xfrm>
              <a:prstGeom prst="ellipse">
                <a:avLst/>
              </a:prstGeom>
              <a:solidFill>
                <a:srgbClr val="179287">
                  <a:alpha val="2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130" name="Oval 4129">
                <a:extLst>
                  <a:ext uri="{FF2B5EF4-FFF2-40B4-BE49-F238E27FC236}">
                    <a16:creationId xmlns:a16="http://schemas.microsoft.com/office/drawing/2014/main" id="{C2536481-CE27-7F13-2A6F-A862E719A5AD}"/>
                  </a:ext>
                </a:extLst>
              </p:cNvPr>
              <p:cNvSpPr/>
              <p:nvPr/>
            </p:nvSpPr>
            <p:spPr>
              <a:xfrm>
                <a:off x="538954" y="2903563"/>
                <a:ext cx="113122" cy="113122"/>
              </a:xfrm>
              <a:prstGeom prst="ellipse">
                <a:avLst/>
              </a:prstGeom>
              <a:solidFill>
                <a:srgbClr val="1792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grpSp>
        <p:nvGrpSpPr>
          <p:cNvPr id="4131" name="Group 4130">
            <a:extLst>
              <a:ext uri="{FF2B5EF4-FFF2-40B4-BE49-F238E27FC236}">
                <a16:creationId xmlns:a16="http://schemas.microsoft.com/office/drawing/2014/main" id="{57EA9442-36B4-B5EC-98A8-44ACE437DAD0}"/>
              </a:ext>
            </a:extLst>
          </p:cNvPr>
          <p:cNvGrpSpPr/>
          <p:nvPr/>
        </p:nvGrpSpPr>
        <p:grpSpPr>
          <a:xfrm>
            <a:off x="442287" y="4000620"/>
            <a:ext cx="4790607" cy="369332"/>
            <a:chOff x="442287" y="2768994"/>
            <a:chExt cx="4790607" cy="369332"/>
          </a:xfrm>
        </p:grpSpPr>
        <p:sp>
          <p:nvSpPr>
            <p:cNvPr id="4132" name="TextBox 4131">
              <a:extLst>
                <a:ext uri="{FF2B5EF4-FFF2-40B4-BE49-F238E27FC236}">
                  <a16:creationId xmlns:a16="http://schemas.microsoft.com/office/drawing/2014/main" id="{848E1093-078C-91D2-DA69-5FCEF2953558}"/>
                </a:ext>
              </a:extLst>
            </p:cNvPr>
            <p:cNvSpPr txBox="1"/>
            <p:nvPr/>
          </p:nvSpPr>
          <p:spPr>
            <a:xfrm>
              <a:off x="857978" y="2768994"/>
              <a:ext cx="4374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53858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User-friendly UI &amp; </a:t>
              </a:r>
              <a:r>
                <a:rPr lang="en-US" i="0" dirty="0">
                  <a:solidFill>
                    <a:srgbClr val="253858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Focus Workspaces</a:t>
              </a:r>
            </a:p>
          </p:txBody>
        </p:sp>
        <p:grpSp>
          <p:nvGrpSpPr>
            <p:cNvPr id="4133" name="Group 4132">
              <a:extLst>
                <a:ext uri="{FF2B5EF4-FFF2-40B4-BE49-F238E27FC236}">
                  <a16:creationId xmlns:a16="http://schemas.microsoft.com/office/drawing/2014/main" id="{9222E0FA-511C-CBA2-29EB-8436CDDBFE82}"/>
                </a:ext>
              </a:extLst>
            </p:cNvPr>
            <p:cNvGrpSpPr/>
            <p:nvPr/>
          </p:nvGrpSpPr>
          <p:grpSpPr>
            <a:xfrm>
              <a:off x="442287" y="2801094"/>
              <a:ext cx="306456" cy="306456"/>
              <a:chOff x="442287" y="2801094"/>
              <a:chExt cx="306456" cy="306456"/>
            </a:xfrm>
          </p:grpSpPr>
          <p:sp>
            <p:nvSpPr>
              <p:cNvPr id="4134" name="Oval 4133">
                <a:extLst>
                  <a:ext uri="{FF2B5EF4-FFF2-40B4-BE49-F238E27FC236}">
                    <a16:creationId xmlns:a16="http://schemas.microsoft.com/office/drawing/2014/main" id="{3225D408-8F4F-965B-13F6-AC864946AA64}"/>
                  </a:ext>
                </a:extLst>
              </p:cNvPr>
              <p:cNvSpPr/>
              <p:nvPr/>
            </p:nvSpPr>
            <p:spPr>
              <a:xfrm>
                <a:off x="442287" y="2801094"/>
                <a:ext cx="306456" cy="306456"/>
              </a:xfrm>
              <a:prstGeom prst="ellipse">
                <a:avLst/>
              </a:prstGeom>
              <a:solidFill>
                <a:srgbClr val="179287">
                  <a:alpha val="2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135" name="Oval 4134">
                <a:extLst>
                  <a:ext uri="{FF2B5EF4-FFF2-40B4-BE49-F238E27FC236}">
                    <a16:creationId xmlns:a16="http://schemas.microsoft.com/office/drawing/2014/main" id="{0B7F1050-E64B-9698-5FD5-096779EE7601}"/>
                  </a:ext>
                </a:extLst>
              </p:cNvPr>
              <p:cNvSpPr/>
              <p:nvPr/>
            </p:nvSpPr>
            <p:spPr>
              <a:xfrm>
                <a:off x="538954" y="2903563"/>
                <a:ext cx="113122" cy="113122"/>
              </a:xfrm>
              <a:prstGeom prst="ellipse">
                <a:avLst/>
              </a:prstGeom>
              <a:solidFill>
                <a:srgbClr val="1792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6B1A43AD-2D17-27CD-3EED-767C98225FAF}"/>
              </a:ext>
            </a:extLst>
          </p:cNvPr>
          <p:cNvGrpSpPr/>
          <p:nvPr/>
        </p:nvGrpSpPr>
        <p:grpSpPr>
          <a:xfrm>
            <a:off x="442287" y="4616433"/>
            <a:ext cx="4936480" cy="369332"/>
            <a:chOff x="442287" y="2768994"/>
            <a:chExt cx="4936480" cy="369332"/>
          </a:xfrm>
        </p:grpSpPr>
        <p:sp>
          <p:nvSpPr>
            <p:cNvPr id="4137" name="TextBox 4136">
              <a:extLst>
                <a:ext uri="{FF2B5EF4-FFF2-40B4-BE49-F238E27FC236}">
                  <a16:creationId xmlns:a16="http://schemas.microsoft.com/office/drawing/2014/main" id="{04D74307-5ACA-8352-5574-A179EEA7C555}"/>
                </a:ext>
              </a:extLst>
            </p:cNvPr>
            <p:cNvSpPr txBox="1"/>
            <p:nvPr/>
          </p:nvSpPr>
          <p:spPr>
            <a:xfrm>
              <a:off x="857978" y="2768994"/>
              <a:ext cx="4520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0" dirty="0">
                  <a:solidFill>
                    <a:srgbClr val="253858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Terminal</a:t>
              </a:r>
              <a:r>
                <a:rPr lang="en-US" i="0" dirty="0">
                  <a:solidFill>
                    <a:srgbClr val="253858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 &amp; Autocomplete suggestion</a:t>
              </a:r>
            </a:p>
          </p:txBody>
        </p:sp>
        <p:grpSp>
          <p:nvGrpSpPr>
            <p:cNvPr id="4138" name="Group 4137">
              <a:extLst>
                <a:ext uri="{FF2B5EF4-FFF2-40B4-BE49-F238E27FC236}">
                  <a16:creationId xmlns:a16="http://schemas.microsoft.com/office/drawing/2014/main" id="{875DD039-1D34-1327-7C37-E44AF2B94C3D}"/>
                </a:ext>
              </a:extLst>
            </p:cNvPr>
            <p:cNvGrpSpPr/>
            <p:nvPr/>
          </p:nvGrpSpPr>
          <p:grpSpPr>
            <a:xfrm>
              <a:off x="442287" y="2801094"/>
              <a:ext cx="306456" cy="306456"/>
              <a:chOff x="442287" y="2801094"/>
              <a:chExt cx="306456" cy="306456"/>
            </a:xfrm>
          </p:grpSpPr>
          <p:sp>
            <p:nvSpPr>
              <p:cNvPr id="4139" name="Oval 4138">
                <a:extLst>
                  <a:ext uri="{FF2B5EF4-FFF2-40B4-BE49-F238E27FC236}">
                    <a16:creationId xmlns:a16="http://schemas.microsoft.com/office/drawing/2014/main" id="{EDB0E4BB-44FA-FF58-F1C2-0CB1DAEB024D}"/>
                  </a:ext>
                </a:extLst>
              </p:cNvPr>
              <p:cNvSpPr/>
              <p:nvPr/>
            </p:nvSpPr>
            <p:spPr>
              <a:xfrm>
                <a:off x="442287" y="2801094"/>
                <a:ext cx="306456" cy="306456"/>
              </a:xfrm>
              <a:prstGeom prst="ellipse">
                <a:avLst/>
              </a:prstGeom>
              <a:solidFill>
                <a:srgbClr val="179287">
                  <a:alpha val="2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b="1"/>
              </a:p>
            </p:txBody>
          </p:sp>
          <p:sp>
            <p:nvSpPr>
              <p:cNvPr id="4140" name="Oval 4139">
                <a:extLst>
                  <a:ext uri="{FF2B5EF4-FFF2-40B4-BE49-F238E27FC236}">
                    <a16:creationId xmlns:a16="http://schemas.microsoft.com/office/drawing/2014/main" id="{144A64A2-2FEE-6CD7-5134-A7C4D7C5B986}"/>
                  </a:ext>
                </a:extLst>
              </p:cNvPr>
              <p:cNvSpPr/>
              <p:nvPr/>
            </p:nvSpPr>
            <p:spPr>
              <a:xfrm>
                <a:off x="538954" y="2903563"/>
                <a:ext cx="113122" cy="113122"/>
              </a:xfrm>
              <a:prstGeom prst="ellipse">
                <a:avLst/>
              </a:prstGeom>
              <a:solidFill>
                <a:srgbClr val="1792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b="1"/>
              </a:p>
            </p:txBody>
          </p:sp>
        </p:grpSp>
      </p:grpSp>
      <p:grpSp>
        <p:nvGrpSpPr>
          <p:cNvPr id="4141" name="Group 4140">
            <a:extLst>
              <a:ext uri="{FF2B5EF4-FFF2-40B4-BE49-F238E27FC236}">
                <a16:creationId xmlns:a16="http://schemas.microsoft.com/office/drawing/2014/main" id="{9D6828E7-E7AB-B2CF-4C40-CA29059DDC20}"/>
              </a:ext>
            </a:extLst>
          </p:cNvPr>
          <p:cNvGrpSpPr/>
          <p:nvPr/>
        </p:nvGrpSpPr>
        <p:grpSpPr>
          <a:xfrm>
            <a:off x="442287" y="5232246"/>
            <a:ext cx="5378909" cy="369332"/>
            <a:chOff x="442287" y="2768994"/>
            <a:chExt cx="5378909" cy="369332"/>
          </a:xfrm>
        </p:grpSpPr>
        <p:sp>
          <p:nvSpPr>
            <p:cNvPr id="4142" name="TextBox 4141">
              <a:extLst>
                <a:ext uri="{FF2B5EF4-FFF2-40B4-BE49-F238E27FC236}">
                  <a16:creationId xmlns:a16="http://schemas.microsoft.com/office/drawing/2014/main" id="{37175B90-D87B-9ED7-B054-0D5859A51291}"/>
                </a:ext>
              </a:extLst>
            </p:cNvPr>
            <p:cNvSpPr txBox="1"/>
            <p:nvPr/>
          </p:nvSpPr>
          <p:spPr>
            <a:xfrm>
              <a:off x="857978" y="2768994"/>
              <a:ext cx="4963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253858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Strong visualize </a:t>
              </a:r>
              <a:r>
                <a:rPr lang="en-US" dirty="0">
                  <a:solidFill>
                    <a:srgbClr val="253858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&amp; Commit Graph, Tools,…</a:t>
              </a:r>
              <a:endParaRPr lang="en-US" i="0" dirty="0">
                <a:solidFill>
                  <a:srgbClr val="25385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4143" name="Group 4142">
              <a:extLst>
                <a:ext uri="{FF2B5EF4-FFF2-40B4-BE49-F238E27FC236}">
                  <a16:creationId xmlns:a16="http://schemas.microsoft.com/office/drawing/2014/main" id="{A4C61436-302D-48D6-06C2-4380D1D7E4A1}"/>
                </a:ext>
              </a:extLst>
            </p:cNvPr>
            <p:cNvGrpSpPr/>
            <p:nvPr/>
          </p:nvGrpSpPr>
          <p:grpSpPr>
            <a:xfrm>
              <a:off x="442287" y="2801094"/>
              <a:ext cx="306456" cy="306456"/>
              <a:chOff x="442287" y="2801094"/>
              <a:chExt cx="306456" cy="306456"/>
            </a:xfrm>
          </p:grpSpPr>
          <p:sp>
            <p:nvSpPr>
              <p:cNvPr id="4144" name="Oval 4143">
                <a:extLst>
                  <a:ext uri="{FF2B5EF4-FFF2-40B4-BE49-F238E27FC236}">
                    <a16:creationId xmlns:a16="http://schemas.microsoft.com/office/drawing/2014/main" id="{16FF03BA-ECEA-70AC-C23A-6A01EE00FF35}"/>
                  </a:ext>
                </a:extLst>
              </p:cNvPr>
              <p:cNvSpPr/>
              <p:nvPr/>
            </p:nvSpPr>
            <p:spPr>
              <a:xfrm>
                <a:off x="442287" y="2801094"/>
                <a:ext cx="306456" cy="306456"/>
              </a:xfrm>
              <a:prstGeom prst="ellipse">
                <a:avLst/>
              </a:prstGeom>
              <a:solidFill>
                <a:srgbClr val="179287">
                  <a:alpha val="2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b="1"/>
              </a:p>
            </p:txBody>
          </p:sp>
          <p:sp>
            <p:nvSpPr>
              <p:cNvPr id="4145" name="Oval 4144">
                <a:extLst>
                  <a:ext uri="{FF2B5EF4-FFF2-40B4-BE49-F238E27FC236}">
                    <a16:creationId xmlns:a16="http://schemas.microsoft.com/office/drawing/2014/main" id="{9CD651DE-B2A3-DDD5-F03E-8324D7F90006}"/>
                  </a:ext>
                </a:extLst>
              </p:cNvPr>
              <p:cNvSpPr/>
              <p:nvPr/>
            </p:nvSpPr>
            <p:spPr>
              <a:xfrm>
                <a:off x="538954" y="2903563"/>
                <a:ext cx="113122" cy="113122"/>
              </a:xfrm>
              <a:prstGeom prst="ellipse">
                <a:avLst/>
              </a:prstGeom>
              <a:solidFill>
                <a:srgbClr val="1792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b="1"/>
              </a:p>
            </p:txBody>
          </p:sp>
        </p:grpSp>
      </p:grpSp>
      <p:grpSp>
        <p:nvGrpSpPr>
          <p:cNvPr id="4146" name="Group 4145">
            <a:extLst>
              <a:ext uri="{FF2B5EF4-FFF2-40B4-BE49-F238E27FC236}">
                <a16:creationId xmlns:a16="http://schemas.microsoft.com/office/drawing/2014/main" id="{F9375833-805A-7E58-39DE-BE86E3409A49}"/>
              </a:ext>
            </a:extLst>
          </p:cNvPr>
          <p:cNvGrpSpPr/>
          <p:nvPr/>
        </p:nvGrpSpPr>
        <p:grpSpPr>
          <a:xfrm>
            <a:off x="442287" y="5848061"/>
            <a:ext cx="5138459" cy="646331"/>
            <a:chOff x="442287" y="2768994"/>
            <a:chExt cx="5138459" cy="646331"/>
          </a:xfrm>
        </p:grpSpPr>
        <p:sp>
          <p:nvSpPr>
            <p:cNvPr id="4147" name="TextBox 4146">
              <a:extLst>
                <a:ext uri="{FF2B5EF4-FFF2-40B4-BE49-F238E27FC236}">
                  <a16:creationId xmlns:a16="http://schemas.microsoft.com/office/drawing/2014/main" id="{0C9A826D-BADE-6098-FC2E-5F9CA8F8E775}"/>
                </a:ext>
              </a:extLst>
            </p:cNvPr>
            <p:cNvSpPr txBox="1"/>
            <p:nvPr/>
          </p:nvSpPr>
          <p:spPr>
            <a:xfrm>
              <a:off x="857978" y="2768994"/>
              <a:ext cx="47227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253858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Easy to connect </a:t>
              </a:r>
              <a:r>
                <a:rPr lang="en-US" dirty="0">
                  <a:solidFill>
                    <a:srgbClr val="253858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with Git hosting &amp; issue</a:t>
              </a:r>
            </a:p>
            <a:p>
              <a:r>
                <a:rPr lang="en-US" dirty="0">
                  <a:solidFill>
                    <a:srgbClr val="253858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tracking tools: Jira, Trello,…</a:t>
              </a:r>
              <a:endParaRPr lang="en-US" i="0" dirty="0">
                <a:solidFill>
                  <a:srgbClr val="25385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4148" name="Group 4147">
              <a:extLst>
                <a:ext uri="{FF2B5EF4-FFF2-40B4-BE49-F238E27FC236}">
                  <a16:creationId xmlns:a16="http://schemas.microsoft.com/office/drawing/2014/main" id="{8E6590B6-8CB4-8293-ED9A-CB515B8BD644}"/>
                </a:ext>
              </a:extLst>
            </p:cNvPr>
            <p:cNvGrpSpPr/>
            <p:nvPr/>
          </p:nvGrpSpPr>
          <p:grpSpPr>
            <a:xfrm>
              <a:off x="442287" y="2801094"/>
              <a:ext cx="306456" cy="306456"/>
              <a:chOff x="442287" y="2801094"/>
              <a:chExt cx="306456" cy="306456"/>
            </a:xfrm>
          </p:grpSpPr>
          <p:sp>
            <p:nvSpPr>
              <p:cNvPr id="4149" name="Oval 4148">
                <a:extLst>
                  <a:ext uri="{FF2B5EF4-FFF2-40B4-BE49-F238E27FC236}">
                    <a16:creationId xmlns:a16="http://schemas.microsoft.com/office/drawing/2014/main" id="{28BC9D54-1835-4319-3759-391F3D5C857C}"/>
                  </a:ext>
                </a:extLst>
              </p:cNvPr>
              <p:cNvSpPr/>
              <p:nvPr/>
            </p:nvSpPr>
            <p:spPr>
              <a:xfrm>
                <a:off x="442287" y="2801094"/>
                <a:ext cx="306456" cy="306456"/>
              </a:xfrm>
              <a:prstGeom prst="ellipse">
                <a:avLst/>
              </a:prstGeom>
              <a:solidFill>
                <a:srgbClr val="179287">
                  <a:alpha val="2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b="1"/>
              </a:p>
            </p:txBody>
          </p:sp>
          <p:sp>
            <p:nvSpPr>
              <p:cNvPr id="4150" name="Oval 4149">
                <a:extLst>
                  <a:ext uri="{FF2B5EF4-FFF2-40B4-BE49-F238E27FC236}">
                    <a16:creationId xmlns:a16="http://schemas.microsoft.com/office/drawing/2014/main" id="{914BCB16-E107-F803-C9F4-47FE7E7194D8}"/>
                  </a:ext>
                </a:extLst>
              </p:cNvPr>
              <p:cNvSpPr/>
              <p:nvPr/>
            </p:nvSpPr>
            <p:spPr>
              <a:xfrm>
                <a:off x="538954" y="2903563"/>
                <a:ext cx="113122" cy="113122"/>
              </a:xfrm>
              <a:prstGeom prst="ellipse">
                <a:avLst/>
              </a:prstGeom>
              <a:solidFill>
                <a:srgbClr val="1792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821073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402</Words>
  <Application>Microsoft Office PowerPoint</Application>
  <PresentationFormat>Widescreen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Poppins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Tín</dc:creator>
  <cp:lastModifiedBy>Tín</cp:lastModifiedBy>
  <cp:revision>1</cp:revision>
  <dcterms:created xsi:type="dcterms:W3CDTF">2023-02-07T14:34:34Z</dcterms:created>
  <dcterms:modified xsi:type="dcterms:W3CDTF">2023-02-17T15:03:53Z</dcterms:modified>
</cp:coreProperties>
</file>