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7" r:id="rId4"/>
    <p:sldId id="266" r:id="rId5"/>
    <p:sldId id="268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CDCDCD"/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26958" y="607473"/>
            <a:ext cx="11631361" cy="6073362"/>
          </a:xfrm>
          <a:prstGeom prst="roundRect">
            <a:avLst>
              <a:gd name="adj" fmla="val 27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7160" y="6315710"/>
            <a:ext cx="2743200" cy="365125"/>
          </a:xfrm>
        </p:spPr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74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49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90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12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326958" y="607473"/>
            <a:ext cx="11631361" cy="6073362"/>
          </a:xfrm>
          <a:prstGeom prst="roundRect">
            <a:avLst>
              <a:gd name="adj" fmla="val 27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7160" y="6315710"/>
            <a:ext cx="2743200" cy="365125"/>
          </a:xfrm>
        </p:spPr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48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02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3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8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3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87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08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369-FF42-45A8-8DDE-932ACC2B977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7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DA369-FF42-45A8-8DDE-932ACC2B977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824D-3C63-4740-8A23-5B67041B3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55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60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241367" y="3429000"/>
            <a:ext cx="970926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17786" y="2203593"/>
            <a:ext cx="475643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spc="600" dirty="0" smtClean="0">
                <a:solidFill>
                  <a:schemeClr val="tx2">
                    <a:lumMod val="75000"/>
                  </a:schemeClr>
                </a:solidFill>
                <a:latin typeface="Fivo Sans Black" pitchFamily="50" charset="0"/>
              </a:rPr>
              <a:t>WEBSITE</a:t>
            </a:r>
          </a:p>
          <a:p>
            <a:pPr algn="ctr">
              <a:lnSpc>
                <a:spcPct val="150000"/>
              </a:lnSpc>
            </a:pPr>
            <a:r>
              <a:rPr lang="en-US" altLang="ko-KR" sz="5000" spc="600" dirty="0" smtClean="0">
                <a:solidFill>
                  <a:schemeClr val="tx2">
                    <a:lumMod val="75000"/>
                  </a:schemeClr>
                </a:solidFill>
                <a:latin typeface="Fivo Sans Black" pitchFamily="50" charset="0"/>
              </a:rPr>
              <a:t>PORTFOLIO</a:t>
            </a:r>
            <a:endParaRPr lang="ko-KR" altLang="en-US" sz="5000" spc="600" dirty="0">
              <a:solidFill>
                <a:schemeClr val="tx2">
                  <a:lumMod val="75000"/>
                </a:schemeClr>
              </a:solidFill>
              <a:latin typeface="Fivo Sans Black" pitchFamily="50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119640" y="5600219"/>
            <a:ext cx="5952720" cy="369332"/>
            <a:chOff x="2930274" y="5181600"/>
            <a:chExt cx="595272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4124960" y="5181600"/>
              <a:ext cx="475803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조교행</a:t>
              </a:r>
              <a:r>
                <a:rPr lang="en-US" altLang="ko-KR" sz="1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(PM), </a:t>
              </a:r>
              <a:r>
                <a:rPr lang="ko-KR" altLang="en-US" sz="1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이상혁</a:t>
              </a:r>
              <a:r>
                <a:rPr lang="en-US" altLang="ko-KR" sz="1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허준</a:t>
              </a:r>
              <a:r>
                <a:rPr lang="en-US" altLang="ko-KR" sz="1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6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이유섭</a:t>
              </a:r>
              <a:r>
                <a:rPr lang="en-US" altLang="ko-KR" sz="1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김세종</a:t>
              </a:r>
              <a:r>
                <a:rPr lang="en-US" altLang="ko-KR" sz="1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6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이다영</a:t>
              </a:r>
              <a:endParaRPr lang="ko-KR" altLang="en-US" sz="16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30274" y="5181600"/>
              <a:ext cx="1194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333F5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Made by.</a:t>
              </a:r>
              <a:endParaRPr lang="ko-KR" altLang="en-US" dirty="0">
                <a:solidFill>
                  <a:srgbClr val="333F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365672" y="6029383"/>
            <a:ext cx="1460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333F5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2022. 07. 31</a:t>
            </a:r>
            <a:endParaRPr lang="ko-KR" altLang="en-US" sz="1600" dirty="0">
              <a:solidFill>
                <a:srgbClr val="333F5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22029" y="1624989"/>
            <a:ext cx="3727624" cy="89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480" spc="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eferi Point Type Black" panose="020B0A03000000000000" pitchFamily="34" charset="-127"/>
                <a:ea typeface="Leferi Point Type Black" panose="020B0A03000000000000" pitchFamily="34" charset="-127"/>
              </a:rPr>
              <a:t>:</a:t>
            </a:r>
            <a:r>
              <a:rPr lang="en-US" altLang="ko-KR" sz="3480" spc="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eferi Point Type Special Itali" panose="02020503000000000000" pitchFamily="18" charset="-127"/>
                <a:ea typeface="Leferi Point Type Special Itali" panose="02020503000000000000" pitchFamily="18" charset="-127"/>
              </a:rPr>
              <a:t> </a:t>
            </a:r>
            <a:r>
              <a:rPr lang="en-US" altLang="ko-KR" sz="3480" spc="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eferi Point Type Special Itali" panose="02020503000000000000" pitchFamily="18" charset="-127"/>
                <a:ea typeface="Leferi Point Type Special Itali" panose="02020503000000000000" pitchFamily="18" charset="-127"/>
              </a:rPr>
              <a:t>JejuMatjip</a:t>
            </a:r>
            <a:endParaRPr lang="en-US" altLang="ko-KR" sz="3480" spc="600" dirty="0" smtClean="0">
              <a:solidFill>
                <a:schemeClr val="tx2">
                  <a:lumMod val="60000"/>
                  <a:lumOff val="40000"/>
                </a:schemeClr>
              </a:solidFill>
              <a:latin typeface="Leferi Point Type Special Itali" panose="02020503000000000000" pitchFamily="18" charset="-127"/>
              <a:ea typeface="Leferi Point Type Special Itali" panose="02020503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1565" y="4491710"/>
            <a:ext cx="242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제주도 맛집 커뮤니티 사이트 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32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228975"/>
            <a:ext cx="12192000" cy="3629025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Google Shape;293;p39"/>
          <p:cNvSpPr txBox="1">
            <a:spLocks/>
          </p:cNvSpPr>
          <p:nvPr/>
        </p:nvSpPr>
        <p:spPr>
          <a:xfrm>
            <a:off x="726400" y="583212"/>
            <a:ext cx="773688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rgbClr val="333F50"/>
                </a:solidFill>
                <a:latin typeface="Leferi Point Type Black" panose="020B0A03000000000000" pitchFamily="34" charset="-127"/>
                <a:ea typeface="Leferi Point Type Black" panose="020B0A03000000000000" pitchFamily="34" charset="-127"/>
              </a:rPr>
              <a:t>TABLE OF </a:t>
            </a:r>
            <a:r>
              <a:rPr lang="en-US" sz="3600" dirty="0" smtClean="0">
                <a:solidFill>
                  <a:schemeClr val="accent3"/>
                </a:solidFill>
                <a:latin typeface="Leferi Point Type Black" panose="020B0A03000000000000" pitchFamily="34" charset="-127"/>
                <a:ea typeface="Leferi Point Type Black" panose="020B0A03000000000000" pitchFamily="34" charset="-127"/>
              </a:rPr>
              <a:t>CONTENTS</a:t>
            </a:r>
            <a:endParaRPr lang="en-US" sz="3600" dirty="0">
              <a:solidFill>
                <a:schemeClr val="accent3"/>
              </a:solidFill>
              <a:latin typeface="Leferi Point Type Black" panose="020B0A03000000000000" pitchFamily="34" charset="-127"/>
              <a:ea typeface="Leferi Point Type Black" panose="020B0A03000000000000" pitchFamily="34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60882" y="3889737"/>
            <a:ext cx="8622486" cy="2369487"/>
            <a:chOff x="1263067" y="3889737"/>
            <a:chExt cx="8622486" cy="2369487"/>
          </a:xfrm>
        </p:grpSpPr>
        <p:sp>
          <p:nvSpPr>
            <p:cNvPr id="26" name="Google Shape;300;p39"/>
            <p:cNvSpPr/>
            <p:nvPr/>
          </p:nvSpPr>
          <p:spPr>
            <a:xfrm>
              <a:off x="8434576" y="3891077"/>
              <a:ext cx="772586" cy="40534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 dirty="0">
                  <a:ln w="19050" cap="flat" cmpd="sng">
                    <a:solidFill>
                      <a:schemeClr val="bg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+mj-ea"/>
                  <a:ea typeface="+mj-ea"/>
                </a:rPr>
                <a:t>03</a:t>
              </a:r>
            </a:p>
          </p:txBody>
        </p:sp>
        <p:sp>
          <p:nvSpPr>
            <p:cNvPr id="28" name="Google Shape;302;p39"/>
            <p:cNvSpPr/>
            <p:nvPr/>
          </p:nvSpPr>
          <p:spPr>
            <a:xfrm>
              <a:off x="1263067" y="3891078"/>
              <a:ext cx="647559" cy="405339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 dirty="0">
                  <a:ln w="19050" cap="flat" cmpd="sng">
                    <a:solidFill>
                      <a:schemeClr val="bg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+mj-ea"/>
                  <a:ea typeface="+mj-ea"/>
                </a:rPr>
                <a:t>01</a:t>
              </a:r>
            </a:p>
          </p:txBody>
        </p:sp>
        <p:sp>
          <p:nvSpPr>
            <p:cNvPr id="29" name="Google Shape;302;p39"/>
            <p:cNvSpPr/>
            <p:nvPr/>
          </p:nvSpPr>
          <p:spPr>
            <a:xfrm>
              <a:off x="4877121" y="3889737"/>
              <a:ext cx="689199" cy="408021"/>
            </a:xfrm>
            <a:prstGeom prst="rect">
              <a:avLst/>
            </a:prstGeom>
          </p:spPr>
          <p:txBody>
            <a:bodyPr>
              <a:prstTxWarp prst="textPlain">
                <a:avLst>
                  <a:gd name="adj" fmla="val 51315"/>
                </a:avLst>
              </a:prstTxWarp>
            </a:bodyPr>
            <a:lstStyle/>
            <a:p>
              <a:pPr lvl="0" algn="ctr"/>
              <a:r>
                <a:rPr b="1" i="0" dirty="0" smtClean="0">
                  <a:ln w="19050" cap="flat" cmpd="sng">
                    <a:solidFill>
                      <a:schemeClr val="bg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+mj-ea"/>
                  <a:ea typeface="+mj-ea"/>
                </a:rPr>
                <a:t>0</a:t>
              </a:r>
              <a:r>
                <a:rPr lang="en-US" b="1" i="0" dirty="0" smtClean="0">
                  <a:ln w="19050" cap="flat" cmpd="sng">
                    <a:solidFill>
                      <a:schemeClr val="bg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+mj-ea"/>
                  <a:ea typeface="+mj-ea"/>
                </a:rPr>
                <a:t>2</a:t>
              </a:r>
              <a:endParaRPr b="1" i="0" dirty="0">
                <a:ln w="19050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+mj-ea"/>
                <a:ea typeface="+mj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10626" y="4517774"/>
              <a:ext cx="12474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팀원 소개</a:t>
              </a:r>
              <a:endParaRPr lang="ko-KR" altLang="en-US" sz="2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10626" y="4935785"/>
              <a:ext cx="17411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개발 프로젝트</a:t>
              </a:r>
              <a:endParaRPr lang="ko-KR" altLang="en-US" sz="2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66320" y="4517774"/>
              <a:ext cx="12474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주요 기능</a:t>
              </a:r>
              <a:endParaRPr lang="ko-KR" altLang="en-US" sz="2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33419" y="4935785"/>
              <a:ext cx="208422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｜ 로그인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 &amp;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회원가입</a:t>
              </a:r>
              <a:endParaRPr lang="en-US" altLang="ko-KR" sz="16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｜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맛집리스트보기</a:t>
              </a:r>
              <a:endParaRPr lang="en-US" altLang="ko-KR" sz="16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｜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리뷰</a:t>
              </a:r>
              <a:endParaRPr lang="en-US" altLang="ko-KR" sz="16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｜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공지사항</a:t>
              </a:r>
              <a:endParaRPr lang="en-US" altLang="ko-KR" sz="16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｜ </a:t>
              </a:r>
              <a:r>
                <a:rPr lang="en-US" altLang="ko-KR" sz="1600" dirty="0" err="1" smtClean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QnA</a:t>
              </a:r>
              <a:endParaRPr lang="en-US" altLang="ko-KR" sz="16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207162" y="4517774"/>
              <a:ext cx="6783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최종</a:t>
              </a:r>
              <a:endParaRPr lang="ko-KR" altLang="en-US" sz="2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78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03038" y="767358"/>
            <a:ext cx="6494989" cy="470294"/>
            <a:chOff x="503038" y="767358"/>
            <a:chExt cx="6494989" cy="470294"/>
          </a:xfrm>
        </p:grpSpPr>
        <p:sp>
          <p:nvSpPr>
            <p:cNvPr id="7" name="TextBox 6"/>
            <p:cNvSpPr txBox="1"/>
            <p:nvPr/>
          </p:nvSpPr>
          <p:spPr>
            <a:xfrm>
              <a:off x="2865164" y="828520"/>
              <a:ext cx="4132863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｜ 웹 제주도 맛집 정보 및 리뷰 공유 서비스</a:t>
              </a:r>
              <a:endParaRPr lang="ko-KR" altLang="en-US" sz="16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03038" y="767358"/>
              <a:ext cx="2362126" cy="470294"/>
              <a:chOff x="474009" y="733975"/>
              <a:chExt cx="2362126" cy="470294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864120" y="742604"/>
                <a:ext cx="19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err="1" smtClean="0">
                    <a:solidFill>
                      <a:srgbClr val="333F50"/>
                    </a:solidFill>
                    <a:latin typeface="Leferi Point Type Black" panose="020B0A03000000000000" pitchFamily="34" charset="-127"/>
                    <a:ea typeface="Leferi Point Type Black" panose="020B0A03000000000000" pitchFamily="34" charset="-127"/>
                  </a:rPr>
                  <a:t>JejuMatjip</a:t>
                </a:r>
                <a:endParaRPr lang="ko-KR" altLang="en-US" sz="2400" dirty="0">
                  <a:solidFill>
                    <a:srgbClr val="333F50"/>
                  </a:solidFill>
                  <a:latin typeface="Leferi Point Type Black" panose="020B0A03000000000000" pitchFamily="34" charset="-127"/>
                  <a:ea typeface="Leferi Point Type Black" panose="020B0A03000000000000" pitchFamily="34" charset="-127"/>
                </a:endParaRPr>
              </a:p>
            </p:txBody>
          </p:sp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009" y="733975"/>
                <a:ext cx="390631" cy="468575"/>
              </a:xfrm>
              <a:prstGeom prst="rect">
                <a:avLst/>
              </a:prstGeom>
            </p:spPr>
          </p:pic>
        </p:grpSp>
      </p:grpSp>
      <p:grpSp>
        <p:nvGrpSpPr>
          <p:cNvPr id="3" name="그룹 2"/>
          <p:cNvGrpSpPr/>
          <p:nvPr/>
        </p:nvGrpSpPr>
        <p:grpSpPr>
          <a:xfrm>
            <a:off x="885172" y="212026"/>
            <a:ext cx="10421656" cy="369332"/>
            <a:chOff x="853960" y="212026"/>
            <a:chExt cx="10421656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853960" y="21202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팀원 소개</a:t>
              </a:r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75149" y="212026"/>
              <a:ext cx="1579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90000"/>
                      <a:alpha val="50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개발 프로젝트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138766" y="21202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90000"/>
                      <a:alpha val="50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주요 기능</a:t>
              </a:r>
              <a:endParaRPr lang="ko-KR" altLang="en-US" dirty="0">
                <a:solidFill>
                  <a:schemeClr val="bg2">
                    <a:lumMod val="90000"/>
                    <a:alpha val="5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graphicFrame>
        <p:nvGraphicFramePr>
          <p:cNvPr id="32" name="Google Shape;240;p37"/>
          <p:cNvGraphicFramePr/>
          <p:nvPr>
            <p:extLst>
              <p:ext uri="{D42A27DB-BD31-4B8C-83A1-F6EECF244321}">
                <p14:modId xmlns:p14="http://schemas.microsoft.com/office/powerpoint/2010/main" val="3018934338"/>
              </p:ext>
            </p:extLst>
          </p:nvPr>
        </p:nvGraphicFramePr>
        <p:xfrm>
          <a:off x="2098375" y="2052926"/>
          <a:ext cx="7995251" cy="36093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1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5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dirty="0" smtClean="0">
                          <a:solidFill>
                            <a:srgbClr val="333F50"/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  <a:cs typeface="Work Sans"/>
                          <a:sym typeface="Work Sans"/>
                        </a:rPr>
                        <a:t>이름 </a:t>
                      </a:r>
                      <a:endParaRPr sz="1800" b="0" dirty="0">
                        <a:solidFill>
                          <a:srgbClr val="333F50"/>
                        </a:solidFill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800" b="0" dirty="0" smtClean="0">
                          <a:solidFill>
                            <a:srgbClr val="333F50"/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  <a:cs typeface="Anaheim"/>
                          <a:sym typeface="Anaheim"/>
                        </a:rPr>
                        <a:t>업무 내용</a:t>
                      </a:r>
                      <a:endParaRPr sz="1800" b="0" dirty="0">
                        <a:solidFill>
                          <a:srgbClr val="333F50"/>
                        </a:solidFill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Work Sans"/>
                          <a:sym typeface="Work Sans"/>
                        </a:rPr>
                        <a:t>조교행</a:t>
                      </a:r>
                      <a:r>
                        <a:rPr lang="ko-KR" altLang="en-US" sz="1600" b="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n-US" altLang="ko-KR" sz="1600" b="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Work Sans"/>
                          <a:sym typeface="Work Sans"/>
                        </a:rPr>
                        <a:t>(PM)</a:t>
                      </a:r>
                      <a:endParaRPr sz="16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관광객</a:t>
                      </a:r>
                      <a:r>
                        <a:rPr lang="en-US" altLang="ko-KR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회원</a:t>
                      </a:r>
                      <a:r>
                        <a:rPr lang="en-US" altLang="ko-KR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/USER) </a:t>
                      </a:r>
                      <a:r>
                        <a:rPr lang="ko-KR" altLang="en-US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로그인 </a:t>
                      </a:r>
                      <a:r>
                        <a:rPr lang="en-US" altLang="ko-KR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/ </a:t>
                      </a:r>
                      <a:r>
                        <a:rPr lang="ko-KR" altLang="en-US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회원가입 및</a:t>
                      </a:r>
                      <a:r>
                        <a:rPr lang="ko-KR" altLang="en-US" sz="1400" baseline="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 최종 검수</a:t>
                      </a:r>
                      <a:endParaRPr sz="1400" dirty="0">
                        <a:solidFill>
                          <a:schemeClr val="dk2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Work Sans"/>
                          <a:sym typeface="Work Sans"/>
                        </a:rPr>
                        <a:t>이상혁</a:t>
                      </a:r>
                      <a:endParaRPr sz="16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리뷰 </a:t>
                      </a:r>
                      <a:r>
                        <a:rPr lang="en-US" altLang="ko-KR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/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맛집 리스트 보기 </a:t>
                      </a:r>
                      <a:r>
                        <a:rPr lang="en-US" altLang="ko-KR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/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공지사항 </a:t>
                      </a:r>
                      <a:r>
                        <a:rPr lang="en-US" altLang="ko-KR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/</a:t>
                      </a:r>
                      <a:r>
                        <a:rPr lang="ko-KR" altLang="en-US" sz="1400" baseline="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 </a:t>
                      </a:r>
                      <a:endParaRPr lang="en-US" altLang="ko-KR" sz="1400" baseline="0" dirty="0" smtClean="0">
                        <a:solidFill>
                          <a:schemeClr val="dk2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Anaheim"/>
                        <a:sym typeface="Anaheim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QnA</a:t>
                      </a:r>
                      <a:endParaRPr lang="en-US" altLang="ko-KR" sz="1400" dirty="0" smtClean="0">
                        <a:solidFill>
                          <a:schemeClr val="dk2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Anaheim"/>
                        <a:sym typeface="Anaheim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2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Work Sans"/>
                          <a:sym typeface="Work Sans"/>
                        </a:rPr>
                        <a:t>허준</a:t>
                      </a:r>
                      <a:endParaRPr sz="16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Work Sans"/>
                          <a:sym typeface="Work Sans"/>
                        </a:rPr>
                        <a:t>이유섭</a:t>
                      </a:r>
                      <a:endParaRPr sz="16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2"/>
                        </a:solidFill>
                        <a:latin typeface="+mn-ea"/>
                        <a:ea typeface="+mn-ea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Work Sans"/>
                          <a:sym typeface="Work Sans"/>
                        </a:rPr>
                        <a:t>김세종</a:t>
                      </a:r>
                      <a:endParaRPr sz="16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2"/>
                        </a:solidFill>
                        <a:latin typeface="+mn-ea"/>
                        <a:ea typeface="+mn-ea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921051"/>
                  </a:ext>
                </a:extLst>
              </a:tr>
              <a:tr h="5040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  <a:cs typeface="Work Sans"/>
                          <a:sym typeface="Work Sans"/>
                        </a:rPr>
                        <a:t>이다영</a:t>
                      </a:r>
                      <a:endParaRPr sz="16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ko-KR" sz="1400" dirty="0" smtClean="0">
                          <a:solidFill>
                            <a:schemeClr val="dk2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Anaheim"/>
                          <a:sym typeface="Anaheim"/>
                        </a:rPr>
                        <a:t>Frontend</a:t>
                      </a:r>
                      <a:endParaRPr sz="1400" dirty="0">
                        <a:solidFill>
                          <a:schemeClr val="dk2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0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885172" y="212026"/>
            <a:ext cx="10421656" cy="369332"/>
            <a:chOff x="853960" y="212026"/>
            <a:chExt cx="10421656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853960" y="21202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90000"/>
                      <a:alpha val="50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팀원 소개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75149" y="212026"/>
              <a:ext cx="1579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개발 프로젝트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138766" y="21202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90000"/>
                      <a:alpha val="50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주요 기능</a:t>
              </a:r>
              <a:endParaRPr lang="ko-KR" altLang="en-US" dirty="0">
                <a:solidFill>
                  <a:schemeClr val="bg2">
                    <a:lumMod val="90000"/>
                    <a:alpha val="5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03038" y="767358"/>
            <a:ext cx="6494989" cy="470294"/>
            <a:chOff x="503038" y="767358"/>
            <a:chExt cx="6494989" cy="470294"/>
          </a:xfrm>
        </p:grpSpPr>
        <p:sp>
          <p:nvSpPr>
            <p:cNvPr id="25" name="TextBox 24"/>
            <p:cNvSpPr txBox="1"/>
            <p:nvPr/>
          </p:nvSpPr>
          <p:spPr>
            <a:xfrm>
              <a:off x="2865164" y="828520"/>
              <a:ext cx="4132863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｜ 웹 제주도 맛집 정보 및 리뷰 공유 서비스</a:t>
              </a:r>
              <a:endParaRPr lang="ko-KR" altLang="en-US" sz="16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503038" y="767358"/>
              <a:ext cx="2362126" cy="470294"/>
              <a:chOff x="474009" y="733975"/>
              <a:chExt cx="2362126" cy="470294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864120" y="742604"/>
                <a:ext cx="19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err="1" smtClean="0">
                    <a:solidFill>
                      <a:srgbClr val="333F50"/>
                    </a:solidFill>
                    <a:latin typeface="Leferi Point Type Black" panose="020B0A03000000000000" pitchFamily="34" charset="-127"/>
                    <a:ea typeface="Leferi Point Type Black" panose="020B0A03000000000000" pitchFamily="34" charset="-127"/>
                  </a:rPr>
                  <a:t>JejuMatjip</a:t>
                </a:r>
                <a:endParaRPr lang="ko-KR" altLang="en-US" sz="2400" dirty="0">
                  <a:solidFill>
                    <a:srgbClr val="333F50"/>
                  </a:solidFill>
                  <a:latin typeface="Leferi Point Type Black" panose="020B0A03000000000000" pitchFamily="34" charset="-127"/>
                  <a:ea typeface="Leferi Point Type Black" panose="020B0A03000000000000" pitchFamily="34" charset="-127"/>
                </a:endParaRP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009" y="733975"/>
                <a:ext cx="390631" cy="468575"/>
              </a:xfrm>
              <a:prstGeom prst="rect">
                <a:avLst/>
              </a:prstGeom>
            </p:spPr>
          </p:pic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556" y="1421931"/>
            <a:ext cx="4462887" cy="475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885172" y="212026"/>
            <a:ext cx="10421656" cy="369332"/>
            <a:chOff x="853960" y="212026"/>
            <a:chExt cx="10421656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853960" y="21202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90000"/>
                      <a:alpha val="50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팀원 소개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75149" y="212026"/>
              <a:ext cx="1579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90000"/>
                      <a:alpha val="50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개발 프로젝트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138766" y="21202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주요 기능</a:t>
              </a:r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03038" y="767358"/>
            <a:ext cx="6494989" cy="470294"/>
            <a:chOff x="503038" y="767358"/>
            <a:chExt cx="6494989" cy="470294"/>
          </a:xfrm>
        </p:grpSpPr>
        <p:sp>
          <p:nvSpPr>
            <p:cNvPr id="14" name="TextBox 13"/>
            <p:cNvSpPr txBox="1"/>
            <p:nvPr/>
          </p:nvSpPr>
          <p:spPr>
            <a:xfrm>
              <a:off x="2865164" y="828520"/>
              <a:ext cx="4132863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｜ 웹 제주도 맛집 정보 및 리뷰 공유 서비스</a:t>
              </a:r>
              <a:endParaRPr lang="ko-KR" altLang="en-US" sz="16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03038" y="767358"/>
              <a:ext cx="2362126" cy="470294"/>
              <a:chOff x="474009" y="733975"/>
              <a:chExt cx="2362126" cy="470294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864120" y="742604"/>
                <a:ext cx="19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err="1" smtClean="0">
                    <a:solidFill>
                      <a:srgbClr val="333F50"/>
                    </a:solidFill>
                    <a:latin typeface="Leferi Point Type Black" panose="020B0A03000000000000" pitchFamily="34" charset="-127"/>
                    <a:ea typeface="Leferi Point Type Black" panose="020B0A03000000000000" pitchFamily="34" charset="-127"/>
                  </a:rPr>
                  <a:t>JejuMatjip</a:t>
                </a:r>
                <a:endParaRPr lang="ko-KR" altLang="en-US" sz="2400" dirty="0">
                  <a:solidFill>
                    <a:srgbClr val="333F50"/>
                  </a:solidFill>
                  <a:latin typeface="Leferi Point Type Black" panose="020B0A03000000000000" pitchFamily="34" charset="-127"/>
                  <a:ea typeface="Leferi Point Type Black" panose="020B0A03000000000000" pitchFamily="34" charset="-127"/>
                </a:endParaRPr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009" y="733975"/>
                <a:ext cx="390631" cy="468575"/>
              </a:xfrm>
              <a:prstGeom prst="rect">
                <a:avLst/>
              </a:prstGeom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" b="1316"/>
          <a:stretch/>
        </p:blipFill>
        <p:spPr>
          <a:xfrm>
            <a:off x="1083425" y="1918270"/>
            <a:ext cx="10014065" cy="37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5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937" y="2756043"/>
            <a:ext cx="3740126" cy="1150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spc="600" dirty="0" smtClean="0">
                <a:solidFill>
                  <a:schemeClr val="tx2">
                    <a:lumMod val="75000"/>
                  </a:schemeClr>
                </a:solidFill>
                <a:latin typeface="Fivo Sans Black" pitchFamily="50" charset="0"/>
              </a:rPr>
              <a:t>THANK U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410075" y="3429000"/>
            <a:ext cx="7781925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57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140</Words>
  <Application>Microsoft Office PowerPoint</Application>
  <PresentationFormat>와이드스크린</PresentationFormat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8" baseType="lpstr">
      <vt:lpstr>Anaheim</vt:lpstr>
      <vt:lpstr>Fivo Sans Black</vt:lpstr>
      <vt:lpstr>Leferi Point Type Black</vt:lpstr>
      <vt:lpstr>Leferi Point Type Special Itali</vt:lpstr>
      <vt:lpstr>Work Sans</vt:lpstr>
      <vt:lpstr>맑은 고딕</vt:lpstr>
      <vt:lpstr>에스코어 드림 3 Light</vt:lpstr>
      <vt:lpstr>에스코어 드림 5 Medium</vt:lpstr>
      <vt:lpstr>에스코어 드림 6 Bold</vt:lpstr>
      <vt:lpstr>에스코어 드림 7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NEW</dc:creator>
  <cp:lastModifiedBy>201-04</cp:lastModifiedBy>
  <cp:revision>29</cp:revision>
  <dcterms:created xsi:type="dcterms:W3CDTF">2023-03-03T13:30:32Z</dcterms:created>
  <dcterms:modified xsi:type="dcterms:W3CDTF">2023-08-01T04:14:21Z</dcterms:modified>
</cp:coreProperties>
</file>