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74"/>
  </p:notesMasterIdLst>
  <p:handoutMasterIdLst>
    <p:handoutMasterId r:id="rId75"/>
  </p:handoutMasterIdLst>
  <p:sldIdLst>
    <p:sldId id="688" r:id="rId3"/>
    <p:sldId id="692" r:id="rId4"/>
    <p:sldId id="930" r:id="rId5"/>
    <p:sldId id="947" r:id="rId6"/>
    <p:sldId id="884" r:id="rId7"/>
    <p:sldId id="904" r:id="rId8"/>
    <p:sldId id="885" r:id="rId9"/>
    <p:sldId id="948" r:id="rId10"/>
    <p:sldId id="889" r:id="rId11"/>
    <p:sldId id="890" r:id="rId12"/>
    <p:sldId id="968" r:id="rId13"/>
    <p:sldId id="892" r:id="rId14"/>
    <p:sldId id="896" r:id="rId15"/>
    <p:sldId id="899" r:id="rId16"/>
    <p:sldId id="900" r:id="rId17"/>
    <p:sldId id="901" r:id="rId18"/>
    <p:sldId id="902" r:id="rId19"/>
    <p:sldId id="897" r:id="rId20"/>
    <p:sldId id="819" r:id="rId21"/>
    <p:sldId id="927" r:id="rId22"/>
    <p:sldId id="973" r:id="rId23"/>
    <p:sldId id="974" r:id="rId24"/>
    <p:sldId id="975" r:id="rId25"/>
    <p:sldId id="898" r:id="rId26"/>
    <p:sldId id="903" r:id="rId27"/>
    <p:sldId id="936" r:id="rId28"/>
    <p:sldId id="933" r:id="rId29"/>
    <p:sldId id="935" r:id="rId30"/>
    <p:sldId id="934" r:id="rId31"/>
    <p:sldId id="938" r:id="rId32"/>
    <p:sldId id="937" r:id="rId33"/>
    <p:sldId id="939" r:id="rId34"/>
    <p:sldId id="941" r:id="rId35"/>
    <p:sldId id="940" r:id="rId36"/>
    <p:sldId id="977" r:id="rId37"/>
    <p:sldId id="978" r:id="rId38"/>
    <p:sldId id="979" r:id="rId39"/>
    <p:sldId id="955" r:id="rId40"/>
    <p:sldId id="956" r:id="rId41"/>
    <p:sldId id="957" r:id="rId42"/>
    <p:sldId id="958" r:id="rId43"/>
    <p:sldId id="960" r:id="rId44"/>
    <p:sldId id="976" r:id="rId45"/>
    <p:sldId id="959" r:id="rId46"/>
    <p:sldId id="961" r:id="rId47"/>
    <p:sldId id="967" r:id="rId48"/>
    <p:sldId id="962" r:id="rId49"/>
    <p:sldId id="963" r:id="rId50"/>
    <p:sldId id="964" r:id="rId51"/>
    <p:sldId id="965" r:id="rId52"/>
    <p:sldId id="966" r:id="rId53"/>
    <p:sldId id="944" r:id="rId54"/>
    <p:sldId id="946" r:id="rId55"/>
    <p:sldId id="949" r:id="rId56"/>
    <p:sldId id="907" r:id="rId57"/>
    <p:sldId id="929" r:id="rId58"/>
    <p:sldId id="911" r:id="rId59"/>
    <p:sldId id="912" r:id="rId60"/>
    <p:sldId id="914" r:id="rId61"/>
    <p:sldId id="918" r:id="rId62"/>
    <p:sldId id="919" r:id="rId63"/>
    <p:sldId id="915" r:id="rId64"/>
    <p:sldId id="921" r:id="rId65"/>
    <p:sldId id="922" r:id="rId66"/>
    <p:sldId id="923" r:id="rId67"/>
    <p:sldId id="924" r:id="rId68"/>
    <p:sldId id="925" r:id="rId69"/>
    <p:sldId id="950" r:id="rId70"/>
    <p:sldId id="905" r:id="rId71"/>
    <p:sldId id="951" r:id="rId72"/>
    <p:sldId id="906" r:id="rId7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CB309A-2758-2414-8A78-E977B1EDA474}" v="1115" dt="2021-01-28T11:42:40.649"/>
    <p1510:client id="{CAD66232-3C08-FC8F-DDF0-725E39F7341A}" v="93" dt="2021-01-28T07:51:37.8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573" autoAdjust="0"/>
  </p:normalViewPr>
  <p:slideViewPr>
    <p:cSldViewPr snapToGrid="0">
      <p:cViewPr varScale="1">
        <p:scale>
          <a:sx n="106" d="100"/>
          <a:sy n="106" d="100"/>
        </p:scale>
        <p:origin x="3228" y="8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microsoft.com/office/2015/10/relationships/revisionInfo" Target="revisionInfo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CDEC105-9620-4CAD-90D0-ACF879076D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52B2F20-67FA-438F-9134-55FC98EDEC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524E9D-D3B7-4063-8C23-2A842A589F91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1FBCC1-1CA4-4B94-A695-9B5EA999C6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B0310D-4C90-4196-AA09-62571AB997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742718-F77E-465C-AB7B-6FC53E380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423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68F89-09A0-450B-8F5F-4EE26CD8F734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6C1BA7-3344-4008-A136-FE8EC1AD2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292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6C1BA7-3344-4008-A136-FE8EC1AD21F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385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AMF </a:t>
            </a:r>
            <a:r>
              <a:rPr lang="ko-KR" altLang="en-US" dirty="0">
                <a:ea typeface="맑은 고딕"/>
              </a:rPr>
              <a:t>블록 </a:t>
            </a:r>
            <a:r>
              <a:rPr lang="en-US" altLang="ko-KR" dirty="0">
                <a:ea typeface="맑은 고딕"/>
              </a:rPr>
              <a:t>I/O interface</a:t>
            </a:r>
            <a:r>
              <a:rPr lang="ko-KR" altLang="en-US" dirty="0">
                <a:ea typeface="맑은 고딕"/>
              </a:rPr>
              <a:t>입니다</a:t>
            </a:r>
            <a:r>
              <a:rPr lang="en-US" altLang="ko-KR" dirty="0">
                <a:ea typeface="맑은 고딕"/>
              </a:rPr>
              <a:t>. AMF </a:t>
            </a:r>
            <a:r>
              <a:rPr lang="ko-KR" altLang="en-US" dirty="0">
                <a:ea typeface="맑은 고딕"/>
              </a:rPr>
              <a:t>블록 </a:t>
            </a:r>
            <a:r>
              <a:rPr lang="en-US" altLang="ko-KR" dirty="0">
                <a:ea typeface="맑은 고딕"/>
              </a:rPr>
              <a:t>I/O </a:t>
            </a:r>
            <a:r>
              <a:rPr lang="ko-KR" altLang="en-US" dirty="0">
                <a:ea typeface="맑은 고딕"/>
              </a:rPr>
              <a:t>인터페이스는 기존 블록 </a:t>
            </a:r>
            <a:r>
              <a:rPr lang="en-US" altLang="ko-KR" dirty="0">
                <a:ea typeface="맑은 고딕"/>
              </a:rPr>
              <a:t>I/O</a:t>
            </a:r>
            <a:r>
              <a:rPr lang="ko-KR" altLang="en-US" dirty="0">
                <a:ea typeface="맑은 고딕"/>
              </a:rPr>
              <a:t>를 기반으로 합니다</a:t>
            </a:r>
            <a:r>
              <a:rPr lang="en-US" altLang="ko-KR" dirty="0">
                <a:ea typeface="맑은 고딕"/>
              </a:rPr>
              <a:t>. READ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WRITE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TRIM</a:t>
            </a:r>
            <a:r>
              <a:rPr lang="ko-KR" altLang="en-US" dirty="0">
                <a:ea typeface="맑은 고딕"/>
              </a:rPr>
              <a:t> 같은 기본 </a:t>
            </a:r>
            <a:r>
              <a:rPr lang="en-US" altLang="ko-KR" dirty="0">
                <a:ea typeface="맑은 고딕"/>
              </a:rPr>
              <a:t>OPERATION</a:t>
            </a:r>
            <a:r>
              <a:rPr lang="ko-KR" altLang="en-US" dirty="0">
                <a:ea typeface="맑은 고딕"/>
              </a:rPr>
              <a:t>이 허용됩니다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AMF</a:t>
            </a:r>
            <a:r>
              <a:rPr lang="ko-KR" altLang="en-US" dirty="0">
                <a:ea typeface="맑은 고딕"/>
              </a:rPr>
              <a:t>에서는 여러가지의 섹터가  </a:t>
            </a:r>
            <a:r>
              <a:rPr lang="en-US" altLang="ko-KR" dirty="0">
                <a:ea typeface="맑은 고딕"/>
              </a:rPr>
              <a:t>SEGMENT</a:t>
            </a:r>
            <a:r>
              <a:rPr lang="ko-KR" altLang="en-US" dirty="0">
                <a:ea typeface="맑은 고딕"/>
              </a:rPr>
              <a:t>라는 단위를 사용하는데 이는 첫번째 쓰기가 </a:t>
            </a:r>
            <a:r>
              <a:rPr lang="ko-KR" altLang="en-US" dirty="0" err="1">
                <a:ea typeface="맑은 고딕"/>
              </a:rPr>
              <a:t>수행될때</a:t>
            </a:r>
            <a:r>
              <a:rPr lang="ko-KR" altLang="en-US" dirty="0">
                <a:ea typeface="맑은 고딕"/>
              </a:rPr>
              <a:t> 할당이 되고 </a:t>
            </a:r>
            <a:r>
              <a:rPr lang="en-US" altLang="ko-KR" dirty="0">
                <a:ea typeface="맑은 고딕"/>
              </a:rPr>
              <a:t>SEGMENT </a:t>
            </a:r>
            <a:r>
              <a:rPr lang="ko-KR" altLang="en-US" dirty="0">
                <a:ea typeface="맑은 고딕"/>
              </a:rPr>
              <a:t>단위로 </a:t>
            </a:r>
            <a:r>
              <a:rPr lang="en-US" altLang="ko-KR" dirty="0">
                <a:ea typeface="맑은 고딕"/>
              </a:rPr>
              <a:t>TRIM</a:t>
            </a:r>
            <a:r>
              <a:rPr lang="ko-KR" altLang="en-US" dirty="0">
                <a:ea typeface="맑은 고딕"/>
              </a:rPr>
              <a:t>이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수행되면 </a:t>
            </a:r>
            <a:r>
              <a:rPr lang="en-US" altLang="ko-KR" dirty="0">
                <a:ea typeface="맑은 고딕"/>
              </a:rPr>
              <a:t>DEALLOCATED </a:t>
            </a:r>
            <a:r>
              <a:rPr lang="ko-KR" altLang="en-US" dirty="0">
                <a:ea typeface="맑은 고딕"/>
              </a:rPr>
              <a:t>됩니다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이는 더 많은 </a:t>
            </a:r>
            <a:r>
              <a:rPr lang="en-US" altLang="ko-KR" dirty="0">
                <a:ea typeface="맑은 고딕"/>
              </a:rPr>
              <a:t>WRITE</a:t>
            </a:r>
            <a:r>
              <a:rPr lang="ko-KR" altLang="en-US" dirty="0">
                <a:ea typeface="맑은 고딕"/>
              </a:rPr>
              <a:t>가 들어오면 사이즈가 커지기도 합니다</a:t>
            </a:r>
            <a:r>
              <a:rPr lang="en-US" altLang="ko-KR" dirty="0">
                <a:ea typeface="맑은 고딕"/>
              </a:rPr>
              <a:t>. </a:t>
            </a:r>
          </a:p>
          <a:p>
            <a:r>
              <a:rPr lang="ko-KR" altLang="en-US" dirty="0">
                <a:ea typeface="맑은 고딕"/>
              </a:rPr>
              <a:t>논리적 세그먼트의 섹터가 물리적 세그먼트 내의 플래시 페이지에 정적으로 매핑이 되고 피지컬 세그먼트는 </a:t>
            </a:r>
            <a:r>
              <a:rPr lang="en-US" altLang="ko-KR" dirty="0">
                <a:ea typeface="맑은 고딕"/>
              </a:rPr>
              <a:t>SSD</a:t>
            </a:r>
            <a:r>
              <a:rPr lang="ko-KR" altLang="en-US" dirty="0">
                <a:ea typeface="맑은 고딕"/>
              </a:rPr>
              <a:t>의 다른 </a:t>
            </a:r>
            <a:r>
              <a:rPr lang="ko-KR" altLang="en-US" dirty="0" err="1">
                <a:ea typeface="맑은 고딕"/>
              </a:rPr>
              <a:t>채널속</a:t>
            </a:r>
            <a:r>
              <a:rPr lang="ko-KR" altLang="en-US" dirty="0">
                <a:ea typeface="맑은 고딕"/>
              </a:rPr>
              <a:t> 여러 개의 블록으로 </a:t>
            </a:r>
            <a:r>
              <a:rPr lang="ko-KR" altLang="en-US" dirty="0" err="1">
                <a:ea typeface="맑은 고딕"/>
              </a:rPr>
              <a:t>구성되어있습니다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</p:txBody>
      </p:sp>
    </p:spTree>
    <p:extLst>
      <p:ext uri="{BB962C8B-B14F-4D97-AF65-F5344CB8AC3E}">
        <p14:creationId xmlns:p14="http://schemas.microsoft.com/office/powerpoint/2010/main" val="2924090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피지컬 세그먼트는 여러 개의 각 다른 채널들을 가지고 있는데 논리적 세그먼트의 섹터가 물리적 세그먼트 내의 플래시 페이지에 정적으로 </a:t>
            </a:r>
            <a:r>
              <a:rPr lang="ko-KR" altLang="en-US" dirty="0" err="1">
                <a:ea typeface="맑은 고딕"/>
              </a:rPr>
              <a:t>매핑되는</a:t>
            </a:r>
            <a:r>
              <a:rPr lang="ko-KR" altLang="en-US" dirty="0">
                <a:ea typeface="맑은 고딕"/>
              </a:rPr>
              <a:t> 특성을 이용여하여 순차적인  </a:t>
            </a:r>
            <a:r>
              <a:rPr lang="en-US" altLang="ko-KR" dirty="0">
                <a:ea typeface="맑은 고딕"/>
              </a:rPr>
              <a:t>read</a:t>
            </a:r>
            <a:r>
              <a:rPr lang="ko-KR" altLang="en-US" dirty="0">
                <a:ea typeface="맑은 고딕"/>
              </a:rPr>
              <a:t>와 </a:t>
            </a:r>
            <a:r>
              <a:rPr lang="en-US" altLang="ko-KR" dirty="0">
                <a:ea typeface="맑은 고딕"/>
              </a:rPr>
              <a:t>write</a:t>
            </a:r>
            <a:r>
              <a:rPr lang="ko-KR" altLang="en-US" dirty="0">
                <a:ea typeface="맑은 고딕"/>
              </a:rPr>
              <a:t>에서 장치 대역폭을 최대로 할 수 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Deallocated </a:t>
            </a:r>
            <a:r>
              <a:rPr lang="ko-KR" altLang="en-US" dirty="0">
                <a:ea typeface="맑은 고딕"/>
              </a:rPr>
              <a:t>되기 전에는 </a:t>
            </a:r>
            <a:r>
              <a:rPr lang="en-US" altLang="ko-KR" dirty="0">
                <a:ea typeface="맑은 고딕"/>
              </a:rPr>
              <a:t>overwrite</a:t>
            </a:r>
            <a:r>
              <a:rPr lang="ko-KR" altLang="en-US" dirty="0">
                <a:ea typeface="맑은 고딕"/>
              </a:rPr>
              <a:t>하는 것을 금지합니다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GC</a:t>
            </a:r>
            <a:r>
              <a:rPr lang="ko-KR" altLang="en-US" dirty="0">
                <a:ea typeface="맑은 고딕"/>
              </a:rPr>
              <a:t>나 </a:t>
            </a:r>
            <a:r>
              <a:rPr lang="en-US" altLang="ko-KR" dirty="0">
                <a:ea typeface="맑은 고딕"/>
              </a:rPr>
              <a:t>REMAPPING</a:t>
            </a:r>
            <a:r>
              <a:rPr lang="ko-KR" altLang="en-US" dirty="0">
                <a:ea typeface="맑은 고딕"/>
              </a:rPr>
              <a:t> 기능을 </a:t>
            </a:r>
            <a:r>
              <a:rPr lang="en-US" altLang="ko-KR" dirty="0">
                <a:ea typeface="맑은 고딕"/>
              </a:rPr>
              <a:t>FTL</a:t>
            </a:r>
            <a:r>
              <a:rPr lang="ko-KR" altLang="en-US" dirty="0">
                <a:ea typeface="맑은 고딕"/>
              </a:rPr>
              <a:t>에서 수행하지 않아 </a:t>
            </a:r>
            <a:r>
              <a:rPr lang="en-US" altLang="ko-KR" dirty="0">
                <a:ea typeface="맑은 고딕"/>
              </a:rPr>
              <a:t>device</a:t>
            </a:r>
            <a:r>
              <a:rPr lang="ko-KR" altLang="en-US" dirty="0">
                <a:ea typeface="맑은 고딕"/>
              </a:rPr>
              <a:t>단에서의 관리를 간소화했습니다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뿐만 아니라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몇 개의 불필요한 기능 정도만 제거하기 때문에 좋은 호환성을 가졌고 기존 </a:t>
            </a:r>
            <a:r>
              <a:rPr lang="en-US" altLang="ko-KR" dirty="0">
                <a:ea typeface="맑은 고딕"/>
              </a:rPr>
              <a:t>SSD </a:t>
            </a:r>
            <a:r>
              <a:rPr lang="ko-KR" altLang="en-US" dirty="0">
                <a:ea typeface="맑은 고딕"/>
              </a:rPr>
              <a:t>판매자들은 쉽게 </a:t>
            </a:r>
            <a:r>
              <a:rPr lang="en-US" altLang="ko-KR" dirty="0">
                <a:ea typeface="맑은 고딕"/>
              </a:rPr>
              <a:t>AMF </a:t>
            </a:r>
            <a:r>
              <a:rPr lang="ko-KR" altLang="en-US" dirty="0">
                <a:ea typeface="맑은 고딕"/>
              </a:rPr>
              <a:t>특성을 가진 </a:t>
            </a:r>
            <a:r>
              <a:rPr lang="en-US" altLang="ko-KR" dirty="0">
                <a:ea typeface="맑은 고딕"/>
              </a:rPr>
              <a:t>DEVICE </a:t>
            </a:r>
            <a:r>
              <a:rPr lang="ko-KR" altLang="en-US" dirty="0">
                <a:ea typeface="맑은 고딕"/>
              </a:rPr>
              <a:t>구축이 가능합니다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</p:txBody>
      </p:sp>
    </p:spTree>
    <p:extLst>
      <p:ext uri="{BB962C8B-B14F-4D97-AF65-F5344CB8AC3E}">
        <p14:creationId xmlns:p14="http://schemas.microsoft.com/office/powerpoint/2010/main" val="34717665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다음으로</a:t>
            </a:r>
            <a:r>
              <a:rPr lang="en-US" altLang="ko-KR" dirty="0">
                <a:ea typeface="맑은 고딕"/>
              </a:rPr>
              <a:t>, </a:t>
            </a:r>
            <a:r>
              <a:rPr lang="en-US" altLang="ko-KR" dirty="0" err="1">
                <a:ea typeface="맑은 고딕"/>
              </a:rPr>
              <a:t>alfs</a:t>
            </a:r>
            <a:r>
              <a:rPr lang="ko-KR" altLang="en-US" dirty="0">
                <a:ea typeface="맑은 고딕"/>
              </a:rPr>
              <a:t>의 다지인과 </a:t>
            </a:r>
            <a:r>
              <a:rPr lang="en-US" altLang="ko-KR" dirty="0">
                <a:ea typeface="맑은 고딕"/>
              </a:rPr>
              <a:t>implementation</a:t>
            </a:r>
            <a:r>
              <a:rPr lang="ko-KR" altLang="en-US" dirty="0">
                <a:ea typeface="맑은 고딕"/>
              </a:rPr>
              <a:t>에 관한 부분입니다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Logical layout of ALFS</a:t>
            </a:r>
            <a:r>
              <a:rPr lang="ko-KR" altLang="en-US" dirty="0">
                <a:ea typeface="맑은 고딕"/>
              </a:rPr>
              <a:t>이다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체크포인트 세그먼트란 </a:t>
            </a:r>
            <a:r>
              <a:rPr lang="en-US" altLang="ko-KR" dirty="0">
                <a:ea typeface="맑은 고딕"/>
              </a:rPr>
              <a:t>flush </a:t>
            </a:r>
            <a:r>
              <a:rPr lang="ko-KR" altLang="en-US" dirty="0">
                <a:ea typeface="맑은 고딕"/>
              </a:rPr>
              <a:t>명령 혹은 주기적으로 업데이트 되는 체크포인트를 위해 할당된 논리적 세그먼트를 의미하며</a:t>
            </a:r>
            <a:endParaRPr lang="en-US" altLang="ko-KR" dirty="0">
              <a:ea typeface="맑은 고딕"/>
            </a:endParaRPr>
          </a:p>
          <a:p>
            <a:r>
              <a:rPr lang="ko-KR" altLang="en-US" dirty="0" err="1">
                <a:ea typeface="맑은 고딕"/>
              </a:rPr>
              <a:t>아이노드맵</a:t>
            </a:r>
            <a:r>
              <a:rPr lang="ko-KR" altLang="en-US" dirty="0">
                <a:ea typeface="맑은 고딕"/>
              </a:rPr>
              <a:t> 세그먼트란 </a:t>
            </a:r>
            <a:r>
              <a:rPr lang="ko-KR" altLang="en-US" dirty="0" err="1">
                <a:ea typeface="맑은 고딕"/>
              </a:rPr>
              <a:t>아이노드를</a:t>
            </a:r>
            <a:r>
              <a:rPr lang="ko-KR" altLang="en-US" dirty="0">
                <a:ea typeface="맑은 고딕"/>
              </a:rPr>
              <a:t> 추적하기 위해 구성된 논리적 세그먼트입니다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데이터 세그먼트는 </a:t>
            </a:r>
            <a:r>
              <a:rPr lang="ko-KR" altLang="en-US" dirty="0" err="1">
                <a:ea typeface="맑은 고딕"/>
              </a:rPr>
              <a:t>아이노드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파일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디렉토리 등의 업데이트나 수정에 대한 기록을 담당하는 세그먼트입니다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40894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맑은 고딕"/>
              </a:rPr>
              <a:t>체크포인트 세그먼트란 </a:t>
            </a:r>
            <a:r>
              <a:rPr lang="en-US" altLang="ko-KR" dirty="0">
                <a:ea typeface="맑은 고딕"/>
              </a:rPr>
              <a:t>flush </a:t>
            </a:r>
            <a:r>
              <a:rPr lang="ko-KR" altLang="en-US" dirty="0">
                <a:ea typeface="맑은 고딕"/>
              </a:rPr>
              <a:t>명령 혹은 주기적으로 업데이트 되는 체크포인트를 위해 할당된 논리적 세그먼트를 의미하며</a:t>
            </a:r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066508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ALFS</a:t>
            </a:r>
            <a:r>
              <a:rPr lang="ko-KR" altLang="en-US" dirty="0">
                <a:ea typeface="맑은 고딕"/>
              </a:rPr>
              <a:t>에서는 </a:t>
            </a:r>
            <a:r>
              <a:rPr lang="en-US" altLang="ko-KR" dirty="0">
                <a:ea typeface="맑은 고딕"/>
              </a:rPr>
              <a:t>CHECK POINT</a:t>
            </a:r>
            <a:r>
              <a:rPr lang="ko-KR" altLang="en-US" dirty="0">
                <a:ea typeface="맑은 고딕"/>
              </a:rPr>
              <a:t>를 관리하기 위해 두개의 논리적 세그먼트를 구성합니다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기반이 </a:t>
            </a:r>
            <a:r>
              <a:rPr lang="en-US" altLang="ko-KR" dirty="0">
                <a:ea typeface="맑은 고딕"/>
              </a:rPr>
              <a:t>LOG </a:t>
            </a:r>
            <a:r>
              <a:rPr lang="ko-KR" altLang="en-US" dirty="0">
                <a:ea typeface="맑은 고딕"/>
              </a:rPr>
              <a:t>구조인만큼 섹터의 증가하는 순서를 이용하여 빈 공간에 더하는 방식을 취합니다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13590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체크 포인트 공간이 더 이상 없는 경우</a:t>
            </a:r>
            <a:r>
              <a:rPr lang="en-US" altLang="ko-KR" dirty="0">
                <a:ea typeface="맑은 고딕"/>
              </a:rPr>
              <a:t>, old </a:t>
            </a:r>
            <a:r>
              <a:rPr lang="ko-KR" altLang="en-US" dirty="0">
                <a:ea typeface="맑은 고딕"/>
              </a:rPr>
              <a:t>체크 포인트들이 삭제를 위한 </a:t>
            </a:r>
            <a:r>
              <a:rPr lang="en-US" altLang="ko-KR" dirty="0">
                <a:ea typeface="맑은 고딕"/>
              </a:rPr>
              <a:t>victim</a:t>
            </a:r>
            <a:r>
              <a:rPr lang="ko-KR" altLang="en-US" dirty="0">
                <a:ea typeface="맑은 고딕"/>
              </a:rPr>
              <a:t>으로 선정됩니다</a:t>
            </a:r>
            <a:r>
              <a:rPr lang="en-US" altLang="ko-KR" dirty="0">
                <a:ea typeface="맑은 고딕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523029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TRIM </a:t>
            </a:r>
            <a:r>
              <a:rPr lang="ko-KR" altLang="en-US" dirty="0">
                <a:ea typeface="맑은 고딕"/>
              </a:rPr>
              <a:t>명령어를 보내 </a:t>
            </a:r>
            <a:r>
              <a:rPr lang="en-US" altLang="ko-KR" dirty="0">
                <a:ea typeface="맑은 고딕"/>
              </a:rPr>
              <a:t>VICTIM</a:t>
            </a:r>
            <a:r>
              <a:rPr lang="ko-KR" altLang="en-US" dirty="0">
                <a:ea typeface="맑은 고딕"/>
              </a:rPr>
              <a:t>을 다시 </a:t>
            </a:r>
            <a:r>
              <a:rPr lang="en-US" altLang="ko-KR" dirty="0">
                <a:ea typeface="맑은 고딕"/>
              </a:rPr>
              <a:t>invalidate</a:t>
            </a:r>
            <a:r>
              <a:rPr lang="ko-KR" altLang="en-US" dirty="0">
                <a:ea typeface="맑은 고딕"/>
              </a:rPr>
              <a:t>한 상태로 바꿔 새로운 </a:t>
            </a:r>
            <a:r>
              <a:rPr lang="en-US" altLang="ko-KR" dirty="0">
                <a:ea typeface="맑은 고딕"/>
              </a:rPr>
              <a:t>cp</a:t>
            </a:r>
            <a:r>
              <a:rPr lang="ko-KR" altLang="en-US" dirty="0">
                <a:ea typeface="맑은 고딕"/>
              </a:rPr>
              <a:t>가 </a:t>
            </a:r>
            <a:r>
              <a:rPr lang="ko-KR" altLang="en-US" dirty="0" err="1">
                <a:ea typeface="맑은 고딕"/>
              </a:rPr>
              <a:t>들어올수있도록</a:t>
            </a:r>
            <a:r>
              <a:rPr lang="ko-KR" altLang="en-US" dirty="0">
                <a:ea typeface="맑은 고딕"/>
              </a:rPr>
              <a:t> 만들어줍니다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60005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이후 새로운 체크포인트를 </a:t>
            </a:r>
            <a:r>
              <a:rPr lang="ko-KR" altLang="en-US" dirty="0" err="1">
                <a:ea typeface="맑은 고딕"/>
              </a:rPr>
              <a:t>이런식으로</a:t>
            </a:r>
            <a:r>
              <a:rPr lang="ko-KR" altLang="en-US" dirty="0">
                <a:ea typeface="맑은 고딕"/>
              </a:rPr>
              <a:t> 써갑니다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다시 </a:t>
            </a:r>
            <a:r>
              <a:rPr lang="en-US" altLang="ko-KR" dirty="0">
                <a:ea typeface="맑은 고딕"/>
              </a:rPr>
              <a:t>remounted </a:t>
            </a:r>
            <a:r>
              <a:rPr lang="ko-KR" altLang="en-US" dirty="0" err="1">
                <a:ea typeface="맑은 고딕"/>
              </a:rPr>
              <a:t>될때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AFTL</a:t>
            </a:r>
            <a:r>
              <a:rPr lang="ko-KR" altLang="en-US" dirty="0">
                <a:ea typeface="맑은 고딕"/>
              </a:rPr>
              <a:t>에 있는 체크포인트 들을 다 </a:t>
            </a:r>
            <a:r>
              <a:rPr lang="ko-KR" altLang="en-US" dirty="0" err="1">
                <a:ea typeface="맑은 고딕"/>
              </a:rPr>
              <a:t>읽어야한다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하지만 오직 두개의 세그먼트만 유지하고 있기 때문에 효율적이다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59151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>
                <a:ea typeface="맑은 고딕"/>
              </a:rPr>
              <a:t>아이노드맵</a:t>
            </a:r>
            <a:r>
              <a:rPr lang="ko-KR" altLang="en-US" dirty="0">
                <a:ea typeface="맑은 고딕"/>
              </a:rPr>
              <a:t> 세그먼트란 </a:t>
            </a:r>
            <a:r>
              <a:rPr lang="ko-KR" altLang="en-US" dirty="0" err="1">
                <a:ea typeface="맑은 고딕"/>
              </a:rPr>
              <a:t>아이노드를</a:t>
            </a:r>
            <a:r>
              <a:rPr lang="ko-KR" altLang="en-US" dirty="0">
                <a:ea typeface="맑은 고딕"/>
              </a:rPr>
              <a:t> 추적하기 위해 구성된 논리적 세그먼트입니다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9828805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아이노드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맵이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8B</a:t>
            </a:r>
            <a:r>
              <a:rPr lang="ko-KR" altLang="en-US" dirty="0">
                <a:ea typeface="맑은 고딕"/>
              </a:rPr>
              <a:t>고 </a:t>
            </a:r>
            <a:r>
              <a:rPr lang="en-US" altLang="ko-KR" dirty="0">
                <a:ea typeface="맑은 고딕"/>
              </a:rPr>
              <a:t>2</a:t>
            </a:r>
            <a:r>
              <a:rPr lang="ko-KR" altLang="en-US" dirty="0">
                <a:ea typeface="맑은 고딕"/>
              </a:rPr>
              <a:t>의</a:t>
            </a:r>
            <a:r>
              <a:rPr lang="en-US" altLang="ko-KR" dirty="0">
                <a:ea typeface="맑은 고딕"/>
              </a:rPr>
              <a:t> 28 </a:t>
            </a:r>
            <a:r>
              <a:rPr lang="ko-KR" altLang="en-US" dirty="0">
                <a:ea typeface="맑은 고딕"/>
              </a:rPr>
              <a:t>승이 있다면 </a:t>
            </a:r>
            <a:r>
              <a:rPr lang="ko-KR" altLang="en-US" dirty="0" err="1">
                <a:ea typeface="맑은 고딕"/>
              </a:rPr>
              <a:t>아이노드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맵의</a:t>
            </a:r>
            <a:r>
              <a:rPr lang="ko-KR" altLang="en-US" dirty="0">
                <a:ea typeface="맑은 고딕"/>
              </a:rPr>
              <a:t> 사이즈는 </a:t>
            </a:r>
            <a:r>
              <a:rPr lang="en-US" altLang="ko-KR" dirty="0">
                <a:ea typeface="맑은 고딕"/>
              </a:rPr>
              <a:t>2</a:t>
            </a:r>
            <a:r>
              <a:rPr lang="ko-KR" altLang="en-US" dirty="0">
                <a:ea typeface="맑은 고딕"/>
              </a:rPr>
              <a:t>기가이다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크기가 큰 </a:t>
            </a:r>
            <a:r>
              <a:rPr lang="en-US" altLang="ko-KR" dirty="0">
                <a:ea typeface="맑은 고딕"/>
              </a:rPr>
              <a:t>ALFS</a:t>
            </a:r>
            <a:r>
              <a:rPr lang="ko-KR" altLang="en-US" dirty="0">
                <a:ea typeface="맑은 고딕"/>
              </a:rPr>
              <a:t>는 </a:t>
            </a:r>
            <a:r>
              <a:rPr lang="en-US" altLang="ko-KR" dirty="0" err="1">
                <a:ea typeface="맑은 고딕"/>
              </a:rPr>
              <a:t>inode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맵을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4KB </a:t>
            </a:r>
            <a:r>
              <a:rPr lang="ko-KR" altLang="en-US" dirty="0">
                <a:ea typeface="맑은 고딕"/>
              </a:rPr>
              <a:t>블록으로 나눕니다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이를 </a:t>
            </a:r>
            <a:r>
              <a:rPr lang="en-US" altLang="ko-KR" dirty="0" err="1">
                <a:ea typeface="맑은 고딕"/>
              </a:rPr>
              <a:t>inode</a:t>
            </a:r>
            <a:r>
              <a:rPr lang="en-US" altLang="ko-KR" dirty="0">
                <a:ea typeface="맑은 고딕"/>
              </a:rPr>
              <a:t>-map </a:t>
            </a:r>
            <a:r>
              <a:rPr lang="ko-KR" altLang="en-US" dirty="0">
                <a:ea typeface="맑은 고딕"/>
              </a:rPr>
              <a:t>블록이라고 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2GB</a:t>
            </a:r>
            <a:r>
              <a:rPr lang="ko-KR" altLang="en-US" dirty="0">
                <a:ea typeface="맑은 고딕"/>
              </a:rPr>
              <a:t>의 </a:t>
            </a:r>
            <a:r>
              <a:rPr lang="en-US" altLang="ko-KR" dirty="0" err="1">
                <a:ea typeface="맑은 고딕"/>
              </a:rPr>
              <a:t>inode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맵에는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4KB</a:t>
            </a:r>
            <a:r>
              <a:rPr lang="ko-KR" altLang="en-US" dirty="0">
                <a:ea typeface="맑은 고딕"/>
              </a:rPr>
              <a:t>의 </a:t>
            </a:r>
            <a:r>
              <a:rPr lang="en-US" altLang="ko-KR" dirty="0" err="1">
                <a:ea typeface="맑은 고딕"/>
              </a:rPr>
              <a:t>inode</a:t>
            </a:r>
            <a:r>
              <a:rPr lang="en-US" altLang="ko-KR" dirty="0">
                <a:ea typeface="맑은 고딕"/>
              </a:rPr>
              <a:t>-map </a:t>
            </a:r>
            <a:r>
              <a:rPr lang="ko-KR" altLang="en-US" dirty="0">
                <a:ea typeface="맑은 고딕"/>
              </a:rPr>
              <a:t>블록이 </a:t>
            </a:r>
            <a:r>
              <a:rPr lang="en-US" altLang="ko-KR" dirty="0">
                <a:ea typeface="맑은 고딕"/>
              </a:rPr>
              <a:t>524,288</a:t>
            </a:r>
            <a:r>
              <a:rPr lang="ko-KR" altLang="en-US" dirty="0">
                <a:ea typeface="맑은 고딕"/>
              </a:rPr>
              <a:t>개가 있으며 각각 </a:t>
            </a:r>
            <a:r>
              <a:rPr lang="en-US" altLang="ko-KR" dirty="0">
                <a:ea typeface="맑은 고딕"/>
              </a:rPr>
              <a:t>512</a:t>
            </a:r>
            <a:r>
              <a:rPr lang="ko-KR" altLang="en-US" dirty="0">
                <a:ea typeface="맑은 고딕"/>
              </a:rPr>
              <a:t>개의 </a:t>
            </a:r>
            <a:r>
              <a:rPr lang="en-US" altLang="ko-KR" dirty="0" err="1">
                <a:ea typeface="맑은 고딕"/>
              </a:rPr>
              <a:t>inode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매핑을 포함합니다</a:t>
            </a:r>
            <a:r>
              <a:rPr lang="en-US" altLang="ko-KR" dirty="0">
                <a:ea typeface="맑은 고딕"/>
              </a:rPr>
              <a:t>(</a:t>
            </a:r>
            <a:r>
              <a:rPr lang="ko-KR" altLang="en-US" dirty="0">
                <a:ea typeface="맑은 고딕"/>
              </a:rPr>
              <a:t>테이블 </a:t>
            </a:r>
            <a:r>
              <a:rPr lang="en-US" altLang="ko-KR" dirty="0">
                <a:ea typeface="맑은 고딕"/>
              </a:rPr>
              <a:t>1 </a:t>
            </a:r>
            <a:r>
              <a:rPr lang="ko-KR" altLang="en-US" dirty="0">
                <a:ea typeface="맑은 고딕"/>
              </a:rPr>
              <a:t>참조</a:t>
            </a:r>
            <a:r>
              <a:rPr lang="en-US" altLang="ko-KR" dirty="0">
                <a:ea typeface="맑은 고딕"/>
              </a:rPr>
              <a:t>). </a:t>
            </a:r>
            <a:r>
              <a:rPr lang="ko-KR" altLang="en-US" dirty="0">
                <a:ea typeface="맑은 고딕"/>
              </a:rPr>
              <a:t>예를 들어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그림 </a:t>
            </a:r>
            <a:r>
              <a:rPr lang="en-US" altLang="ko-KR" dirty="0">
                <a:ea typeface="맑은 고딕"/>
              </a:rPr>
              <a:t>2</a:t>
            </a:r>
            <a:r>
              <a:rPr lang="ko-KR" altLang="en-US" dirty="0">
                <a:ea typeface="맑은 고딕"/>
              </a:rPr>
              <a:t>의 </a:t>
            </a:r>
            <a:r>
              <a:rPr lang="en-US" altLang="ko-KR" dirty="0">
                <a:ea typeface="맑은 고딕"/>
              </a:rPr>
              <a:t>IM#0</a:t>
            </a:r>
            <a:r>
              <a:rPr lang="ko-KR" altLang="en-US" dirty="0">
                <a:ea typeface="맑은 고딕"/>
              </a:rPr>
              <a:t>은 </a:t>
            </a:r>
            <a:r>
              <a:rPr lang="en-US" altLang="ko-KR" dirty="0" err="1">
                <a:ea typeface="맑은 고딕"/>
              </a:rPr>
              <a:t>inode</a:t>
            </a:r>
            <a:r>
              <a:rPr lang="en-US" altLang="ko-KR" dirty="0">
                <a:ea typeface="맑은 고딕"/>
              </a:rPr>
              <a:t>-map </a:t>
            </a:r>
            <a:r>
              <a:rPr lang="ko-KR" altLang="en-US" dirty="0">
                <a:ea typeface="맑은 고딕"/>
              </a:rPr>
              <a:t>블록입니다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7650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5531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아이노드의</a:t>
            </a:r>
            <a:r>
              <a:rPr lang="ko-KR" altLang="en-US" dirty="0">
                <a:ea typeface="맑은 고딕"/>
              </a:rPr>
              <a:t> 수가 너무 많고 흩어져 </a:t>
            </a:r>
            <a:r>
              <a:rPr lang="ko-KR" altLang="en-US" dirty="0" err="1">
                <a:ea typeface="맑은 고딕"/>
              </a:rPr>
              <a:t>있다보니</a:t>
            </a:r>
            <a:r>
              <a:rPr lang="ko-KR" altLang="en-US" dirty="0">
                <a:ea typeface="맑은 고딕"/>
              </a:rPr>
              <a:t> 빠르게 찾기 위해 </a:t>
            </a:r>
            <a:r>
              <a:rPr lang="en-US" altLang="ko-KR" dirty="0">
                <a:ea typeface="맑은 고딕"/>
              </a:rPr>
              <a:t>ALFS</a:t>
            </a:r>
            <a:r>
              <a:rPr lang="ko-KR" altLang="en-US" dirty="0">
                <a:ea typeface="맑은 고딕"/>
              </a:rPr>
              <a:t>에서는 </a:t>
            </a:r>
            <a:r>
              <a:rPr lang="ko-KR" altLang="en-US" dirty="0" err="1">
                <a:ea typeface="맑은 고딕"/>
              </a:rPr>
              <a:t>메인메모리에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table for </a:t>
            </a:r>
            <a:r>
              <a:rPr lang="en-US" altLang="ko-KR" dirty="0" err="1">
                <a:ea typeface="맑은 고딕"/>
              </a:rPr>
              <a:t>inode</a:t>
            </a:r>
            <a:r>
              <a:rPr lang="en-US" altLang="ko-KR" dirty="0">
                <a:ea typeface="맑은 고딕"/>
              </a:rPr>
              <a:t>-map blocks TIMB</a:t>
            </a:r>
            <a:r>
              <a:rPr lang="ko-KR" altLang="en-US" dirty="0">
                <a:ea typeface="맑은 고딕"/>
              </a:rPr>
              <a:t>라는 것을 가지고 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ea typeface="맑은 고딕"/>
              </a:rPr>
              <a:t>TIMB</a:t>
            </a:r>
            <a:r>
              <a:rPr lang="ko-KR" altLang="en-US" dirty="0">
                <a:ea typeface="맑은 고딕"/>
              </a:rPr>
              <a:t>는 </a:t>
            </a:r>
            <a:r>
              <a:rPr lang="en-US" altLang="ko-KR" dirty="0">
                <a:ea typeface="맑은 고딕"/>
              </a:rPr>
              <a:t>INODE-MAP </a:t>
            </a:r>
            <a:r>
              <a:rPr lang="ko-KR" altLang="en-US" dirty="0">
                <a:ea typeface="맑은 고딕"/>
              </a:rPr>
              <a:t>세그먼트 안에 있는 </a:t>
            </a:r>
            <a:r>
              <a:rPr lang="en-US" altLang="ko-KR" dirty="0" err="1">
                <a:ea typeface="맑은 고딕"/>
              </a:rPr>
              <a:t>inode</a:t>
            </a:r>
            <a:r>
              <a:rPr lang="en-US" altLang="ko-KR" dirty="0">
                <a:ea typeface="맑은 고딕"/>
              </a:rPr>
              <a:t> block</a:t>
            </a:r>
            <a:r>
              <a:rPr lang="ko-KR" altLang="en-US" dirty="0">
                <a:ea typeface="맑은 고딕"/>
              </a:rPr>
              <a:t>을 가리키며 </a:t>
            </a:r>
            <a:r>
              <a:rPr lang="en-US" altLang="ko-KR" dirty="0">
                <a:ea typeface="맑은 고딕"/>
              </a:rPr>
              <a:t>4 B</a:t>
            </a:r>
            <a:r>
              <a:rPr lang="ko-KR" altLang="en-US" dirty="0">
                <a:ea typeface="맑은 고딕"/>
              </a:rPr>
              <a:t>로 </a:t>
            </a:r>
            <a:r>
              <a:rPr lang="ko-KR" altLang="en-US" dirty="0" err="1">
                <a:ea typeface="맑은 고딕"/>
              </a:rPr>
              <a:t>구성되어있습니다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ea typeface="맑은 고딕"/>
              </a:rPr>
              <a:t>TIMB</a:t>
            </a:r>
            <a:r>
              <a:rPr lang="ko-KR" altLang="en-US" dirty="0">
                <a:ea typeface="맑은 고딕"/>
              </a:rPr>
              <a:t>는  </a:t>
            </a:r>
            <a:r>
              <a:rPr lang="en-US" altLang="ko-KR" dirty="0">
                <a:ea typeface="맑은 고딕"/>
              </a:rPr>
              <a:t>INODE </a:t>
            </a:r>
            <a:r>
              <a:rPr lang="ko-KR" altLang="en-US" dirty="0">
                <a:ea typeface="맑은 고딕"/>
              </a:rPr>
              <a:t>블록의 수와 </a:t>
            </a:r>
            <a:r>
              <a:rPr lang="en-US" altLang="ko-KR" dirty="0">
                <a:ea typeface="맑은 고딕"/>
              </a:rPr>
              <a:t>TIMB</a:t>
            </a:r>
            <a:r>
              <a:rPr lang="ko-KR" altLang="en-US" dirty="0">
                <a:ea typeface="맑은 고딕"/>
              </a:rPr>
              <a:t>의 크기를 곱한 </a:t>
            </a:r>
            <a:r>
              <a:rPr lang="en-US" altLang="ko-KR" dirty="0">
                <a:ea typeface="맑은 고딕"/>
              </a:rPr>
              <a:t>2MB</a:t>
            </a:r>
            <a:r>
              <a:rPr lang="ko-KR" altLang="en-US" dirty="0">
                <a:ea typeface="맑은 고딕"/>
              </a:rPr>
              <a:t>이므로 </a:t>
            </a:r>
            <a:r>
              <a:rPr lang="ko-KR" altLang="en-US" dirty="0" err="1">
                <a:ea typeface="맑은 고딕"/>
              </a:rPr>
              <a:t>메인메모리에</a:t>
            </a:r>
            <a:r>
              <a:rPr lang="ko-KR" altLang="en-US" dirty="0">
                <a:ea typeface="맑은 고딕"/>
              </a:rPr>
              <a:t> 들어가기 적절합니다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ALFS</a:t>
            </a:r>
            <a:r>
              <a:rPr lang="ko-KR" altLang="en-US" dirty="0">
                <a:ea typeface="맑은 고딕"/>
              </a:rPr>
              <a:t>에서 </a:t>
            </a:r>
            <a:r>
              <a:rPr lang="en-US" altLang="ko-KR" dirty="0">
                <a:ea typeface="맑은 고딕"/>
              </a:rPr>
              <a:t>INODE </a:t>
            </a:r>
            <a:r>
              <a:rPr lang="ko-KR" altLang="en-US" dirty="0">
                <a:ea typeface="맑은 고딕"/>
              </a:rPr>
              <a:t>번호가 주어지면 </a:t>
            </a:r>
            <a:r>
              <a:rPr lang="en-US" altLang="ko-KR" dirty="0">
                <a:ea typeface="맑은 고딕"/>
              </a:rPr>
              <a:t>TIMB</a:t>
            </a:r>
            <a:r>
              <a:rPr lang="ko-KR" altLang="en-US" dirty="0">
                <a:ea typeface="맑은 고딕"/>
              </a:rPr>
              <a:t>를 참조하여 해당 </a:t>
            </a:r>
            <a:r>
              <a:rPr lang="en-US" altLang="ko-KR" dirty="0">
                <a:ea typeface="맑은 고딕"/>
              </a:rPr>
              <a:t>INODE</a:t>
            </a:r>
            <a:r>
              <a:rPr lang="ko-KR" altLang="en-US" dirty="0">
                <a:ea typeface="맑은 고딕"/>
              </a:rPr>
              <a:t>의 </a:t>
            </a:r>
            <a:r>
              <a:rPr lang="en-US" altLang="ko-KR" dirty="0">
                <a:ea typeface="맑은 고딕"/>
              </a:rPr>
              <a:t>INODE </a:t>
            </a:r>
            <a:r>
              <a:rPr lang="ko-KR" altLang="en-US" dirty="0">
                <a:ea typeface="맑은 고딕"/>
              </a:rPr>
              <a:t>블록을 찾습니다</a:t>
            </a:r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4KB </a:t>
            </a:r>
            <a:r>
              <a:rPr lang="ko-KR" altLang="en-US" dirty="0">
                <a:ea typeface="맑은 고딕"/>
              </a:rPr>
              <a:t>크기의 </a:t>
            </a:r>
            <a:r>
              <a:rPr lang="en-US" altLang="ko-KR" dirty="0">
                <a:ea typeface="맑은 고딕"/>
              </a:rPr>
              <a:t>TIMB </a:t>
            </a:r>
            <a:r>
              <a:rPr lang="ko-KR" altLang="en-US" dirty="0">
                <a:ea typeface="맑은 고딕"/>
              </a:rPr>
              <a:t>블록은 </a:t>
            </a:r>
            <a:r>
              <a:rPr lang="en-US" altLang="ko-KR" dirty="0" err="1">
                <a:ea typeface="맑은 고딕"/>
              </a:rPr>
              <a:t>inode</a:t>
            </a:r>
            <a:r>
              <a:rPr lang="en-US" altLang="ko-KR" dirty="0">
                <a:ea typeface="맑은 고딕"/>
              </a:rPr>
              <a:t>-map </a:t>
            </a:r>
            <a:r>
              <a:rPr lang="ko-KR" altLang="en-US" dirty="0">
                <a:ea typeface="맑은 고딕"/>
              </a:rPr>
              <a:t>세그먼트 내 </a:t>
            </a:r>
            <a:r>
              <a:rPr lang="en-US" altLang="ko-KR" dirty="0">
                <a:ea typeface="맑은 고딕"/>
              </a:rPr>
              <a:t>1,024</a:t>
            </a:r>
            <a:r>
              <a:rPr lang="ko-KR" altLang="en-US" dirty="0">
                <a:ea typeface="맑은 고딕"/>
              </a:rPr>
              <a:t>개의 </a:t>
            </a:r>
            <a:r>
              <a:rPr lang="en-US" altLang="ko-KR" dirty="0" err="1">
                <a:ea typeface="맑은 고딕"/>
              </a:rPr>
              <a:t>inode</a:t>
            </a:r>
            <a:r>
              <a:rPr lang="en-US" altLang="ko-KR" dirty="0">
                <a:ea typeface="맑은 고딕"/>
              </a:rPr>
              <a:t>-map </a:t>
            </a:r>
            <a:r>
              <a:rPr lang="ko-KR" altLang="en-US" dirty="0">
                <a:ea typeface="맑은 고딕"/>
              </a:rPr>
              <a:t>블록을 가리키며 </a:t>
            </a:r>
            <a:r>
              <a:rPr lang="en-US" altLang="ko-KR" dirty="0">
                <a:ea typeface="맑은 고딕"/>
              </a:rPr>
              <a:t>(</a:t>
            </a:r>
            <a:r>
              <a:rPr lang="ko-KR" altLang="en-US" dirty="0">
                <a:ea typeface="맑은 고딕"/>
              </a:rPr>
              <a:t>예</a:t>
            </a:r>
            <a:r>
              <a:rPr lang="en-US" altLang="ko-KR" dirty="0">
                <a:ea typeface="맑은 고딕"/>
              </a:rPr>
              <a:t>: TIMB#0</a:t>
            </a:r>
            <a:r>
              <a:rPr lang="ko-KR" altLang="en-US" dirty="0">
                <a:ea typeface="맑은 고딕"/>
              </a:rPr>
              <a:t>은 </a:t>
            </a:r>
            <a:r>
              <a:rPr lang="en-US" altLang="ko-KR" dirty="0">
                <a:ea typeface="맑은 고딕"/>
              </a:rPr>
              <a:t>flash </a:t>
            </a:r>
            <a:r>
              <a:rPr lang="ko-KR" altLang="en-US" dirty="0">
                <a:ea typeface="맑은 고딕"/>
              </a:rPr>
              <a:t>내 </a:t>
            </a:r>
            <a:r>
              <a:rPr lang="en-US" altLang="ko-KR" dirty="0">
                <a:ea typeface="맑은 고딕"/>
              </a:rPr>
              <a:t>IM#0∼IM#1023</a:t>
            </a:r>
            <a:r>
              <a:rPr lang="ko-KR" altLang="en-US" dirty="0">
                <a:ea typeface="맑은 고딕"/>
              </a:rPr>
              <a:t>를 가리킵니다</a:t>
            </a:r>
            <a:r>
              <a:rPr lang="en-US" altLang="ko-KR" dirty="0">
                <a:ea typeface="맑은 고딕"/>
              </a:rPr>
              <a:t>), </a:t>
            </a:r>
            <a:r>
              <a:rPr lang="ko-KR" altLang="en-US" dirty="0">
                <a:ea typeface="맑은 고딕"/>
              </a:rPr>
              <a:t>각 </a:t>
            </a:r>
            <a:r>
              <a:rPr lang="en-US" altLang="ko-KR" dirty="0" err="1">
                <a:ea typeface="맑은 고딕"/>
              </a:rPr>
              <a:t>inode</a:t>
            </a:r>
            <a:r>
              <a:rPr lang="en-US" altLang="ko-KR" dirty="0">
                <a:ea typeface="맑은 고딕"/>
              </a:rPr>
              <a:t>-map </a:t>
            </a:r>
            <a:r>
              <a:rPr lang="ko-KR" altLang="en-US" dirty="0">
                <a:ea typeface="맑은 고딕"/>
              </a:rPr>
              <a:t>블록은 </a:t>
            </a:r>
            <a:r>
              <a:rPr lang="en-US" altLang="ko-KR" dirty="0">
                <a:ea typeface="맑은 고딕"/>
              </a:rPr>
              <a:t>512</a:t>
            </a:r>
            <a:r>
              <a:rPr lang="ko-KR" altLang="en-US" dirty="0">
                <a:ea typeface="맑은 고딕"/>
              </a:rPr>
              <a:t>개의 </a:t>
            </a:r>
            <a:r>
              <a:rPr lang="en-US" altLang="ko-KR" dirty="0" err="1">
                <a:ea typeface="맑은 고딕"/>
              </a:rPr>
              <a:t>inode</a:t>
            </a:r>
            <a:r>
              <a:rPr lang="ko-KR" altLang="en-US" dirty="0">
                <a:ea typeface="맑은 고딕"/>
              </a:rPr>
              <a:t>을 가리킵니다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TIMB#0 </a:t>
            </a:r>
            <a:r>
              <a:rPr lang="ko-KR" altLang="en-US" dirty="0">
                <a:ea typeface="맑은 고딕"/>
              </a:rPr>
              <a:t>블록은 </a:t>
            </a:r>
            <a:r>
              <a:rPr lang="en-US" altLang="ko-KR" dirty="0">
                <a:ea typeface="맑은 고딕"/>
              </a:rPr>
              <a:t>flash </a:t>
            </a:r>
            <a:r>
              <a:rPr lang="ko-KR" altLang="en-US" dirty="0">
                <a:ea typeface="맑은 고딕"/>
              </a:rPr>
              <a:t>내 </a:t>
            </a:r>
            <a:r>
              <a:rPr lang="en-US" altLang="ko-KR" dirty="0">
                <a:ea typeface="맑은 고딕"/>
              </a:rPr>
              <a:t>0-524,288 </a:t>
            </a:r>
            <a:r>
              <a:rPr lang="ko-KR" altLang="en-US" dirty="0">
                <a:ea typeface="맑은 고딕"/>
              </a:rPr>
              <a:t>범위의 </a:t>
            </a:r>
            <a:r>
              <a:rPr lang="en-US" altLang="ko-KR" dirty="0" err="1">
                <a:ea typeface="맑은 고딕"/>
              </a:rPr>
              <a:t>inode</a:t>
            </a:r>
            <a:r>
              <a:rPr lang="ko-KR" altLang="en-US" dirty="0">
                <a:ea typeface="맑은 고딕"/>
              </a:rPr>
              <a:t>을 가리킵니다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만약 </a:t>
            </a:r>
            <a:r>
              <a:rPr lang="en-US" altLang="ko-KR" dirty="0">
                <a:ea typeface="맑은 고딕"/>
              </a:rPr>
              <a:t>ALFS</a:t>
            </a:r>
            <a:r>
              <a:rPr lang="ko-KR" altLang="en-US" dirty="0">
                <a:ea typeface="맑은 고딕"/>
              </a:rPr>
              <a:t>가 번호가 </a:t>
            </a:r>
            <a:r>
              <a:rPr lang="en-US" altLang="ko-KR" dirty="0">
                <a:ea typeface="맑은 고딕"/>
              </a:rPr>
              <a:t>1</a:t>
            </a:r>
            <a:r>
              <a:rPr lang="ko-KR" altLang="en-US" dirty="0">
                <a:ea typeface="맑은 고딕"/>
              </a:rPr>
              <a:t>인 </a:t>
            </a:r>
            <a:r>
              <a:rPr lang="en-US" altLang="ko-KR" dirty="0" err="1">
                <a:ea typeface="맑은 고딕"/>
              </a:rPr>
              <a:t>inode</a:t>
            </a:r>
            <a:r>
              <a:rPr lang="ko-KR" altLang="en-US" dirty="0">
                <a:ea typeface="맑은 고딕"/>
              </a:rPr>
              <a:t>을 찾는다면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메모리 내 </a:t>
            </a:r>
            <a:r>
              <a:rPr lang="en-US" altLang="ko-KR" dirty="0">
                <a:ea typeface="맑은 고딕"/>
              </a:rPr>
              <a:t>TIMB</a:t>
            </a:r>
            <a:r>
              <a:rPr lang="ko-KR" altLang="en-US" dirty="0">
                <a:ea typeface="맑은 고딕"/>
              </a:rPr>
              <a:t>에서 </a:t>
            </a:r>
            <a:r>
              <a:rPr lang="en-US" altLang="ko-KR" dirty="0">
                <a:ea typeface="맑은 고딕"/>
              </a:rPr>
              <a:t>TIMB#0</a:t>
            </a:r>
            <a:r>
              <a:rPr lang="ko-KR" altLang="en-US" dirty="0">
                <a:ea typeface="맑은 고딕"/>
              </a:rPr>
              <a:t>을 조회하고 </a:t>
            </a:r>
            <a:r>
              <a:rPr lang="en-US" altLang="ko-KR" dirty="0">
                <a:ea typeface="맑은 고딕"/>
              </a:rPr>
              <a:t>(1</a:t>
            </a:r>
            <a:r>
              <a:rPr lang="ko-KR" altLang="en-US" dirty="0">
                <a:ea typeface="맑은 고딕"/>
              </a:rPr>
              <a:t>은 </a:t>
            </a:r>
            <a:r>
              <a:rPr lang="en-US" altLang="ko-KR" dirty="0">
                <a:ea typeface="맑은 고딕"/>
              </a:rPr>
              <a:t>0-524,288 </a:t>
            </a:r>
            <a:r>
              <a:rPr lang="ko-KR" altLang="en-US" dirty="0">
                <a:ea typeface="맑은 고딕"/>
              </a:rPr>
              <a:t>범위에 속하므로</a:t>
            </a:r>
            <a:r>
              <a:rPr lang="en-US" altLang="ko-KR" dirty="0">
                <a:ea typeface="맑은 고딕"/>
              </a:rPr>
              <a:t>), </a:t>
            </a:r>
            <a:r>
              <a:rPr lang="ko-KR" altLang="en-US" dirty="0">
                <a:ea typeface="맑은 고딕"/>
              </a:rPr>
              <a:t>해당 블록에서 </a:t>
            </a:r>
            <a:r>
              <a:rPr lang="en-US" altLang="ko-KR" dirty="0">
                <a:ea typeface="맑은 고딕"/>
              </a:rPr>
              <a:t>512∼1023 </a:t>
            </a:r>
            <a:r>
              <a:rPr lang="ko-KR" altLang="en-US" dirty="0">
                <a:ea typeface="맑은 고딕"/>
              </a:rPr>
              <a:t>범위의 </a:t>
            </a:r>
            <a:r>
              <a:rPr lang="en-US" altLang="ko-KR" dirty="0" err="1">
                <a:ea typeface="맑은 고딕"/>
              </a:rPr>
              <a:t>inode</a:t>
            </a:r>
            <a:r>
              <a:rPr lang="ko-KR" altLang="en-US" dirty="0">
                <a:ea typeface="맑은 고딕"/>
              </a:rPr>
              <a:t>을 가리키는 </a:t>
            </a:r>
            <a:r>
              <a:rPr lang="en-US" altLang="ko-KR" dirty="0">
                <a:ea typeface="맑은 고딕"/>
              </a:rPr>
              <a:t>IM#1</a:t>
            </a:r>
            <a:r>
              <a:rPr lang="ko-KR" altLang="en-US" dirty="0">
                <a:ea typeface="맑은 고딕"/>
              </a:rPr>
              <a:t>의 위치를 찾습니다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마지막으로</a:t>
            </a:r>
            <a:r>
              <a:rPr lang="en-US" altLang="ko-KR" dirty="0">
                <a:ea typeface="맑은 고딕"/>
              </a:rPr>
              <a:t>, </a:t>
            </a:r>
            <a:r>
              <a:rPr lang="en-US" altLang="ko-KR" dirty="0" err="1">
                <a:ea typeface="맑은 고딕"/>
              </a:rPr>
              <a:t>inode</a:t>
            </a:r>
            <a:r>
              <a:rPr lang="en-US" altLang="ko-KR" dirty="0">
                <a:ea typeface="맑은 고딕"/>
              </a:rPr>
              <a:t> 1023</a:t>
            </a:r>
            <a:r>
              <a:rPr lang="ko-KR" altLang="en-US" dirty="0">
                <a:ea typeface="맑은 고딕"/>
              </a:rPr>
              <a:t>은 데이터 세그먼트에서 읽을 수 있습니다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최신 체크포인트는 모든 </a:t>
            </a:r>
            <a:r>
              <a:rPr lang="en-US" altLang="ko-KR" dirty="0">
                <a:ea typeface="맑은 고딕"/>
              </a:rPr>
              <a:t>TIMB </a:t>
            </a:r>
            <a:r>
              <a:rPr lang="ko-KR" altLang="en-US" dirty="0">
                <a:ea typeface="맑은 고딕"/>
              </a:rPr>
              <a:t>블록의 물리적 위치를 가리킵니다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메모리 내 </a:t>
            </a:r>
            <a:r>
              <a:rPr lang="en-US" altLang="ko-KR" dirty="0">
                <a:ea typeface="맑은 고딕"/>
              </a:rPr>
              <a:t>TIMB</a:t>
            </a:r>
            <a:r>
              <a:rPr lang="ko-KR" altLang="en-US" dirty="0">
                <a:ea typeface="맑은 고딕"/>
              </a:rPr>
              <a:t>는 </a:t>
            </a:r>
            <a:r>
              <a:rPr lang="ko-KR" altLang="en-US" dirty="0" err="1">
                <a:ea typeface="맑은 고딕"/>
              </a:rPr>
              <a:t>ㅅ영속적으로</a:t>
            </a:r>
            <a:r>
              <a:rPr lang="ko-KR" altLang="en-US" dirty="0">
                <a:ea typeface="맑은 고딕"/>
              </a:rPr>
              <a:t> 저장되어야 합니다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그렇지 않으면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마운트 중에 </a:t>
            </a:r>
            <a:r>
              <a:rPr lang="en-US" altLang="ko-KR" dirty="0">
                <a:ea typeface="맑은 고딕"/>
              </a:rPr>
              <a:t>TIMB</a:t>
            </a:r>
            <a:r>
              <a:rPr lang="ko-KR" altLang="en-US" dirty="0">
                <a:ea typeface="맑은 고딕"/>
              </a:rPr>
              <a:t>를 구성하기 위해 모든 </a:t>
            </a:r>
            <a:r>
              <a:rPr lang="en-US" altLang="ko-KR" dirty="0" err="1">
                <a:ea typeface="맑은 고딕"/>
              </a:rPr>
              <a:t>inode</a:t>
            </a:r>
            <a:r>
              <a:rPr lang="en-US" altLang="ko-KR" dirty="0">
                <a:ea typeface="맑은 고딕"/>
              </a:rPr>
              <a:t>-map </a:t>
            </a:r>
            <a:r>
              <a:rPr lang="ko-KR" altLang="en-US" dirty="0">
                <a:ea typeface="맑은 고딕"/>
              </a:rPr>
              <a:t>세그먼트를 스캔해야 합니다</a:t>
            </a:r>
            <a:r>
              <a:rPr lang="en-US" altLang="ko-KR" dirty="0">
                <a:ea typeface="맑은 고딕"/>
              </a:rPr>
              <a:t>. ALFS</a:t>
            </a:r>
            <a:r>
              <a:rPr lang="ko-KR" altLang="en-US" dirty="0">
                <a:ea typeface="맑은 고딕"/>
              </a:rPr>
              <a:t>는 </a:t>
            </a:r>
            <a:r>
              <a:rPr lang="en-US" altLang="ko-KR" dirty="0">
                <a:ea typeface="맑은 고딕"/>
              </a:rPr>
              <a:t>TIMB</a:t>
            </a:r>
            <a:r>
              <a:rPr lang="ko-KR" altLang="en-US" dirty="0">
                <a:ea typeface="맑은 고딕"/>
              </a:rPr>
              <a:t>를 </a:t>
            </a:r>
            <a:r>
              <a:rPr lang="en-US" altLang="ko-KR" dirty="0">
                <a:ea typeface="맑은 고딕"/>
              </a:rPr>
              <a:t>4 KB </a:t>
            </a:r>
            <a:r>
              <a:rPr lang="ko-KR" altLang="en-US" dirty="0">
                <a:ea typeface="맑은 고딕"/>
              </a:rPr>
              <a:t>블록</a:t>
            </a:r>
            <a:r>
              <a:rPr lang="en-US" altLang="ko-KR" dirty="0">
                <a:ea typeface="맑은 고딕"/>
              </a:rPr>
              <a:t>(TIMB </a:t>
            </a:r>
            <a:r>
              <a:rPr lang="ko-KR" altLang="en-US" dirty="0">
                <a:ea typeface="맑은 고딕"/>
              </a:rPr>
              <a:t>블록</a:t>
            </a:r>
            <a:r>
              <a:rPr lang="en-US" altLang="ko-KR" dirty="0">
                <a:ea typeface="맑은 고딕"/>
              </a:rPr>
              <a:t>)</a:t>
            </a:r>
            <a:r>
              <a:rPr lang="ko-KR" altLang="en-US" dirty="0">
                <a:ea typeface="맑은 고딕"/>
              </a:rPr>
              <a:t>으로 분할하고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새로 업데이트된 항목을 보유하는 </a:t>
            </a:r>
            <a:r>
              <a:rPr lang="en-US" altLang="ko-KR" dirty="0">
                <a:ea typeface="맑은 고딕"/>
              </a:rPr>
              <a:t>dirty TIMB </a:t>
            </a:r>
            <a:r>
              <a:rPr lang="ko-KR" altLang="en-US" dirty="0">
                <a:ea typeface="맑은 고딕"/>
              </a:rPr>
              <a:t>블록을 추적합니다</a:t>
            </a:r>
            <a:r>
              <a:rPr lang="en-US" altLang="ko-KR" dirty="0">
                <a:ea typeface="맑은 고딕"/>
              </a:rPr>
              <a:t>. ALFS</a:t>
            </a:r>
            <a:r>
              <a:rPr lang="ko-KR" altLang="en-US" dirty="0">
                <a:ea typeface="맑은 고딕"/>
              </a:rPr>
              <a:t>는 </a:t>
            </a:r>
            <a:r>
              <a:rPr lang="en-US" altLang="ko-KR" dirty="0">
                <a:ea typeface="맑은 고딕"/>
              </a:rPr>
              <a:t>check-point</a:t>
            </a:r>
            <a:r>
              <a:rPr lang="ko-KR" altLang="en-US" dirty="0">
                <a:ea typeface="맑은 고딕"/>
              </a:rPr>
              <a:t>가 쓰여지기 바로 직전에 </a:t>
            </a:r>
            <a:r>
              <a:rPr lang="en-US" altLang="ko-KR" dirty="0">
                <a:ea typeface="맑은 고딕"/>
              </a:rPr>
              <a:t>dirty TIMB </a:t>
            </a:r>
            <a:r>
              <a:rPr lang="ko-KR" altLang="en-US" dirty="0">
                <a:ea typeface="맑은 고딕"/>
              </a:rPr>
              <a:t>블록을 </a:t>
            </a:r>
            <a:r>
              <a:rPr lang="en-US" altLang="ko-KR" dirty="0" err="1">
                <a:ea typeface="맑은 고딕"/>
              </a:rPr>
              <a:t>inode</a:t>
            </a:r>
            <a:r>
              <a:rPr lang="en-US" altLang="ko-KR" dirty="0">
                <a:ea typeface="맑은 고딕"/>
              </a:rPr>
              <a:t>-map </a:t>
            </a:r>
            <a:r>
              <a:rPr lang="ko-KR" altLang="en-US" dirty="0">
                <a:ea typeface="맑은 고딕"/>
              </a:rPr>
              <a:t>세그먼트의 빈 공간에 추가합니다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04726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ALFS</a:t>
            </a:r>
            <a:r>
              <a:rPr lang="ko-KR" altLang="en-US" dirty="0">
                <a:ea typeface="맑은 고딕"/>
              </a:rPr>
              <a:t>가 다시 마운트가 되면 인메모리 </a:t>
            </a:r>
            <a:r>
              <a:rPr lang="en-US" altLang="ko-KR" dirty="0">
                <a:ea typeface="맑은 고딕"/>
              </a:rPr>
              <a:t>TIMB </a:t>
            </a:r>
            <a:r>
              <a:rPr lang="ko-KR" altLang="en-US" dirty="0">
                <a:ea typeface="맑은 고딕"/>
              </a:rPr>
              <a:t>역시 다시 로드 </a:t>
            </a:r>
            <a:r>
              <a:rPr lang="ko-KR" altLang="en-US" dirty="0" err="1">
                <a:ea typeface="맑은 고딕"/>
              </a:rPr>
              <a:t>되어야하는데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아이노드</a:t>
            </a:r>
            <a:r>
              <a:rPr lang="ko-KR" altLang="en-US" dirty="0">
                <a:ea typeface="맑은 고딕"/>
              </a:rPr>
              <a:t> 맵 세그먼트로 부터 </a:t>
            </a:r>
            <a:r>
              <a:rPr lang="en-US" altLang="ko-KR" dirty="0">
                <a:ea typeface="맑은 고딕"/>
              </a:rPr>
              <a:t>TIMB</a:t>
            </a:r>
            <a:r>
              <a:rPr lang="ko-KR" altLang="en-US" dirty="0" err="1">
                <a:ea typeface="맑은 고딕"/>
              </a:rPr>
              <a:t>들록</a:t>
            </a:r>
            <a:r>
              <a:rPr lang="ko-KR" altLang="en-US" dirty="0">
                <a:ea typeface="맑은 고딕"/>
              </a:rPr>
              <a:t> 전부를 읽고 </a:t>
            </a:r>
            <a:r>
              <a:rPr lang="en-US" altLang="ko-KR" dirty="0">
                <a:ea typeface="맑은 고딕"/>
              </a:rPr>
              <a:t>HOST DRAM</a:t>
            </a:r>
            <a:r>
              <a:rPr lang="ko-KR" altLang="en-US" dirty="0">
                <a:ea typeface="맑은 고딕"/>
              </a:rPr>
              <a:t>에 </a:t>
            </a:r>
            <a:r>
              <a:rPr lang="en-US" altLang="ko-KR" dirty="0">
                <a:ea typeface="맑은 고딕"/>
              </a:rPr>
              <a:t>TIMB</a:t>
            </a:r>
            <a:r>
              <a:rPr lang="ko-KR" altLang="en-US" dirty="0">
                <a:ea typeface="맑은 고딕"/>
              </a:rPr>
              <a:t>를 다시 빌드합니다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최신 </a:t>
            </a:r>
            <a:r>
              <a:rPr lang="en-US" altLang="ko-KR" dirty="0">
                <a:ea typeface="맑은 고딕"/>
              </a:rPr>
              <a:t>TIMB </a:t>
            </a:r>
            <a:r>
              <a:rPr lang="ko-KR" altLang="en-US" dirty="0">
                <a:ea typeface="맑은 고딕"/>
              </a:rPr>
              <a:t>블록과 </a:t>
            </a:r>
            <a:r>
              <a:rPr lang="en-US" altLang="ko-KR" dirty="0" err="1">
                <a:ea typeface="맑은 고딕"/>
              </a:rPr>
              <a:t>inode</a:t>
            </a:r>
            <a:r>
              <a:rPr lang="en-US" altLang="ko-KR" dirty="0">
                <a:ea typeface="맑은 고딕"/>
              </a:rPr>
              <a:t>-map </a:t>
            </a:r>
            <a:r>
              <a:rPr lang="ko-KR" altLang="en-US" dirty="0">
                <a:ea typeface="맑은 고딕"/>
              </a:rPr>
              <a:t>블록은 새로운 체크포인트가 </a:t>
            </a:r>
            <a:r>
              <a:rPr lang="en-US" altLang="ko-KR" dirty="0">
                <a:ea typeface="맑은 고딕"/>
              </a:rPr>
              <a:t>NAND </a:t>
            </a:r>
            <a:r>
              <a:rPr lang="ko-KR" altLang="en-US" dirty="0">
                <a:ea typeface="맑은 고딕"/>
              </a:rPr>
              <a:t>플래시에 기록되기 전에 </a:t>
            </a:r>
            <a:r>
              <a:rPr lang="en-US" altLang="ko-KR" dirty="0" err="1">
                <a:ea typeface="맑은 고딕"/>
              </a:rPr>
              <a:t>inode</a:t>
            </a:r>
            <a:r>
              <a:rPr lang="en-US" altLang="ko-KR" dirty="0">
                <a:ea typeface="맑은 고딕"/>
              </a:rPr>
              <a:t>-map </a:t>
            </a:r>
            <a:r>
              <a:rPr lang="ko-KR" altLang="en-US" dirty="0">
                <a:ea typeface="맑은 고딕"/>
              </a:rPr>
              <a:t>세그먼트에 기록됩니다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체크포인트가 성공적으로 기록되면</a:t>
            </a:r>
            <a:r>
              <a:rPr lang="en-US" altLang="ko-KR" dirty="0">
                <a:ea typeface="맑은 고딕"/>
              </a:rPr>
              <a:t>, ALFS</a:t>
            </a:r>
            <a:r>
              <a:rPr lang="ko-KR" altLang="en-US" dirty="0">
                <a:ea typeface="맑은 고딕"/>
              </a:rPr>
              <a:t>는 최신 체크포인트를 읽어 전원 장애 후 일관된 상태로 돌아갑니다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불완전한 체크포인트에 속하는 모든 </a:t>
            </a:r>
            <a:r>
              <a:rPr lang="en-US" altLang="ko-KR" dirty="0">
                <a:ea typeface="맑은 고딕"/>
              </a:rPr>
              <a:t>TIMB </a:t>
            </a:r>
            <a:r>
              <a:rPr lang="ko-KR" altLang="en-US" dirty="0">
                <a:ea typeface="맑은 고딕"/>
              </a:rPr>
              <a:t>블록과 </a:t>
            </a:r>
            <a:r>
              <a:rPr lang="en-US" altLang="ko-KR" dirty="0" err="1">
                <a:ea typeface="맑은 고딕"/>
              </a:rPr>
              <a:t>inode</a:t>
            </a:r>
            <a:r>
              <a:rPr lang="en-US" altLang="ko-KR" dirty="0">
                <a:ea typeface="맑은 고딕"/>
              </a:rPr>
              <a:t>-map </a:t>
            </a:r>
            <a:r>
              <a:rPr lang="ko-KR" altLang="en-US" dirty="0">
                <a:ea typeface="맑은 고딕"/>
              </a:rPr>
              <a:t>블록은 오래된 데이터로 간주됩니다</a:t>
            </a:r>
            <a:r>
              <a:rPr lang="en-US" altLang="ko-KR" dirty="0">
                <a:ea typeface="맑은 고딕"/>
              </a:rPr>
              <a:t>. ALFS</a:t>
            </a:r>
            <a:r>
              <a:rPr lang="ko-KR" altLang="en-US" dirty="0">
                <a:ea typeface="맑은 고딕"/>
              </a:rPr>
              <a:t>의 복구 과정은 </a:t>
            </a:r>
            <a:r>
              <a:rPr lang="en-US" altLang="ko-KR" dirty="0">
                <a:ea typeface="맑은 고딕"/>
              </a:rPr>
              <a:t>LFS</a:t>
            </a:r>
            <a:r>
              <a:rPr lang="ko-KR" altLang="en-US" dirty="0">
                <a:ea typeface="맑은 고딕"/>
              </a:rPr>
              <a:t>에 기반하므로 다시 </a:t>
            </a:r>
            <a:r>
              <a:rPr lang="ko-KR" altLang="en-US" dirty="0" err="1">
                <a:ea typeface="맑은 고딕"/>
              </a:rPr>
              <a:t>마운트하는</a:t>
            </a:r>
            <a:r>
              <a:rPr lang="ko-KR" altLang="en-US" dirty="0">
                <a:ea typeface="맑은 고딕"/>
              </a:rPr>
              <a:t> 과정과 동일합니다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30713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AFTL</a:t>
            </a:r>
            <a:r>
              <a:rPr lang="ko-KR" altLang="en-US" dirty="0">
                <a:ea typeface="맑은 고딕"/>
              </a:rPr>
              <a:t>에서는 최근에 쓰인 것이 가장 적은 </a:t>
            </a:r>
            <a:r>
              <a:rPr lang="en-US" altLang="ko-KR" dirty="0" err="1">
                <a:ea typeface="맑은 고딕"/>
              </a:rPr>
              <a:t>inode</a:t>
            </a:r>
            <a:r>
              <a:rPr lang="en-US" altLang="ko-KR" dirty="0">
                <a:ea typeface="맑은 고딕"/>
              </a:rPr>
              <a:t>-map </a:t>
            </a:r>
            <a:r>
              <a:rPr lang="ko-KR" altLang="en-US" dirty="0">
                <a:ea typeface="맑은 고딕"/>
              </a:rPr>
              <a:t>세그먼트를 </a:t>
            </a:r>
            <a:r>
              <a:rPr lang="en-US" altLang="ko-KR" dirty="0">
                <a:ea typeface="맑은 고딕"/>
              </a:rPr>
              <a:t>victim</a:t>
            </a:r>
            <a:r>
              <a:rPr lang="ko-KR" altLang="en-US" dirty="0">
                <a:ea typeface="맑은 고딕"/>
              </a:rPr>
              <a:t>으로 하여 </a:t>
            </a:r>
            <a:r>
              <a:rPr lang="en-US" altLang="ko-KR" dirty="0">
                <a:ea typeface="맑은 고딕"/>
              </a:rPr>
              <a:t>GC</a:t>
            </a:r>
            <a:r>
              <a:rPr lang="ko-KR" altLang="en-US" dirty="0">
                <a:ea typeface="맑은 고딕"/>
              </a:rPr>
              <a:t>를 수행한다</a:t>
            </a:r>
            <a:r>
              <a:rPr lang="en-US" altLang="ko-KR" dirty="0">
                <a:ea typeface="맑은 고딕"/>
              </a:rPr>
              <a:t>. </a:t>
            </a:r>
          </a:p>
          <a:p>
            <a:r>
              <a:rPr lang="ko-KR" altLang="en-US" dirty="0">
                <a:ea typeface="맑은 고딕"/>
              </a:rPr>
              <a:t>희생자에 있는 모든 유효한 </a:t>
            </a:r>
            <a:r>
              <a:rPr lang="en-US" altLang="ko-KR" dirty="0" err="1">
                <a:ea typeface="맑은 고딕"/>
              </a:rPr>
              <a:t>inode</a:t>
            </a:r>
            <a:r>
              <a:rPr lang="en-US" altLang="ko-KR" dirty="0">
                <a:ea typeface="맑은 고딕"/>
              </a:rPr>
              <a:t>-map </a:t>
            </a:r>
            <a:r>
              <a:rPr lang="ko-KR" altLang="en-US" dirty="0">
                <a:ea typeface="맑은 고딕"/>
              </a:rPr>
              <a:t>블록은 이미 </a:t>
            </a:r>
            <a:r>
              <a:rPr lang="ko-KR" altLang="en-US" dirty="0" err="1">
                <a:ea typeface="맑은 고딕"/>
              </a:rPr>
              <a:t>가비지</a:t>
            </a:r>
            <a:r>
              <a:rPr lang="ko-KR" altLang="en-US" dirty="0">
                <a:ea typeface="맑은 고딕"/>
              </a:rPr>
              <a:t> 컬렉션을 위해 예약된 빈 </a:t>
            </a:r>
            <a:r>
              <a:rPr lang="en-US" altLang="ko-KR" dirty="0" err="1">
                <a:ea typeface="맑은 고딕"/>
              </a:rPr>
              <a:t>inode</a:t>
            </a:r>
            <a:r>
              <a:rPr lang="en-US" altLang="ko-KR" dirty="0">
                <a:ea typeface="맑은 고딕"/>
              </a:rPr>
              <a:t>-map </a:t>
            </a:r>
            <a:r>
              <a:rPr lang="ko-KR" altLang="en-US" dirty="0">
                <a:ea typeface="맑은 고딕"/>
              </a:rPr>
              <a:t>세그먼트로 복사됩니다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새로운 세그먼트에 이동한 일부 블록들은 그들의 새로운 위치를 가리키도록 인메모리 </a:t>
            </a:r>
            <a:r>
              <a:rPr lang="en-US" altLang="ko-KR" dirty="0">
                <a:ea typeface="맑은 고딕"/>
              </a:rPr>
              <a:t>TIMB</a:t>
            </a:r>
            <a:r>
              <a:rPr lang="ko-KR" altLang="en-US" dirty="0">
                <a:ea typeface="맑은 고딕"/>
              </a:rPr>
              <a:t>도 업데이트해야 합니다</a:t>
            </a:r>
            <a:r>
              <a:rPr lang="en-US" altLang="ko-KR" dirty="0">
                <a:ea typeface="맑은 고딕"/>
              </a:rPr>
              <a:t>. </a:t>
            </a:r>
          </a:p>
          <a:p>
            <a:r>
              <a:rPr lang="ko-KR" altLang="en-US" dirty="0">
                <a:ea typeface="맑은 고딕"/>
              </a:rPr>
              <a:t>업데이트된 </a:t>
            </a:r>
            <a:r>
              <a:rPr lang="en-US" altLang="ko-KR" dirty="0">
                <a:ea typeface="맑은 고딕"/>
              </a:rPr>
              <a:t>TIMB </a:t>
            </a:r>
            <a:r>
              <a:rPr lang="ko-KR" altLang="en-US" dirty="0">
                <a:ea typeface="맑은 고딕"/>
              </a:rPr>
              <a:t>블록들은 새로운 </a:t>
            </a:r>
            <a:r>
              <a:rPr lang="ko-KR" altLang="en-US" dirty="0" err="1">
                <a:ea typeface="맑은 고딕"/>
              </a:rPr>
              <a:t>세그</a:t>
            </a:r>
            <a:r>
              <a:rPr lang="en-US" altLang="ko-KR" dirty="0" err="1">
                <a:ea typeface="맑은 고딕"/>
              </a:rPr>
              <a:t>inode</a:t>
            </a:r>
            <a:r>
              <a:rPr lang="en-US" altLang="ko-KR" dirty="0">
                <a:ea typeface="맑은 고딕"/>
              </a:rPr>
              <a:t>-map</a:t>
            </a:r>
            <a:r>
              <a:rPr lang="ko-KR" altLang="en-US" dirty="0" err="1">
                <a:ea typeface="맑은 고딕"/>
              </a:rPr>
              <a:t>먼트에</a:t>
            </a:r>
            <a:r>
              <a:rPr lang="ko-KR" altLang="en-US" dirty="0">
                <a:ea typeface="맑은 고딕"/>
              </a:rPr>
              <a:t> 추가되며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체크포인트 세그먼트에 있는 </a:t>
            </a:r>
            <a:r>
              <a:rPr lang="en-US" altLang="ko-KR" dirty="0">
                <a:ea typeface="맑은 고딕"/>
              </a:rPr>
              <a:t>TIMB </a:t>
            </a:r>
            <a:r>
              <a:rPr lang="ko-KR" altLang="en-US" dirty="0">
                <a:ea typeface="맑은 고딕"/>
              </a:rPr>
              <a:t>블록들의 목록도 기록됩니다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마지막으로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희생자 세그먼트는 </a:t>
            </a:r>
            <a:r>
              <a:rPr lang="en-US" altLang="ko-KR" dirty="0">
                <a:ea typeface="맑은 고딕"/>
              </a:rPr>
              <a:t>TRIM </a:t>
            </a:r>
            <a:r>
              <a:rPr lang="ko-KR" altLang="en-US" dirty="0">
                <a:ea typeface="맑은 고딕"/>
              </a:rPr>
              <a:t>명령으로 무효화되어 빈 </a:t>
            </a:r>
            <a:r>
              <a:rPr lang="en-US" altLang="ko-KR" dirty="0" err="1">
                <a:ea typeface="맑은 고딕"/>
              </a:rPr>
              <a:t>inode</a:t>
            </a:r>
            <a:r>
              <a:rPr lang="en-US" altLang="ko-KR" dirty="0">
                <a:ea typeface="맑은 고딕"/>
              </a:rPr>
              <a:t>-map </a:t>
            </a:r>
            <a:r>
              <a:rPr lang="ko-KR" altLang="en-US" dirty="0">
                <a:ea typeface="맑은 고딕"/>
              </a:rPr>
              <a:t>세그먼트가 됩니다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84842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실시간 데이터 복사를 줄이기 위해</a:t>
            </a:r>
            <a:r>
              <a:rPr lang="en-US" altLang="ko-KR" dirty="0">
                <a:ea typeface="맑은 고딕"/>
              </a:rPr>
              <a:t>, ALFS</a:t>
            </a:r>
            <a:r>
              <a:rPr lang="ko-KR" altLang="en-US" dirty="0">
                <a:ea typeface="맑은 고딕"/>
              </a:rPr>
              <a:t>는 </a:t>
            </a:r>
            <a:r>
              <a:rPr lang="en-US" altLang="ko-KR" dirty="0" err="1">
                <a:ea typeface="맑은 고딕"/>
              </a:rPr>
              <a:t>inode</a:t>
            </a:r>
            <a:r>
              <a:rPr lang="en-US" altLang="ko-KR" dirty="0">
                <a:ea typeface="맑은 고딕"/>
              </a:rPr>
              <a:t>-map </a:t>
            </a:r>
            <a:r>
              <a:rPr lang="ko-KR" altLang="en-US" dirty="0">
                <a:ea typeface="맑은 고딕"/>
              </a:rPr>
              <a:t>세그먼트의 수를 증가시켜서 그 총 크기가 실제 </a:t>
            </a:r>
            <a:r>
              <a:rPr lang="en-US" altLang="ko-KR" dirty="0" err="1">
                <a:ea typeface="맑은 고딕"/>
              </a:rPr>
              <a:t>inode</a:t>
            </a:r>
            <a:r>
              <a:rPr lang="en-US" altLang="ko-KR" dirty="0">
                <a:ea typeface="맑은 고딕"/>
              </a:rPr>
              <a:t>-map </a:t>
            </a:r>
            <a:r>
              <a:rPr lang="ko-KR" altLang="en-US" dirty="0">
                <a:ea typeface="맑은 고딕"/>
              </a:rPr>
              <a:t>크기보다 크도록 합니다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이렇게 함으로써 파일 시스템 공간이 낭비되지만</a:t>
            </a:r>
            <a:r>
              <a:rPr lang="en-US" altLang="ko-KR" dirty="0">
                <a:ea typeface="맑은 고딕"/>
              </a:rPr>
              <a:t>, </a:t>
            </a:r>
            <a:r>
              <a:rPr lang="en-US" altLang="ko-KR" dirty="0" err="1">
                <a:ea typeface="맑은 고딕"/>
              </a:rPr>
              <a:t>inode</a:t>
            </a:r>
            <a:r>
              <a:rPr lang="en-US" altLang="ko-KR" dirty="0">
                <a:ea typeface="맑은 고딕"/>
              </a:rPr>
              <a:t>-map </a:t>
            </a:r>
            <a:r>
              <a:rPr lang="ko-KR" altLang="en-US" dirty="0">
                <a:ea typeface="맑은 고딕"/>
              </a:rPr>
              <a:t>블록이 희생자로 선택되기 전에 더 많은 무효 데이터를 가지도록 할 수 있어 </a:t>
            </a:r>
            <a:r>
              <a:rPr lang="ko-KR" altLang="en-US" dirty="0" err="1">
                <a:ea typeface="맑은 고딕"/>
              </a:rPr>
              <a:t>가비지</a:t>
            </a:r>
            <a:r>
              <a:rPr lang="ko-KR" altLang="en-US" dirty="0">
                <a:ea typeface="맑은 고딕"/>
              </a:rPr>
              <a:t> 컬렉션 효율을 크게 향상시킬 수 있습니다</a:t>
            </a:r>
            <a:r>
              <a:rPr lang="en-US" altLang="ko-KR" dirty="0">
                <a:ea typeface="맑은 고딕"/>
              </a:rPr>
              <a:t>. </a:t>
            </a:r>
          </a:p>
          <a:p>
            <a:r>
              <a:rPr lang="ko-KR" altLang="en-US" dirty="0">
                <a:ea typeface="맑은 고딕"/>
              </a:rPr>
              <a:t>또한 </a:t>
            </a:r>
            <a:r>
              <a:rPr lang="en-US" altLang="ko-KR" dirty="0">
                <a:ea typeface="맑은 고딕"/>
              </a:rPr>
              <a:t>ALFS</a:t>
            </a:r>
            <a:r>
              <a:rPr lang="ko-KR" altLang="en-US" dirty="0">
                <a:ea typeface="맑은 고딕"/>
              </a:rPr>
              <a:t>는 </a:t>
            </a:r>
            <a:r>
              <a:rPr lang="en-US" altLang="ko-KR" dirty="0" err="1">
                <a:ea typeface="맑은 고딕"/>
              </a:rPr>
              <a:t>inode</a:t>
            </a:r>
            <a:r>
              <a:rPr lang="en-US" altLang="ko-KR" dirty="0">
                <a:ea typeface="맑은 고딕"/>
              </a:rPr>
              <a:t>-map </a:t>
            </a:r>
            <a:r>
              <a:rPr lang="ko-KR" altLang="en-US" dirty="0">
                <a:ea typeface="맑은 고딕"/>
              </a:rPr>
              <a:t>세그먼트에서 </a:t>
            </a:r>
            <a:r>
              <a:rPr lang="en-US" altLang="ko-KR" dirty="0" err="1">
                <a:ea typeface="맑은 고딕"/>
              </a:rPr>
              <a:t>inode</a:t>
            </a:r>
            <a:r>
              <a:rPr lang="en-US" altLang="ko-KR" dirty="0">
                <a:ea typeface="맑은 고딕"/>
              </a:rPr>
              <a:t>-map </a:t>
            </a:r>
            <a:r>
              <a:rPr lang="ko-KR" altLang="en-US" dirty="0">
                <a:ea typeface="맑은 고딕"/>
              </a:rPr>
              <a:t>블록</a:t>
            </a:r>
            <a:r>
              <a:rPr lang="en-US" altLang="ko-KR" dirty="0">
                <a:ea typeface="맑은 고딕"/>
              </a:rPr>
              <a:t>(</a:t>
            </a:r>
            <a:r>
              <a:rPr lang="ko-KR" altLang="en-US" dirty="0">
                <a:ea typeface="맑은 고딕"/>
              </a:rPr>
              <a:t>즉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핫 데이터</a:t>
            </a:r>
            <a:r>
              <a:rPr lang="en-US" altLang="ko-KR" dirty="0">
                <a:ea typeface="맑은 고딕"/>
              </a:rPr>
              <a:t>)</a:t>
            </a:r>
            <a:r>
              <a:rPr lang="ko-KR" altLang="en-US" dirty="0">
                <a:ea typeface="맑은 고딕"/>
              </a:rPr>
              <a:t>과 데이터 세그먼트</a:t>
            </a:r>
            <a:r>
              <a:rPr lang="en-US" altLang="ko-KR" dirty="0">
                <a:ea typeface="맑은 고딕"/>
              </a:rPr>
              <a:t>(</a:t>
            </a:r>
            <a:r>
              <a:rPr lang="ko-KR" altLang="en-US" dirty="0">
                <a:ea typeface="맑은 고딕"/>
              </a:rPr>
              <a:t>즉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콜드 데이터</a:t>
            </a:r>
            <a:r>
              <a:rPr lang="en-US" altLang="ko-KR" dirty="0">
                <a:ea typeface="맑은 고딕"/>
              </a:rPr>
              <a:t>)</a:t>
            </a:r>
            <a:r>
              <a:rPr lang="ko-KR" altLang="en-US" dirty="0">
                <a:ea typeface="맑은 고딕"/>
              </a:rPr>
              <a:t>를 분리하여 </a:t>
            </a:r>
            <a:r>
              <a:rPr lang="ko-KR" altLang="en-US" dirty="0" err="1">
                <a:ea typeface="맑은 고딕"/>
              </a:rPr>
              <a:t>가비지</a:t>
            </a:r>
            <a:r>
              <a:rPr lang="ko-KR" altLang="en-US" dirty="0">
                <a:ea typeface="맑은 고딕"/>
              </a:rPr>
              <a:t> 컬렉션 효율을 더욱 개선합니다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일반적으로 </a:t>
            </a:r>
            <a:r>
              <a:rPr lang="en-US" altLang="ko-KR" dirty="0" err="1">
                <a:ea typeface="맑은 고딕"/>
              </a:rPr>
              <a:t>inode</a:t>
            </a:r>
            <a:r>
              <a:rPr lang="en-US" altLang="ko-KR" dirty="0">
                <a:ea typeface="맑은 고딕"/>
              </a:rPr>
              <a:t>-map </a:t>
            </a:r>
            <a:r>
              <a:rPr lang="ko-KR" altLang="en-US" dirty="0">
                <a:ea typeface="맑은 고딕"/>
              </a:rPr>
              <a:t>블록은 파일 시스템 내 파일과 디렉터리의 위치 및 상태를 추적하기 위해 사용되며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데이터 세그먼트보다 더 자주 액세스되고 수정됩니다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이는 파일 시스템에서 모든 파일 또는 디렉터리 작업이 해당하는 </a:t>
            </a:r>
            <a:r>
              <a:rPr lang="en-US" altLang="ko-KR" dirty="0" err="1">
                <a:ea typeface="맑은 고딕"/>
              </a:rPr>
              <a:t>inode</a:t>
            </a:r>
            <a:r>
              <a:rPr lang="en-US" altLang="ko-KR" dirty="0">
                <a:ea typeface="맑은 고딕"/>
              </a:rPr>
              <a:t>-map </a:t>
            </a:r>
            <a:r>
              <a:rPr lang="ko-KR" altLang="en-US" dirty="0">
                <a:ea typeface="맑은 고딕"/>
              </a:rPr>
              <a:t>블록을 업데이트해야 하기 때문입니다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반면 데이터 세그먼트는 파일이 생성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수정 또는 삭제될 때에만 업데이트됩니다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또한 </a:t>
            </a:r>
            <a:r>
              <a:rPr lang="en-US" altLang="ko-KR" dirty="0" err="1">
                <a:ea typeface="맑은 고딕"/>
              </a:rPr>
              <a:t>inode</a:t>
            </a:r>
            <a:r>
              <a:rPr lang="en-US" altLang="ko-KR" dirty="0">
                <a:ea typeface="맑은 고딕"/>
              </a:rPr>
              <a:t>-map </a:t>
            </a:r>
            <a:r>
              <a:rPr lang="ko-KR" altLang="en-US" dirty="0">
                <a:ea typeface="맑은 고딕"/>
              </a:rPr>
              <a:t>블록은 데이터 세그먼트보다 작은 크기를 가지므로 더 빠르게 수정 및 쓰기가 가능합니다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결과적으로 파일 시스템에서 </a:t>
            </a:r>
            <a:r>
              <a:rPr lang="en-US" altLang="ko-KR" dirty="0" err="1">
                <a:ea typeface="맑은 고딕"/>
              </a:rPr>
              <a:t>inode</a:t>
            </a:r>
            <a:r>
              <a:rPr lang="en-US" altLang="ko-KR" dirty="0">
                <a:ea typeface="맑은 고딕"/>
              </a:rPr>
              <a:t>-map </a:t>
            </a:r>
            <a:r>
              <a:rPr lang="ko-KR" altLang="en-US" dirty="0">
                <a:ea typeface="맑은 고딕"/>
              </a:rPr>
              <a:t>세그먼트는 데이터 세그먼트보다 더 높은 업데이트 비율을 가지게 됩니다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15016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맑은 고딕"/>
              </a:rPr>
              <a:t>데이터 세그먼트는 </a:t>
            </a:r>
            <a:r>
              <a:rPr lang="ko-KR" altLang="en-US" dirty="0" err="1">
                <a:ea typeface="맑은 고딕"/>
              </a:rPr>
              <a:t>아이노드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파일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디렉토리 등의 업데이트나 수정에 대한 기록을 담당하는 세그먼트입니다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2778525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해당 기술은 파일 데이터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디렉토리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그리고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아이노드를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DRAM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에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버퍼링하며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이들의 총 크기가 데이터 세그먼트 크기에 도달하면 일괄적으로 한 번에 기록하는 방식을 사용합니다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이러한 버퍼링은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ALFS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가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AFTL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의 전체 대역폭을 활용하는 데 유용합니다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ALFS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는 빈 데이터 세그먼트가 거의 고갈될 때 세그먼트 클리닝을 수행합니다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en-US" altLang="ko-KR" b="0" i="0" dirty="0">
              <a:solidFill>
                <a:srgbClr val="374151"/>
              </a:solidFill>
              <a:effectLst/>
              <a:latin typeface="Söhne"/>
              <a:ea typeface="맑은 고딕"/>
            </a:endParaRPr>
          </a:p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세그먼트 클리닝 이후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TRIM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명령을 발행하는 것 외에는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우리는 데이터 세그먼트 관리를 위해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F2FS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에서 아무것도 변경하지 않았습니다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왜냐하면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F2FS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는 이미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append-only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방식으로 데이터 세그먼트를 관리하기 때문입니다</a:t>
            </a:r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741737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기존의 </a:t>
            </a:r>
            <a:r>
              <a:rPr lang="en-US" altLang="ko-KR" dirty="0">
                <a:ea typeface="맑은 고딕"/>
              </a:rPr>
              <a:t>LFS</a:t>
            </a:r>
            <a:r>
              <a:rPr lang="ko-KR" altLang="en-US" dirty="0">
                <a:ea typeface="맑은 고딕"/>
              </a:rPr>
              <a:t>에서의 방식은 이렇게 작동됩니다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INPLACE UPDATE</a:t>
            </a:r>
            <a:r>
              <a:rPr lang="ko-KR" altLang="en-US" dirty="0">
                <a:ea typeface="맑은 고딕"/>
              </a:rPr>
              <a:t>가 되는 모습을 볼 수 있는데 이는 </a:t>
            </a:r>
            <a:r>
              <a:rPr lang="en-US" altLang="ko-KR" dirty="0">
                <a:ea typeface="맑은 고딕"/>
              </a:rPr>
              <a:t>INODEMAP SEGMENT</a:t>
            </a:r>
            <a:r>
              <a:rPr lang="ko-KR" altLang="en-US" dirty="0">
                <a:ea typeface="맑은 고딕"/>
              </a:rPr>
              <a:t>에서도 동일하게 적용됩니다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07499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기존의 </a:t>
            </a:r>
            <a:r>
              <a:rPr lang="en-US" altLang="ko-KR" dirty="0">
                <a:ea typeface="맑은 고딕"/>
              </a:rPr>
              <a:t>LFS</a:t>
            </a:r>
            <a:r>
              <a:rPr lang="ko-KR" altLang="en-US" dirty="0">
                <a:ea typeface="맑은 고딕"/>
              </a:rPr>
              <a:t>에서의 방식은 이렇게 작동됩니다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INPLACE UPDATE</a:t>
            </a:r>
            <a:r>
              <a:rPr lang="ko-KR" altLang="en-US" dirty="0">
                <a:ea typeface="맑은 고딕"/>
              </a:rPr>
              <a:t>가 되는 모습을 볼 수 있는데 이는 </a:t>
            </a:r>
            <a:r>
              <a:rPr lang="en-US" altLang="ko-KR" dirty="0">
                <a:ea typeface="맑은 고딕"/>
              </a:rPr>
              <a:t>INODEMAP SEGMENT</a:t>
            </a:r>
            <a:r>
              <a:rPr lang="ko-KR" altLang="en-US" dirty="0">
                <a:ea typeface="맑은 고딕"/>
              </a:rPr>
              <a:t>에서도 동일하게 적용됩니다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9166710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기존의 </a:t>
            </a:r>
            <a:r>
              <a:rPr lang="en-US" altLang="ko-KR" dirty="0">
                <a:ea typeface="맑은 고딕"/>
              </a:rPr>
              <a:t>LFS</a:t>
            </a:r>
            <a:r>
              <a:rPr lang="ko-KR" altLang="en-US" dirty="0">
                <a:ea typeface="맑은 고딕"/>
              </a:rPr>
              <a:t>에서의 방식은 이렇게 작동됩니다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INPLACE UPDATE</a:t>
            </a:r>
            <a:r>
              <a:rPr lang="ko-KR" altLang="en-US" dirty="0">
                <a:ea typeface="맑은 고딕"/>
              </a:rPr>
              <a:t>가 되는 모습을 볼 수 있는데 이는 </a:t>
            </a:r>
            <a:r>
              <a:rPr lang="en-US" altLang="ko-KR" dirty="0">
                <a:ea typeface="맑은 고딕"/>
              </a:rPr>
              <a:t>INODEMAP SEGMENT</a:t>
            </a:r>
            <a:r>
              <a:rPr lang="ko-KR" altLang="en-US" dirty="0">
                <a:ea typeface="맑은 고딕"/>
              </a:rPr>
              <a:t>에서도 동일하게 적용됩니다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2925540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기존의 </a:t>
            </a:r>
            <a:r>
              <a:rPr lang="en-US" altLang="ko-KR" dirty="0">
                <a:ea typeface="맑은 고딕"/>
              </a:rPr>
              <a:t>LFS</a:t>
            </a:r>
            <a:r>
              <a:rPr lang="ko-KR" altLang="en-US" dirty="0">
                <a:ea typeface="맑은 고딕"/>
              </a:rPr>
              <a:t>에서의 방식은 이렇게 작동됩니다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INPLACE UPDATE</a:t>
            </a:r>
            <a:r>
              <a:rPr lang="ko-KR" altLang="en-US" dirty="0">
                <a:ea typeface="맑은 고딕"/>
              </a:rPr>
              <a:t>가 되는 모습을 볼 수 있는데 이는 </a:t>
            </a:r>
            <a:r>
              <a:rPr lang="en-US" altLang="ko-KR" dirty="0">
                <a:ea typeface="맑은 고딕"/>
              </a:rPr>
              <a:t>INODEMAP SEGMENT</a:t>
            </a:r>
            <a:r>
              <a:rPr lang="ko-KR" altLang="en-US" dirty="0">
                <a:ea typeface="맑은 고딕"/>
              </a:rPr>
              <a:t>에서도 동일하게 적용됩니다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1063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Flash storage</a:t>
            </a:r>
            <a:r>
              <a:rPr lang="ko-KR" altLang="en-US" dirty="0">
                <a:ea typeface="맑은 고딕"/>
              </a:rPr>
              <a:t>는 </a:t>
            </a:r>
            <a:r>
              <a:rPr lang="en-US" altLang="ko-KR" dirty="0">
                <a:ea typeface="맑은 고딕"/>
              </a:rPr>
              <a:t>data-intensive</a:t>
            </a:r>
            <a:r>
              <a:rPr lang="ko-KR" altLang="en-US" dirty="0">
                <a:ea typeface="맑은 고딕"/>
              </a:rPr>
              <a:t>한 장치로 가장 인기있는 저장장치이다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기존 하드디스크와의 호환성을 보장하도록 하기위해 </a:t>
            </a:r>
            <a:r>
              <a:rPr lang="en-US" altLang="ko-KR" dirty="0">
                <a:ea typeface="맑은 고딕"/>
              </a:rPr>
              <a:t>flash </a:t>
            </a:r>
            <a:r>
              <a:rPr lang="ko-KR" altLang="en-US" dirty="0">
                <a:ea typeface="맑은 고딕"/>
              </a:rPr>
              <a:t>내부에는 </a:t>
            </a:r>
            <a:r>
              <a:rPr lang="en-US" altLang="ko-KR" dirty="0">
                <a:ea typeface="맑은 고딕"/>
              </a:rPr>
              <a:t>FTL</a:t>
            </a:r>
            <a:r>
              <a:rPr lang="ko-KR" altLang="en-US" dirty="0">
                <a:ea typeface="맑은 고딕"/>
              </a:rPr>
              <a:t>이 존재한다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이는 꽤 복잡한 요소로</a:t>
            </a:r>
            <a:r>
              <a:rPr lang="en-US" altLang="ko-KR" dirty="0">
                <a:ea typeface="맑은 고딕"/>
              </a:rPr>
              <a:t>, flash storage</a:t>
            </a:r>
            <a:r>
              <a:rPr lang="ko-KR" altLang="en-US" dirty="0">
                <a:ea typeface="맑은 고딕"/>
              </a:rPr>
              <a:t>의 풀 퍼포먼스를 가로막는 장애 요소가 되기도 한다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이 논문에서는 </a:t>
            </a:r>
            <a:r>
              <a:rPr lang="en-US" altLang="ko-KR" dirty="0">
                <a:ea typeface="맑은 고딕"/>
              </a:rPr>
              <a:t>application</a:t>
            </a:r>
            <a:r>
              <a:rPr lang="ko-KR" altLang="en-US" dirty="0">
                <a:ea typeface="맑은 고딕"/>
              </a:rPr>
              <a:t>에서</a:t>
            </a:r>
            <a:r>
              <a:rPr lang="en-US" altLang="ko-KR" dirty="0">
                <a:ea typeface="맑은 고딕"/>
              </a:rPr>
              <a:t> append-only </a:t>
            </a:r>
            <a:r>
              <a:rPr lang="ko-KR" altLang="en-US" dirty="0">
                <a:ea typeface="맑은 고딕"/>
              </a:rPr>
              <a:t>성향을 가진 </a:t>
            </a:r>
            <a:r>
              <a:rPr lang="en-US" altLang="ko-KR" dirty="0">
                <a:ea typeface="맑은 고딕"/>
              </a:rPr>
              <a:t>segment</a:t>
            </a:r>
            <a:r>
              <a:rPr lang="ko-KR" altLang="en-US" dirty="0">
                <a:ea typeface="맑은 고딕"/>
              </a:rPr>
              <a:t>를 이용해서 제약조건을 효율적으로 처리하게 한다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78544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기존의 </a:t>
            </a:r>
            <a:r>
              <a:rPr lang="en-US" altLang="ko-KR" dirty="0">
                <a:ea typeface="맑은 고딕"/>
              </a:rPr>
              <a:t>LFS</a:t>
            </a:r>
            <a:r>
              <a:rPr lang="ko-KR" altLang="en-US" dirty="0">
                <a:ea typeface="맑은 고딕"/>
              </a:rPr>
              <a:t>에서의 방식은 이렇게 작동됩니다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INPLACE UPDATE</a:t>
            </a:r>
            <a:r>
              <a:rPr lang="ko-KR" altLang="en-US" dirty="0">
                <a:ea typeface="맑은 고딕"/>
              </a:rPr>
              <a:t>가 되는 모습을 볼 수 있는데 이는 </a:t>
            </a:r>
            <a:r>
              <a:rPr lang="en-US" altLang="ko-KR" dirty="0">
                <a:ea typeface="맑은 고딕"/>
              </a:rPr>
              <a:t>INODEMAP SEGMENT</a:t>
            </a:r>
            <a:r>
              <a:rPr lang="ko-KR" altLang="en-US" dirty="0">
                <a:ea typeface="맑은 고딕"/>
              </a:rPr>
              <a:t>에서도 동일하게 적용됩니다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543951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기존의 </a:t>
            </a:r>
            <a:r>
              <a:rPr lang="en-US" altLang="ko-KR" dirty="0">
                <a:ea typeface="맑은 고딕"/>
              </a:rPr>
              <a:t>LFS</a:t>
            </a:r>
            <a:r>
              <a:rPr lang="ko-KR" altLang="en-US" dirty="0">
                <a:ea typeface="맑은 고딕"/>
              </a:rPr>
              <a:t>에서의 방식은 이렇게 작동됩니다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INPLACE UPDATE</a:t>
            </a:r>
            <a:r>
              <a:rPr lang="ko-KR" altLang="en-US" dirty="0">
                <a:ea typeface="맑은 고딕"/>
              </a:rPr>
              <a:t>가 되는 모습을 볼 수 있는데 이는 </a:t>
            </a:r>
            <a:r>
              <a:rPr lang="en-US" altLang="ko-KR" dirty="0">
                <a:ea typeface="맑은 고딕"/>
              </a:rPr>
              <a:t>INODEMAP SEGMENT</a:t>
            </a:r>
            <a:r>
              <a:rPr lang="ko-KR" altLang="en-US" dirty="0">
                <a:ea typeface="맑은 고딕"/>
              </a:rPr>
              <a:t>에서도 동일하게 적용됩니다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7681338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기존의 </a:t>
            </a:r>
            <a:r>
              <a:rPr lang="en-US" altLang="ko-KR" dirty="0">
                <a:ea typeface="맑은 고딕"/>
              </a:rPr>
              <a:t>LFS</a:t>
            </a:r>
            <a:r>
              <a:rPr lang="ko-KR" altLang="en-US" dirty="0">
                <a:ea typeface="맑은 고딕"/>
              </a:rPr>
              <a:t>에서의 방식은 이렇게 작동됩니다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INPLACE UPDATE</a:t>
            </a:r>
            <a:r>
              <a:rPr lang="ko-KR" altLang="en-US" dirty="0">
                <a:ea typeface="맑은 고딕"/>
              </a:rPr>
              <a:t>가 되는 모습을 볼 수 있는데 이는 </a:t>
            </a:r>
            <a:r>
              <a:rPr lang="en-US" altLang="ko-KR" dirty="0">
                <a:ea typeface="맑은 고딕"/>
              </a:rPr>
              <a:t>INODEMAP SEGMENT</a:t>
            </a:r>
            <a:r>
              <a:rPr lang="ko-KR" altLang="en-US" dirty="0">
                <a:ea typeface="맑은 고딕"/>
              </a:rPr>
              <a:t>에서도 동일하게 적용됩니다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9351870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5259063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1021739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LFS</a:t>
            </a:r>
            <a:r>
              <a:rPr lang="ko-KR" altLang="en-US" dirty="0">
                <a:ea typeface="맑은 고딕"/>
              </a:rPr>
              <a:t>에서 지금까지의 과정이 </a:t>
            </a:r>
            <a:r>
              <a:rPr lang="ko-KR" altLang="en-US" dirty="0" err="1">
                <a:ea typeface="맑은 고딕"/>
              </a:rPr>
              <a:t>실행되었을때의</a:t>
            </a:r>
            <a:r>
              <a:rPr lang="ko-KR" altLang="en-US" dirty="0">
                <a:ea typeface="맑은 고딕"/>
              </a:rPr>
              <a:t> 기존 </a:t>
            </a:r>
            <a:r>
              <a:rPr lang="en-US" altLang="ko-KR" dirty="0">
                <a:ea typeface="맑은 고딕"/>
              </a:rPr>
              <a:t>FTL</a:t>
            </a:r>
            <a:r>
              <a:rPr lang="ko-KR" altLang="en-US" dirty="0">
                <a:ea typeface="맑은 고딕"/>
              </a:rPr>
              <a:t>의 모습입니다</a:t>
            </a:r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261930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이런식으로</a:t>
            </a:r>
            <a:r>
              <a:rPr lang="ko-KR" altLang="en-US" dirty="0">
                <a:ea typeface="맑은 고딕"/>
              </a:rPr>
              <a:t> 작동을 하게 되고 </a:t>
            </a:r>
            <a:r>
              <a:rPr lang="en-US" altLang="ko-KR" dirty="0">
                <a:ea typeface="맑은 고딕"/>
              </a:rPr>
              <a:t>.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A,D,E</a:t>
            </a:r>
            <a:r>
              <a:rPr lang="ko-KR" altLang="en-US" dirty="0">
                <a:ea typeface="맑은 고딕"/>
              </a:rPr>
              <a:t>를 </a:t>
            </a:r>
            <a:r>
              <a:rPr lang="en-US" altLang="ko-KR" dirty="0">
                <a:ea typeface="맑은 고딕"/>
              </a:rPr>
              <a:t>FREE PAGE</a:t>
            </a:r>
            <a:r>
              <a:rPr lang="ko-KR" altLang="en-US" dirty="0">
                <a:ea typeface="맑은 고딕"/>
              </a:rPr>
              <a:t>로 보내고 </a:t>
            </a:r>
            <a:r>
              <a:rPr lang="en-US" altLang="ko-KR" dirty="0">
                <a:ea typeface="맑은 고딕"/>
              </a:rPr>
              <a:t>3</a:t>
            </a:r>
            <a:r>
              <a:rPr lang="ko-KR" altLang="en-US" dirty="0">
                <a:ea typeface="맑은 고딕"/>
              </a:rPr>
              <a:t>개의 </a:t>
            </a:r>
            <a:r>
              <a:rPr lang="en-US" altLang="ko-KR" dirty="0">
                <a:ea typeface="맑은 고딕"/>
              </a:rPr>
              <a:t>FREE BLOCK</a:t>
            </a:r>
            <a:r>
              <a:rPr lang="ko-KR" altLang="en-US" dirty="0">
                <a:ea typeface="맑은 고딕"/>
              </a:rPr>
              <a:t>을 얻게 되었다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23331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사실 여기까지도 </a:t>
            </a:r>
            <a:r>
              <a:rPr lang="en-US" altLang="ko-KR" dirty="0">
                <a:ea typeface="맑은 고딕"/>
              </a:rPr>
              <a:t>3</a:t>
            </a:r>
            <a:r>
              <a:rPr lang="ko-KR" altLang="en-US" dirty="0">
                <a:ea typeface="맑은 고딕"/>
              </a:rPr>
              <a:t>개의 페이지를 지우고 </a:t>
            </a:r>
            <a:r>
              <a:rPr lang="en-US" altLang="ko-KR" dirty="0">
                <a:ea typeface="맑은 고딕"/>
              </a:rPr>
              <a:t>3</a:t>
            </a:r>
            <a:r>
              <a:rPr lang="ko-KR" altLang="en-US" dirty="0">
                <a:ea typeface="맑은 고딕"/>
              </a:rPr>
              <a:t>개의 페이지를 복사했는데요</a:t>
            </a:r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문제는 </a:t>
            </a:r>
            <a:r>
              <a:rPr lang="en-US" altLang="ko-KR" dirty="0">
                <a:ea typeface="맑은 고딕"/>
              </a:rPr>
              <a:t>LFS</a:t>
            </a:r>
            <a:r>
              <a:rPr lang="ko-KR" altLang="en-US" dirty="0">
                <a:ea typeface="맑은 고딕"/>
              </a:rPr>
              <a:t>는 </a:t>
            </a:r>
            <a:r>
              <a:rPr lang="en-US" altLang="ko-KR" dirty="0">
                <a:ea typeface="맑은 고딕"/>
              </a:rPr>
              <a:t>FTL</a:t>
            </a:r>
            <a:r>
              <a:rPr lang="ko-KR" altLang="en-US" dirty="0">
                <a:ea typeface="맑은 고딕"/>
              </a:rPr>
              <a:t>이 </a:t>
            </a:r>
            <a:r>
              <a:rPr lang="en-US" altLang="ko-KR" dirty="0">
                <a:ea typeface="맑은 고딕"/>
              </a:rPr>
              <a:t>GC</a:t>
            </a:r>
            <a:r>
              <a:rPr lang="ko-KR" altLang="en-US" dirty="0">
                <a:ea typeface="맑은 고딕"/>
              </a:rPr>
              <a:t>를 했다는 것을 알지 못하고 </a:t>
            </a:r>
            <a:r>
              <a:rPr lang="en-US" altLang="ko-KR" dirty="0">
                <a:ea typeface="맑은 고딕"/>
              </a:rPr>
              <a:t>LFS</a:t>
            </a:r>
            <a:r>
              <a:rPr lang="ko-KR" altLang="en-US" dirty="0">
                <a:ea typeface="맑은 고딕"/>
              </a:rPr>
              <a:t>에서 또 </a:t>
            </a:r>
            <a:r>
              <a:rPr lang="en-US" altLang="ko-KR" dirty="0">
                <a:ea typeface="맑은 고딕"/>
              </a:rPr>
              <a:t>GC</a:t>
            </a:r>
            <a:r>
              <a:rPr lang="ko-KR" altLang="en-US" dirty="0">
                <a:ea typeface="맑은 고딕"/>
              </a:rPr>
              <a:t>를 수행하게 되니까 이런 상황이 됩니다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그렇게 되면 </a:t>
            </a:r>
            <a:r>
              <a:rPr lang="en-US" altLang="ko-KR" dirty="0">
                <a:ea typeface="맑은 고딕"/>
              </a:rPr>
              <a:t>FTL</a:t>
            </a:r>
            <a:r>
              <a:rPr lang="ko-KR" altLang="en-US" dirty="0">
                <a:ea typeface="맑은 고딕"/>
              </a:rPr>
              <a:t>에 의해 </a:t>
            </a:r>
            <a:r>
              <a:rPr lang="en-US" altLang="ko-KR" dirty="0" err="1">
                <a:ea typeface="맑은 고딕"/>
              </a:rPr>
              <a:t>A,d</a:t>
            </a:r>
            <a:r>
              <a:rPr lang="ko-KR" altLang="en-US" dirty="0">
                <a:ea typeface="맑은 고딕"/>
              </a:rPr>
              <a:t>는 굳이 또 하게 될 필요 없이 삭제가 되고 다시 페이지에 복사가 됩니다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LFS</a:t>
            </a:r>
            <a:r>
              <a:rPr lang="ko-KR" altLang="en-US" dirty="0">
                <a:ea typeface="맑은 고딕"/>
              </a:rPr>
              <a:t>에서 </a:t>
            </a:r>
            <a:r>
              <a:rPr lang="en-US" altLang="ko-KR" dirty="0">
                <a:ea typeface="맑은 고딕"/>
              </a:rPr>
              <a:t>TRIM </a:t>
            </a:r>
            <a:r>
              <a:rPr lang="ko-KR" altLang="en-US" dirty="0">
                <a:ea typeface="맑은 고딕"/>
              </a:rPr>
              <a:t>명령어로 인해 삭제되며 총 </a:t>
            </a:r>
            <a:r>
              <a:rPr lang="en-US" altLang="ko-KR" dirty="0">
                <a:ea typeface="맑은 고딕"/>
              </a:rPr>
              <a:t>GC</a:t>
            </a:r>
            <a:r>
              <a:rPr lang="ko-KR" altLang="en-US" dirty="0">
                <a:ea typeface="맑은 고딕"/>
              </a:rPr>
              <a:t>를 끝내게 됩니다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529246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90938591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556881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17078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0055326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3573514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15071880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7928095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90223730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41136089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NO-</a:t>
            </a:r>
            <a:r>
              <a:rPr lang="en-US" altLang="ko-KR" dirty="0" err="1">
                <a:ea typeface="맑은 고딕"/>
              </a:rPr>
              <a:t>inplace</a:t>
            </a:r>
            <a:r>
              <a:rPr lang="en-US" altLang="ko-KR" dirty="0">
                <a:ea typeface="맑은 고딕"/>
              </a:rPr>
              <a:t> update</a:t>
            </a:r>
          </a:p>
        </p:txBody>
      </p:sp>
    </p:spTree>
    <p:extLst>
      <p:ext uri="{BB962C8B-B14F-4D97-AF65-F5344CB8AC3E}">
        <p14:creationId xmlns:p14="http://schemas.microsoft.com/office/powerpoint/2010/main" val="265094102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74067231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이제 거의 모든 공간이 다 사용이 되었으니 </a:t>
            </a:r>
            <a:r>
              <a:rPr lang="en-US" altLang="ko-KR" dirty="0" err="1">
                <a:ea typeface="맑은 고딕"/>
              </a:rPr>
              <a:t>gc</a:t>
            </a:r>
            <a:r>
              <a:rPr lang="ko-KR" altLang="en-US" dirty="0">
                <a:ea typeface="맑은 고딕"/>
              </a:rPr>
              <a:t>를 수행한다</a:t>
            </a:r>
            <a:r>
              <a:rPr lang="en-US" altLang="ko-KR" dirty="0">
                <a:ea typeface="맑은 고딕"/>
              </a:rPr>
              <a:t>. FILE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A,C,D</a:t>
            </a:r>
            <a:r>
              <a:rPr lang="ko-KR" altLang="en-US" dirty="0">
                <a:ea typeface="맑은 고딕"/>
              </a:rPr>
              <a:t>를 </a:t>
            </a:r>
            <a:r>
              <a:rPr lang="en-US" altLang="ko-KR" dirty="0">
                <a:ea typeface="맑은 고딕"/>
              </a:rPr>
              <a:t>DATA SEGMENT2</a:t>
            </a:r>
            <a:r>
              <a:rPr lang="ko-KR" altLang="en-US" dirty="0">
                <a:ea typeface="맑은 고딕"/>
              </a:rPr>
              <a:t>로 옮기고 데이터 세그먼트 </a:t>
            </a:r>
            <a:r>
              <a:rPr lang="en-US" altLang="ko-KR" dirty="0">
                <a:ea typeface="맑은 고딕"/>
              </a:rPr>
              <a:t>0</a:t>
            </a:r>
            <a:r>
              <a:rPr lang="ko-KR" altLang="en-US" dirty="0">
                <a:ea typeface="맑은 고딕"/>
              </a:rPr>
              <a:t>만 </a:t>
            </a:r>
            <a:r>
              <a:rPr lang="en-US" altLang="ko-KR" dirty="0" err="1">
                <a:ea typeface="맑은 고딕"/>
              </a:rPr>
              <a:t>invaild</a:t>
            </a:r>
            <a:r>
              <a:rPr lang="ko-KR" altLang="en-US" dirty="0">
                <a:ea typeface="맑은 고딕"/>
              </a:rPr>
              <a:t>한 </a:t>
            </a:r>
            <a:r>
              <a:rPr lang="en-US" altLang="ko-KR" dirty="0">
                <a:ea typeface="맑은 고딕"/>
              </a:rPr>
              <a:t>data</a:t>
            </a:r>
            <a:r>
              <a:rPr lang="ko-KR" altLang="en-US" dirty="0">
                <a:ea typeface="맑은 고딕"/>
              </a:rPr>
              <a:t>이기 때문에 </a:t>
            </a:r>
            <a:r>
              <a:rPr lang="en-US" altLang="ko-KR" dirty="0">
                <a:ea typeface="맑은 고딕"/>
              </a:rPr>
              <a:t>ALFS</a:t>
            </a:r>
            <a:r>
              <a:rPr lang="ko-KR" altLang="en-US" dirty="0">
                <a:ea typeface="맑은 고딕"/>
              </a:rPr>
              <a:t>는 </a:t>
            </a:r>
            <a:r>
              <a:rPr lang="en-US" altLang="ko-KR" dirty="0">
                <a:ea typeface="맑은 고딕"/>
              </a:rPr>
              <a:t>TRIM </a:t>
            </a:r>
            <a:r>
              <a:rPr lang="ko-KR" altLang="en-US" dirty="0">
                <a:ea typeface="맑은 고딕"/>
              </a:rPr>
              <a:t>명령어를 </a:t>
            </a:r>
            <a:r>
              <a:rPr lang="en-US" altLang="ko-KR" dirty="0">
                <a:ea typeface="맑은 고딕"/>
              </a:rPr>
              <a:t>AFTL</a:t>
            </a:r>
            <a:r>
              <a:rPr lang="ko-KR" altLang="en-US" dirty="0">
                <a:ea typeface="맑은 고딕"/>
              </a:rPr>
              <a:t>로 보내어 수행합니다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345544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2694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아까 말씀 드렸듯 </a:t>
            </a:r>
            <a:r>
              <a:rPr lang="en-US" altLang="ko-KR" dirty="0">
                <a:ea typeface="맑은 고딕"/>
              </a:rPr>
              <a:t>NAND flash SSDs </a:t>
            </a:r>
            <a:r>
              <a:rPr lang="ko-KR" altLang="en-US" dirty="0">
                <a:ea typeface="맑은 고딕"/>
              </a:rPr>
              <a:t>보급이 </a:t>
            </a:r>
            <a:r>
              <a:rPr lang="ko-KR" altLang="en-US" dirty="0" err="1">
                <a:ea typeface="맑은 고딕"/>
              </a:rPr>
              <a:t>빨라지고있습니다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또한 많은 분야에서 사용되고 있다 보니 이를 실질적으로 관리하는 펌웨어인 </a:t>
            </a:r>
            <a:r>
              <a:rPr lang="en-US" altLang="ko-KR" dirty="0">
                <a:ea typeface="맑은 고딕"/>
              </a:rPr>
              <a:t>FTL</a:t>
            </a:r>
            <a:r>
              <a:rPr lang="ko-KR" altLang="en-US" dirty="0">
                <a:ea typeface="맑은 고딕"/>
              </a:rPr>
              <a:t>의 중요성도 커지고 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FTL</a:t>
            </a:r>
            <a:r>
              <a:rPr lang="ko-KR" altLang="en-US" dirty="0">
                <a:ea typeface="맑은 고딕"/>
              </a:rPr>
              <a:t>은 기존 사용되었던 하드디스크를 대체하기 위해 사용되는 </a:t>
            </a:r>
            <a:r>
              <a:rPr lang="en-US" altLang="ko-KR" dirty="0" err="1">
                <a:ea typeface="맑은 고딕"/>
              </a:rPr>
              <a:t>sw</a:t>
            </a:r>
            <a:r>
              <a:rPr lang="ko-KR" altLang="en-US" dirty="0">
                <a:ea typeface="맑은 고딕"/>
              </a:rPr>
              <a:t>이며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일반적인 인 블록 </a:t>
            </a:r>
            <a:r>
              <a:rPr lang="en-US" altLang="ko-KR" dirty="0">
                <a:ea typeface="맑은 고딕"/>
              </a:rPr>
              <a:t>device</a:t>
            </a:r>
            <a:r>
              <a:rPr lang="ko-KR" altLang="en-US" dirty="0">
                <a:ea typeface="맑은 고딕"/>
              </a:rPr>
              <a:t>의 </a:t>
            </a:r>
            <a:r>
              <a:rPr lang="en-US" altLang="ko-KR" dirty="0">
                <a:ea typeface="맑은 고딕"/>
              </a:rPr>
              <a:t>I/O </a:t>
            </a:r>
            <a:r>
              <a:rPr lang="ko-KR" altLang="en-US" dirty="0">
                <a:ea typeface="맑은 고딕"/>
              </a:rPr>
              <a:t>추상화를 제공합니다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</p:txBody>
      </p:sp>
    </p:spTree>
    <p:extLst>
      <p:ext uri="{BB962C8B-B14F-4D97-AF65-F5344CB8AC3E}">
        <p14:creationId xmlns:p14="http://schemas.microsoft.com/office/powerpoint/2010/main" val="13506716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99865444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9947779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AFTL is similar to a simplified block-level FTL, but it doesn’t require address remapping to avoid in-place update or GC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그림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7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AFTL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이 쓰기 요청을 처리하는 방법을 보여줍니다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물리적 블록이 아직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Söhne"/>
              </a:rPr>
              <a:t>매핑되지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 않은 경우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즉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, STAT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Free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또는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Invalid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인 경우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), AFTL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은 새로운 플래시 블록을 할당하여 물리적 세그먼트를 구축합니다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나쁜 블록은 선택되지 않습니다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AFTL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은 해당 채널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/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Söhne"/>
              </a:rPr>
              <a:t>웨이에서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 가장 사용되지 않은 블록을 선택합니다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플래시 수명과 신뢰성을 보존하기 위해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AFTL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은 가장 낡은 세그먼트를 가장 적게 사용된 세그먼트와 교환하는 정적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Söhne"/>
              </a:rPr>
              <a:t>웨어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 레벨링을 수행할 수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이전에 할당된 플래시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Söhne"/>
              </a:rPr>
              <a:t>블록이있는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 경우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즉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, STAT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Invalid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인 경우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),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이 블록은 지워집니다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논리 세그먼트가 이미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Söhne"/>
              </a:rPr>
              <a:t>매핑되어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 있는 경우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즉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, STAT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Used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인 경우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), AFTL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은 데이터를 물리적 세그먼트의 고정 위치에 씁니다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ALFS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TRIM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명령을 통해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AFTL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에 물리적 세그먼트에만 오래된 데이터가 있다는 것을 알립니다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그런 다음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AFTL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은 더 이상 사용되지 않는 블록을 찾아낼 수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. TRIM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명령을 받으면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AFTL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은 해당 세그먼트의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STAT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Invalid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로 변경하여 무효화합니다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잘못된 세그먼트는 나중에 요구에 따라 또는 백그라운드에서 지워집니다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.</a:t>
            </a:r>
          </a:p>
          <a:p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AFTL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은 총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4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개의 채널과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1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개의 웨이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(way)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로 이루어져 있으며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각 블록은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2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개의 페이지로 구성됩니다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물리적 세그먼트는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8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개의 페이지로 이루어져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쓰기 요청이 들어오면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AFTL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은 논리적 섹터 번호를 사용하여 논리적 세그먼트 번호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예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 100 = 801/8)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를 가져옵니다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그런 다음 세그먼트 맵 테이블을 조회하여 논리적 세그먼트에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매핑된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플래시 블록을 찾습니다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 예에서 논리적 블록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'801'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은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'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채널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#1'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의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'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블록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0'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에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매핑됩니다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마지막으로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AFTL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은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매핑된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블록의 해당 페이지 오프셋에 데이터를 씁니다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b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</a:br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16542313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ALFS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가 두 개의 세그먼트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A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와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B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에 동시에 데이터를 추가할 때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AFTL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 쓰기 요청을 처리하는 예시입니다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사각형 안의 숫자는 파일 시스템 섹터 주소를 나타냅니다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ALFS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는 세그먼트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A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와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B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에 순차적으로 데이터를 쓰지만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쓰기 요청은 무작위로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AFTL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로 도착합니다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즉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0, 8, 1, ...).</a:t>
            </a:r>
          </a:p>
          <a:p>
            <a:pPr algn="l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이러한 요청들은 목적지 채널에 따라 여러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I/O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큐로 분류되어 물리적 세그먼트에 완전히 활용되도록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4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개의 채널을 이용하여 기록됩니다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FIFO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스케줄링을 사용하는 단일 큐가 사용되면 섹터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'1'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은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'0'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과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'8'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 채널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0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을 통해 플래시 블록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'0'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과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'4'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로 전송될 때까지 지연됩니다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endParaRPr lang="en-US" altLang="ko-KR" b="0" i="0" dirty="0">
              <a:solidFill>
                <a:srgbClr val="374151"/>
              </a:solidFill>
              <a:effectLst/>
              <a:latin typeface="Söhne"/>
              <a:ea typeface="맑은 고딕"/>
            </a:endParaRPr>
          </a:p>
          <a:p>
            <a:pPr algn="l"/>
            <a:endParaRPr lang="en-US" altLang="ko-KR" b="0" i="0" dirty="0">
              <a:solidFill>
                <a:srgbClr val="374151"/>
              </a:solidFill>
              <a:effectLst/>
              <a:latin typeface="Söhne"/>
              <a:ea typeface="맑은 고딕"/>
            </a:endParaRPr>
          </a:p>
          <a:p>
            <a:pPr algn="l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  <a:ea typeface="맑은 고딕"/>
              </a:rPr>
              <a:t>차이점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  <a:ea typeface="맑은 고딕"/>
              </a:rPr>
              <a:t>: </a:t>
            </a:r>
          </a:p>
          <a:p>
            <a:pPr algn="l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  <a:ea typeface="맑은 고딕"/>
              </a:rPr>
              <a:t>다중 스트림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  <a:ea typeface="맑은 고딕"/>
              </a:rPr>
              <a:t>SSD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  <a:ea typeface="맑은 고딕"/>
              </a:rPr>
              <a:t>에서는 각 쓰기 스트림마다 사용 가능한 세그먼트 수가 구성 시간에 지정되어 있어서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  <a:ea typeface="맑은 고딕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  <a:ea typeface="맑은 고딕"/>
              </a:rPr>
              <a:t>한 쓰기 스트림이 너무 많은 세그먼트를 사용하면 다른 쓰기 스트림의 작업이 차단될 수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  <a:ea typeface="맑은 고딕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  <a:ea typeface="맑은 고딕"/>
              </a:rPr>
              <a:t>하지만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  <a:ea typeface="맑은 고딕"/>
              </a:rPr>
              <a:t>AMF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  <a:ea typeface="맑은 고딕"/>
              </a:rPr>
              <a:t>에서는 이러한 제한이 없습니다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  <a:ea typeface="맑은 고딕"/>
              </a:rPr>
              <a:t>. ALFS(Adaptive Log-structured File System)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  <a:ea typeface="맑은 고딕"/>
              </a:rPr>
              <a:t>는 쓰기 작업에 필요한 만큼 많은 논리 세그먼트를 열 수 있으며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  <a:ea typeface="맑은 고딕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  <a:ea typeface="맑은 고딕"/>
              </a:rPr>
              <a:t>데이터는 세그먼트 수준 매핑에 따라 자동으로 다른 물리적 세그먼트로 분리됩니다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  <a:ea typeface="맑은 고딕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  <a:ea typeface="맑은 고딕"/>
              </a:rPr>
              <a:t>이는 응용 프로그램이 데이터를 더 효율적으로 분리하고 쓰기 작업 간의 충돌을 방지할 수 있도록 도와줍니다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  <a:ea typeface="맑은 고딕"/>
            </a:endParaRPr>
          </a:p>
          <a:p>
            <a:pPr algn="l"/>
            <a:endParaRPr lang="en-US" altLang="ko-KR" b="0" i="0" dirty="0">
              <a:solidFill>
                <a:srgbClr val="374151"/>
              </a:solidFill>
              <a:effectLst/>
              <a:latin typeface="Söhne"/>
              <a:ea typeface="맑은 고딕"/>
            </a:endParaRPr>
          </a:p>
          <a:p>
            <a:pPr algn="l"/>
            <a:endParaRPr lang="en-US" altLang="ko-KR" b="0" i="0" dirty="0">
              <a:solidFill>
                <a:srgbClr val="374151"/>
              </a:solidFill>
              <a:effectLst/>
              <a:latin typeface="Söhne"/>
              <a:ea typeface="맑은 고딕"/>
            </a:endParaRPr>
          </a:p>
          <a:p>
            <a:pPr algn="l"/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  <a:ea typeface="맑은 고딕"/>
              </a:rPr>
              <a:t>(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AFTL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는 채널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/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웨이별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I/O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큐와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FIFO I/O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스케줄러를 사용하여 여러 개의 쓰기 스트림을 처리하는 데 효과적입니다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ALFS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는 여러 세그먼트를 할당하고 동시에 다른 세그먼트에 여러 데이터 스트림을 씁니다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예를 들어 체크포인트는 체크포인트 세그먼트에 쓰이고 사용자 파일은 데이터 세그먼트에 쓰입니다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  <a:ea typeface="맑은 고딕"/>
            </a:endParaRPr>
          </a:p>
          <a:p>
            <a:pPr algn="l"/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AFTL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은 여러 개의 쓰기 스트림이 섞여서 랜덤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I/O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가 되는 경우에도 이를 처리하는데 효과적입니다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AFTL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은 여러 큐를 사용하여 랜덤 쓰기를 처리합니다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  <a:ea typeface="맑은 고딕"/>
            </a:endParaRPr>
          </a:p>
          <a:p>
            <a:pPr algn="l"/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AFTL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에서는 어떤 채널이나 방향에서도 쓰기 지연 현상이 발생하지 않는다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이는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ALFS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가 세그먼트 단위로 데이터를 할당하고 쓰기 요청을 균일하게 분배하기 때문이다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또한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AFTL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에서는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FTL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가비지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컬렉션이 호출되지 않기 때문에 일반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I/O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와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GC I/O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간의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I/O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스케줄링이 필요하지 않다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)</a:t>
            </a:r>
            <a:endParaRPr lang="en-US" altLang="ko-KR" dirty="0">
              <a:ea typeface="맑은 고딕"/>
            </a:endParaRPr>
          </a:p>
          <a:p>
            <a:pPr algn="l"/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25260705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23928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하이브리드 </a:t>
            </a:r>
            <a:r>
              <a:rPr lang="en-US" altLang="ko-KR" dirty="0">
                <a:ea typeface="맑은 고딕"/>
              </a:rPr>
              <a:t>FTL</a:t>
            </a:r>
            <a:r>
              <a:rPr lang="ko-KR" altLang="en-US" dirty="0">
                <a:ea typeface="맑은 고딕"/>
              </a:rPr>
              <a:t>은 블록 레벨과 페이지 레벨을 블록 레벨과 페이지 레벨 </a:t>
            </a:r>
            <a:r>
              <a:rPr lang="en-US" altLang="ko-KR" dirty="0">
                <a:ea typeface="맑은 고딕"/>
              </a:rPr>
              <a:t>FTL</a:t>
            </a:r>
            <a:r>
              <a:rPr lang="ko-KR" altLang="en-US" dirty="0">
                <a:ea typeface="맑은 고딕"/>
              </a:rPr>
              <a:t>의 조합입니다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블록 수준 매핑은 최종 사용자에게 제공되는 저장 공간을 관리하는 데 사용되며 스토리지 공간을 관리하는 데 사용되는 반면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페이지 수준 매핑은 다음과 같은 용도로 사용됩니다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 err="1">
                <a:ea typeface="맑은 고딕"/>
              </a:rPr>
              <a:t>오버프로비저닝</a:t>
            </a:r>
            <a:r>
              <a:rPr lang="ko-KR" altLang="en-US" dirty="0">
                <a:ea typeface="맑은 고딕"/>
              </a:rPr>
              <a:t> 영역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하이브리드 </a:t>
            </a:r>
            <a:r>
              <a:rPr lang="en-US" altLang="ko-KR" dirty="0">
                <a:ea typeface="맑은 고딕"/>
              </a:rPr>
              <a:t>FTL</a:t>
            </a:r>
            <a:r>
              <a:rPr lang="ko-KR" altLang="en-US" dirty="0">
                <a:ea typeface="맑은 고딕"/>
              </a:rPr>
              <a:t>의 경우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전체 용량의 전체 용량의 </a:t>
            </a:r>
            <a:r>
              <a:rPr lang="en-US" altLang="ko-KR" dirty="0">
                <a:ea typeface="맑은 고딕"/>
              </a:rPr>
              <a:t>15%</a:t>
            </a:r>
            <a:r>
              <a:rPr lang="ko-KR" altLang="en-US" dirty="0">
                <a:ea typeface="맑은 고딕"/>
              </a:rPr>
              <a:t>가 </a:t>
            </a:r>
            <a:r>
              <a:rPr lang="ko-KR" altLang="en-US" dirty="0" err="1">
                <a:ea typeface="맑은 고딕"/>
              </a:rPr>
              <a:t>오버프로비저닝</a:t>
            </a:r>
            <a:r>
              <a:rPr lang="ko-KR" altLang="en-US" dirty="0">
                <a:ea typeface="맑은 고딕"/>
              </a:rPr>
              <a:t> 영역으로 사용됩니다</a:t>
            </a:r>
            <a:r>
              <a:rPr lang="en-US" altLang="ko-KR" dirty="0">
                <a:ea typeface="맑은 고딕"/>
              </a:rPr>
              <a:t>. AFTL</a:t>
            </a:r>
            <a:r>
              <a:rPr lang="ko-KR" altLang="en-US" dirty="0">
                <a:ea typeface="맑은 고딕"/>
              </a:rPr>
              <a:t>은 </a:t>
            </a:r>
            <a:r>
              <a:rPr lang="ko-KR" altLang="en-US" dirty="0" err="1">
                <a:ea typeface="맑은 고딕"/>
              </a:rPr>
              <a:t>웨어레벨링</a:t>
            </a:r>
            <a:r>
              <a:rPr lang="ko-KR" altLang="en-US" dirty="0">
                <a:ea typeface="맑은 고딕"/>
              </a:rPr>
              <a:t> 및 장애 처리를 위해 플래시 블록을 가리키는 세그먼트 맵 테이블을 유지합니다</a:t>
            </a:r>
            <a:r>
              <a:rPr lang="en-US" altLang="ko-KR" dirty="0">
                <a:ea typeface="맑은 고딕"/>
              </a:rPr>
              <a:t>. </a:t>
            </a:r>
          </a:p>
          <a:p>
            <a:r>
              <a:rPr lang="en-US" altLang="ko-KR" dirty="0">
                <a:ea typeface="맑은 고딕"/>
              </a:rPr>
              <a:t>AFTL</a:t>
            </a:r>
            <a:r>
              <a:rPr lang="ko-KR" altLang="en-US" dirty="0">
                <a:ea typeface="맑은 고딕"/>
              </a:rPr>
              <a:t>은 페이지 수준보다 페이지 수준 </a:t>
            </a:r>
            <a:r>
              <a:rPr lang="en-US" altLang="ko-KR" dirty="0">
                <a:ea typeface="맑은 고딕"/>
              </a:rPr>
              <a:t>FTL</a:t>
            </a:r>
            <a:r>
              <a:rPr lang="ko-KR" altLang="en-US" dirty="0">
                <a:ea typeface="맑은 고딕"/>
              </a:rPr>
              <a:t>보다 더 작은 매핑 테이블을 유지하므로 </a:t>
            </a:r>
            <a:r>
              <a:rPr lang="en-US" altLang="ko-KR" dirty="0">
                <a:ea typeface="맑은 고딕"/>
              </a:rPr>
              <a:t>1TB SSD</a:t>
            </a:r>
            <a:r>
              <a:rPr lang="ko-KR" altLang="en-US" dirty="0">
                <a:ea typeface="맑은 고딕"/>
              </a:rPr>
              <a:t>에서도 모든 매핑 항목을 </a:t>
            </a:r>
            <a:r>
              <a:rPr lang="en-US" altLang="ko-KR" dirty="0">
                <a:ea typeface="맑은 고딕"/>
              </a:rPr>
              <a:t>DRAM</a:t>
            </a:r>
            <a:r>
              <a:rPr lang="ko-KR" altLang="en-US" dirty="0">
                <a:ea typeface="맑은 고딕"/>
              </a:rPr>
              <a:t>에 유지할 수 있습니다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33169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DFTL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의 매핑 테이블 크기가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PFTL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의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20%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가 되도록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DRAM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크기를 설정했습니다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DFTL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은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LRU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기반 교체 정책을 사용하므로 매핑 테이블의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20%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핫 엔트리가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DRAM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에 유지됩니다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LRU (Least Recently Used)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페이지를 교체할 때 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가장 오랫동안 사용되지 않은 페이지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를 교체 대상으로 삼는 기법이다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PFTL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과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DFTL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모두 탐욕적인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가비지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컬렉션을 사용하고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오버프로비저닝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영역을 스토리지 용량의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15%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로 설정했습니다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가비지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컬렉션을 수행하지 않는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AFTL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에는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오버프로비저닝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영역이 필요하지 않았습니다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모든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FTL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에 대해 동일한 동적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웨어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레벨링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알고리즘을 사용했으며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입력 데이터를 쓰기 위해 가장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youngest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한 블록을 할당했습니다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EXT4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는 기본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저널링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모드를 사용하고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디스카드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옵션을 활성화하여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TRIM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명령을 사용했습니다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F2FS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의 세그먼트 크기는 항상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2MB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로 설정되었으며 이것이 기본 크기였습니다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ALFS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의 세그먼트 크기는 물리적 세그먼트 크기와 같은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16MB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로 설정되었습니다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ALFS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는 기존 크기의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4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배 더 큰 </a:t>
            </a: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inode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-map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세그먼트를 할당했습니다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F2FS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와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ALFS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모두 파일 시스템 공간의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5%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를 오버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프로비저닝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영역으로 사용했으며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이는 기본값이었습니다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00352069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SR, SW</a:t>
            </a:r>
            <a:r>
              <a:rPr lang="ko-KR" altLang="en-US" dirty="0">
                <a:ea typeface="맑은 고딕"/>
              </a:rPr>
              <a:t>에서 </a:t>
            </a:r>
            <a:r>
              <a:rPr lang="en-US" altLang="ko-KR" dirty="0">
                <a:ea typeface="맑은 고딕"/>
              </a:rPr>
              <a:t>EXT4+PFTL, F2FS+PFTL and AMF </a:t>
            </a:r>
            <a:r>
              <a:rPr lang="ko-KR" altLang="en-US" dirty="0">
                <a:ea typeface="맑은 고딕"/>
              </a:rPr>
              <a:t>성능이 다 좋다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이 지표에서 볼 수 있듯 </a:t>
            </a:r>
            <a:r>
              <a:rPr lang="en-US" altLang="ko-KR" dirty="0">
                <a:ea typeface="맑은 고딕"/>
              </a:rPr>
              <a:t>extra live page copies</a:t>
            </a:r>
            <a:r>
              <a:rPr lang="ko-KR" altLang="en-US" dirty="0">
                <a:ea typeface="맑은 고딕"/>
              </a:rPr>
              <a:t>가 일어나지 않는다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 err="1">
                <a:ea typeface="맑은 고딕"/>
              </a:rPr>
              <a:t>매핑항목도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DFTL</a:t>
            </a:r>
            <a:r>
              <a:rPr lang="ko-KR" altLang="en-US" dirty="0">
                <a:ea typeface="맑은 고딕"/>
              </a:rPr>
              <a:t>이랑 다르게</a:t>
            </a:r>
            <a:r>
              <a:rPr lang="en-US" altLang="ko-KR" dirty="0">
                <a:ea typeface="맑은 고딕"/>
              </a:rPr>
              <a:t> DRAM</a:t>
            </a:r>
            <a:r>
              <a:rPr lang="ko-KR" altLang="en-US" dirty="0">
                <a:ea typeface="맑은 고딕"/>
              </a:rPr>
              <a:t>에 계속 유지되기 때문에 추가적인 오버헤드도 없다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EXT4+DFTL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및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F2FS+DFTL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은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SR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및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SW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에 대해 다른 파일 시스템에 비해 느린 성능을 보입니다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10%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정도가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in-memory table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에서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miss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되기 때문에 추가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I/O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가 필요하다 하지만 이거는 중대한 사항이 아니고 아직까지는 시스템에 크게 영향을 끼치지는 않는다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누락되면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FTL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은 일련의 작업을 수행하는데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(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매핑 항목이 누락되면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FTL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은 플래시에서 해당 항목을 읽고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메모리 내 항목이 더러운 경우 해당 항목을 삭제해야 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.)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 작업을 수행하는 동안 들어오는 요청은 일시 중지됩니다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또한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인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-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플래시 매핑 항목을 읽을 때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I/O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병렬 처리를 완전히 활용하기가 어렵습니다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  <a:ea typeface="맑은 고딕"/>
            </a:endParaRPr>
          </a:p>
          <a:p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  <a:ea typeface="맑은 고딕"/>
              </a:rPr>
              <a:t>(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  <a:ea typeface="맑은 고딕"/>
              </a:rPr>
              <a:t>데이터가 특정 물리적 페이지 또는 블록에 기록되면 매핑 항목의 위치가 고정되어 데이터를 다른 물리적 위치로 이동하지 않고는 변경할 수 없습니다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  <a:ea typeface="맑은 고딕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  <a:ea typeface="맑은 고딕"/>
              </a:rPr>
              <a:t>따라서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  <a:ea typeface="맑은 고딕"/>
              </a:rPr>
              <a:t>FTL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  <a:ea typeface="맑은 고딕"/>
              </a:rPr>
              <a:t>이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  <a:ea typeface="맑은 고딕"/>
              </a:rPr>
              <a:t>NAND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  <a:ea typeface="맑은 고딕"/>
              </a:rPr>
              <a:t>플래시 메모리에서 매핑 엔트리를 읽어야 하는 경우 이전에 기록된 물리적 위치에서만 읽을 수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  <a:ea typeface="맑은 고딕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  <a:ea typeface="맑은 고딕"/>
              </a:rPr>
              <a:t>따라서 동일한 물리적 페이지 또는 블록에서 여러 읽기 작업을 동시에 수행할 수 없기 때문에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  <a:ea typeface="맑은 고딕"/>
              </a:rPr>
              <a:t>I/O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  <a:ea typeface="맑은 고딕"/>
              </a:rPr>
              <a:t>병렬 처리의 기회가 제한됩니다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  <a:ea typeface="맑은 고딕"/>
              </a:rPr>
              <a:t>.)</a:t>
            </a:r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4711574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RR</a:t>
            </a:r>
            <a:r>
              <a:rPr lang="ko-KR" altLang="en-US" dirty="0">
                <a:ea typeface="맑은 고딕"/>
              </a:rPr>
              <a:t>의 경우 </a:t>
            </a:r>
            <a:r>
              <a:rPr lang="en-US" altLang="ko-KR" dirty="0">
                <a:ea typeface="맑은 고딕"/>
              </a:rPr>
              <a:t>67%</a:t>
            </a:r>
            <a:r>
              <a:rPr lang="ko-KR" altLang="en-US" dirty="0">
                <a:ea typeface="맑은 고딕"/>
              </a:rPr>
              <a:t>정도가 누락되기 때문에 더욱 악화</a:t>
            </a:r>
            <a:r>
              <a:rPr lang="en-US" altLang="ko-KR" dirty="0">
                <a:ea typeface="맑은 고딕"/>
              </a:rPr>
              <a:t>. -&gt; DFTL</a:t>
            </a:r>
            <a:r>
              <a:rPr lang="ko-KR" altLang="en-US" dirty="0">
                <a:ea typeface="맑은 고딕"/>
              </a:rPr>
              <a:t>이 </a:t>
            </a:r>
            <a:r>
              <a:rPr lang="ko-KR" altLang="en-US" dirty="0" err="1">
                <a:ea typeface="맑은 고딕"/>
              </a:rPr>
              <a:t>안좋은</a:t>
            </a:r>
            <a:r>
              <a:rPr lang="ko-KR" altLang="en-US" dirty="0">
                <a:ea typeface="맑은 고딕"/>
              </a:rPr>
              <a:t> 이유</a:t>
            </a:r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PFTL</a:t>
            </a:r>
            <a:r>
              <a:rPr lang="ko-KR" altLang="en-US" dirty="0">
                <a:ea typeface="맑은 고딕"/>
              </a:rPr>
              <a:t>쓰면 좋음 </a:t>
            </a:r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RW</a:t>
            </a:r>
            <a:r>
              <a:rPr lang="ko-KR" altLang="en-US" dirty="0">
                <a:ea typeface="맑은 고딕"/>
              </a:rPr>
              <a:t>에서는</a:t>
            </a:r>
            <a:r>
              <a:rPr lang="en-US" altLang="ko-KR" dirty="0">
                <a:ea typeface="맑은 고딕"/>
              </a:rPr>
              <a:t> GC</a:t>
            </a:r>
            <a:r>
              <a:rPr lang="ko-KR" altLang="en-US" dirty="0">
                <a:ea typeface="맑은 고딕"/>
              </a:rPr>
              <a:t>를 위해 많은 추가적인 </a:t>
            </a:r>
            <a:r>
              <a:rPr lang="en-US" altLang="ko-KR" dirty="0">
                <a:ea typeface="맑은 고딕"/>
              </a:rPr>
              <a:t>COPY</a:t>
            </a:r>
            <a:r>
              <a:rPr lang="ko-KR" altLang="en-US" dirty="0">
                <a:ea typeface="맑은 고딕"/>
              </a:rPr>
              <a:t>가 필요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특히 여기서 가장 </a:t>
            </a:r>
            <a:r>
              <a:rPr lang="ko-KR" altLang="en-US" dirty="0" err="1">
                <a:ea typeface="맑은 고딕"/>
              </a:rPr>
              <a:t>안좋은</a:t>
            </a:r>
            <a:r>
              <a:rPr lang="ko-KR" altLang="en-US" dirty="0">
                <a:ea typeface="맑은 고딕"/>
              </a:rPr>
              <a:t> 성능을 보이는 것은 </a:t>
            </a:r>
            <a:r>
              <a:rPr lang="en-US" altLang="ko-KR" dirty="0">
                <a:ea typeface="맑은 고딕"/>
              </a:rPr>
              <a:t>F2FS</a:t>
            </a:r>
            <a:r>
              <a:rPr lang="ko-KR" altLang="en-US" dirty="0">
                <a:ea typeface="맑은 고딕"/>
              </a:rPr>
              <a:t>와 </a:t>
            </a:r>
            <a:r>
              <a:rPr lang="en-US" altLang="ko-KR" dirty="0">
                <a:ea typeface="맑은 고딕"/>
              </a:rPr>
              <a:t>FTL</a:t>
            </a:r>
            <a:r>
              <a:rPr lang="ko-KR" altLang="en-US" dirty="0">
                <a:ea typeface="맑은 고딕"/>
              </a:rPr>
              <a:t>의 </a:t>
            </a:r>
            <a:r>
              <a:rPr lang="en-US" altLang="ko-KR" dirty="0">
                <a:ea typeface="맑은 고딕"/>
              </a:rPr>
              <a:t>MANAGEMENT </a:t>
            </a:r>
            <a:r>
              <a:rPr lang="ko-KR" altLang="en-US" dirty="0">
                <a:ea typeface="맑은 고딕"/>
              </a:rPr>
              <a:t>중복 때문이다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실제 </a:t>
            </a:r>
            <a:r>
              <a:rPr lang="en-US" altLang="ko-KR" dirty="0">
                <a:ea typeface="맑은 고딕"/>
              </a:rPr>
              <a:t>write amplification factor</a:t>
            </a:r>
            <a:r>
              <a:rPr lang="ko-KR" altLang="en-US" dirty="0">
                <a:ea typeface="맑은 고딕"/>
              </a:rPr>
              <a:t>는 좋지만 이러한 경우로 인해 </a:t>
            </a:r>
            <a:r>
              <a:rPr lang="en-US" altLang="ko-KR" dirty="0">
                <a:ea typeface="맑은 고딕"/>
              </a:rPr>
              <a:t>FTL </a:t>
            </a:r>
            <a:r>
              <a:rPr lang="ko-KR" altLang="en-US" dirty="0">
                <a:ea typeface="맑은 고딕"/>
              </a:rPr>
              <a:t>레벨에서 추가적인 </a:t>
            </a:r>
            <a:r>
              <a:rPr lang="en-US" altLang="ko-KR" dirty="0">
                <a:ea typeface="맑은 고딕"/>
              </a:rPr>
              <a:t>GC</a:t>
            </a:r>
            <a:r>
              <a:rPr lang="ko-KR" altLang="en-US" dirty="0">
                <a:ea typeface="맑은 고딕"/>
              </a:rPr>
              <a:t>를 유발함</a:t>
            </a:r>
            <a:r>
              <a:rPr lang="en-US" altLang="ko-KR" dirty="0">
                <a:ea typeface="맑은 고딕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9973976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‘L’ means storage space utilization light</a:t>
            </a:r>
          </a:p>
          <a:p>
            <a:r>
              <a:rPr lang="en-US" altLang="ko-KR" dirty="0"/>
              <a:t>‘H’ means storage space utilization heavy</a:t>
            </a:r>
            <a:endParaRPr lang="ko-KR" altLang="en-US" dirty="0"/>
          </a:p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417948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하지만 </a:t>
            </a:r>
            <a:r>
              <a:rPr lang="en-US" altLang="ko-KR" dirty="0">
                <a:ea typeface="맑은 고딕"/>
              </a:rPr>
              <a:t>FTL</a:t>
            </a:r>
            <a:r>
              <a:rPr lang="ko-KR" altLang="en-US" dirty="0">
                <a:ea typeface="맑은 고딕"/>
              </a:rPr>
              <a:t>은 꽤나 복잡한 소프트웨어입니다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FTL</a:t>
            </a:r>
            <a:r>
              <a:rPr lang="ko-KR" altLang="en-US" dirty="0">
                <a:ea typeface="맑은 고딕"/>
              </a:rPr>
              <a:t>은 </a:t>
            </a:r>
            <a:r>
              <a:rPr lang="en-US" altLang="ko-KR" dirty="0">
                <a:ea typeface="맑은 고딕"/>
              </a:rPr>
              <a:t>overwriting restrictions, wear-leveling and bad-block management </a:t>
            </a:r>
            <a:r>
              <a:rPr lang="ko-KR" altLang="en-US" dirty="0">
                <a:ea typeface="맑은 고딕"/>
              </a:rPr>
              <a:t>등등 다양한 작업을 담당하고 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뿐만 아니라 </a:t>
            </a:r>
            <a:r>
              <a:rPr lang="en-US" altLang="ko-KR" dirty="0">
                <a:ea typeface="맑은 고딕"/>
              </a:rPr>
              <a:t>FTL</a:t>
            </a:r>
            <a:r>
              <a:rPr lang="ko-KR" altLang="en-US" dirty="0">
                <a:ea typeface="맑은 고딕"/>
              </a:rPr>
              <a:t>이 하는 작업중에 특히 </a:t>
            </a:r>
            <a:r>
              <a:rPr lang="en-US" altLang="ko-KR" dirty="0">
                <a:ea typeface="맑은 고딕"/>
              </a:rPr>
              <a:t>address remapping </a:t>
            </a:r>
            <a:r>
              <a:rPr lang="ko-KR" altLang="en-US" dirty="0">
                <a:ea typeface="맑은 고딕"/>
              </a:rPr>
              <a:t>과 </a:t>
            </a:r>
            <a:r>
              <a:rPr lang="en-US" altLang="ko-KR" dirty="0">
                <a:ea typeface="맑은 고딕"/>
              </a:rPr>
              <a:t>GC</a:t>
            </a:r>
            <a:r>
              <a:rPr lang="ko-KR" altLang="en-US" dirty="0">
                <a:ea typeface="맑은 고딕"/>
              </a:rPr>
              <a:t>는 상당한 양의 </a:t>
            </a:r>
            <a:r>
              <a:rPr lang="en-US" altLang="ko-KR" dirty="0">
                <a:ea typeface="맑은 고딕"/>
              </a:rPr>
              <a:t>DRAM</a:t>
            </a:r>
            <a:r>
              <a:rPr lang="ko-KR" altLang="en-US" dirty="0">
                <a:ea typeface="맑은 고딕"/>
              </a:rPr>
              <a:t>과 좋은 성능의 </a:t>
            </a:r>
            <a:r>
              <a:rPr lang="en-US" altLang="ko-KR" dirty="0">
                <a:ea typeface="맑은 고딕"/>
              </a:rPr>
              <a:t>CPU</a:t>
            </a:r>
            <a:r>
              <a:rPr lang="ko-KR" altLang="en-US" dirty="0">
                <a:ea typeface="맑은 고딕"/>
              </a:rPr>
              <a:t>를 필요로 하고 있습니다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그렇기 때문에 상당한 양의 </a:t>
            </a:r>
            <a:r>
              <a:rPr lang="en-US" altLang="ko-KR" dirty="0">
                <a:ea typeface="맑은 고딕"/>
              </a:rPr>
              <a:t>HW </a:t>
            </a:r>
            <a:r>
              <a:rPr lang="ko-KR" altLang="en-US" dirty="0">
                <a:ea typeface="맑은 고딕"/>
              </a:rPr>
              <a:t>리소스를 요구하기도 합니다</a:t>
            </a:r>
            <a:r>
              <a:rPr lang="en-US" altLang="ko-KR" dirty="0">
                <a:ea typeface="맑은 고딕"/>
              </a:rPr>
              <a:t>..</a:t>
            </a:r>
          </a:p>
          <a:p>
            <a:r>
              <a:rPr lang="en-US" altLang="ko-KR" dirty="0">
                <a:ea typeface="맑은 고딕"/>
              </a:rPr>
              <a:t>e.g., a 1 GHz quad-core CPU with 1 GB DRAM </a:t>
            </a:r>
          </a:p>
          <a:p>
            <a:r>
              <a:rPr lang="ko-KR" altLang="en-US" dirty="0">
                <a:ea typeface="맑은 고딕"/>
              </a:rPr>
              <a:t>또한 </a:t>
            </a:r>
            <a:r>
              <a:rPr lang="en-US" altLang="ko-KR" dirty="0">
                <a:ea typeface="맑은 고딕"/>
              </a:rPr>
              <a:t>High level</a:t>
            </a:r>
            <a:r>
              <a:rPr lang="ko-KR" altLang="en-US" dirty="0">
                <a:ea typeface="맑은 고딕"/>
              </a:rPr>
              <a:t>에 대한 기반이 없이 작동하다 보니 퍼포먼스와 </a:t>
            </a:r>
            <a:r>
              <a:rPr lang="en-US" altLang="ko-KR" dirty="0">
                <a:ea typeface="맑은 고딕"/>
              </a:rPr>
              <a:t>lifetime</a:t>
            </a:r>
            <a:r>
              <a:rPr lang="ko-KR" altLang="en-US" dirty="0">
                <a:ea typeface="맑은 고딕"/>
              </a:rPr>
              <a:t>에 영향을 미치는데 종종 최적이 아닌 경우가 있습니다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640268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ea typeface="맑은 고딕"/>
              </a:rPr>
              <a:t>F2FS+PTFL </a:t>
            </a:r>
            <a:r>
              <a:rPr lang="ko-KR" altLang="en-US" dirty="0">
                <a:ea typeface="맑은 고딕"/>
              </a:rPr>
              <a:t>최고의 성능을 보여줌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스토리지 </a:t>
            </a:r>
            <a:r>
              <a:rPr lang="en-US" altLang="ko-KR" dirty="0">
                <a:ea typeface="맑은 고딕"/>
              </a:rPr>
              <a:t>SPACE</a:t>
            </a:r>
            <a:r>
              <a:rPr lang="ko-KR" altLang="en-US" dirty="0">
                <a:ea typeface="맑은 고딕"/>
              </a:rPr>
              <a:t>의 활용을 적게 하기 때문에 </a:t>
            </a:r>
            <a:r>
              <a:rPr lang="en-US" altLang="ko-KR" dirty="0">
                <a:ea typeface="맑은 고딕"/>
              </a:rPr>
              <a:t>GC</a:t>
            </a:r>
            <a:r>
              <a:rPr lang="ko-KR" altLang="en-US" dirty="0" err="1">
                <a:ea typeface="맑은 고딕"/>
              </a:rPr>
              <a:t>할때</a:t>
            </a:r>
            <a:r>
              <a:rPr lang="ko-KR" altLang="en-US" dirty="0">
                <a:ea typeface="맑은 고딕"/>
              </a:rPr>
              <a:t> 몇 개의 라이브 페이지만 카피하면 된다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000433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하지만 </a:t>
            </a:r>
            <a:r>
              <a:rPr lang="en-US" altLang="ko-KR" dirty="0">
                <a:ea typeface="맑은 고딕"/>
              </a:rPr>
              <a:t>heavy workload</a:t>
            </a:r>
            <a:r>
              <a:rPr lang="ko-KR" altLang="en-US" dirty="0">
                <a:ea typeface="맑은 고딕"/>
              </a:rPr>
              <a:t>에서는 많은 라이브 페이지의 카피가 필요하고 </a:t>
            </a:r>
            <a:r>
              <a:rPr lang="en-US" altLang="ko-KR" dirty="0">
                <a:ea typeface="맑은 고딕"/>
              </a:rPr>
              <a:t>AMF</a:t>
            </a:r>
            <a:r>
              <a:rPr lang="ko-KR" altLang="en-US" dirty="0">
                <a:ea typeface="맑은 고딕"/>
              </a:rPr>
              <a:t>가 가장 성능이 좋다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이 그래프에서 볼 수 있듯 전에 좋았었던 </a:t>
            </a:r>
            <a:r>
              <a:rPr lang="en-US" altLang="ko-KR" dirty="0">
                <a:ea typeface="맑은 고딕"/>
              </a:rPr>
              <a:t>F2FS+PFTL</a:t>
            </a:r>
            <a:r>
              <a:rPr lang="ko-KR" altLang="en-US" dirty="0">
                <a:ea typeface="맑은 고딕"/>
              </a:rPr>
              <a:t>의 성능이 추락한걸 볼 수 있는데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이는 중복 관리 문제 때문이다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DFTL</a:t>
            </a:r>
            <a:r>
              <a:rPr lang="ko-KR" altLang="en-US" dirty="0">
                <a:ea typeface="맑은 고딕"/>
              </a:rPr>
              <a:t>을 이용했을 경우에는 </a:t>
            </a:r>
            <a:r>
              <a:rPr lang="en-US" altLang="ko-KR" dirty="0">
                <a:ea typeface="맑은 고딕"/>
              </a:rPr>
              <a:t>in-flash </a:t>
            </a:r>
            <a:r>
              <a:rPr lang="ko-KR" altLang="en-US" dirty="0">
                <a:ea typeface="맑은 고딕"/>
              </a:rPr>
              <a:t>매핑 엔트리 관리에 의한 오버헤드에 의해 성능이 좋지 않다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5628388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AMF</a:t>
            </a:r>
            <a:r>
              <a:rPr lang="ko-KR" altLang="en-US" dirty="0">
                <a:ea typeface="맑은 고딕"/>
              </a:rPr>
              <a:t>가 다른 </a:t>
            </a:r>
            <a:r>
              <a:rPr lang="en-US" altLang="ko-KR" dirty="0">
                <a:ea typeface="맑은 고딕"/>
              </a:rPr>
              <a:t>SCHEMS</a:t>
            </a:r>
            <a:r>
              <a:rPr lang="ko-KR" altLang="en-US" dirty="0">
                <a:ea typeface="맑은 고딕"/>
              </a:rPr>
              <a:t>들 보다도 좋다</a:t>
            </a:r>
            <a:r>
              <a:rPr lang="en-US" altLang="ko-KR" dirty="0">
                <a:ea typeface="맑은 고딕"/>
              </a:rPr>
              <a:t>. EXT4</a:t>
            </a:r>
            <a:r>
              <a:rPr lang="ko-KR" altLang="en-US" dirty="0">
                <a:ea typeface="맑은 고딕"/>
              </a:rPr>
              <a:t>보다는 기본적으로 </a:t>
            </a:r>
            <a:r>
              <a:rPr lang="en-US" altLang="ko-KR" dirty="0">
                <a:ea typeface="맑은 고딕"/>
              </a:rPr>
              <a:t>WAF</a:t>
            </a:r>
            <a:r>
              <a:rPr lang="ko-KR" altLang="en-US" dirty="0">
                <a:ea typeface="맑은 고딕"/>
              </a:rPr>
              <a:t>가 적고 </a:t>
            </a:r>
            <a:r>
              <a:rPr lang="en-US" altLang="ko-KR" dirty="0">
                <a:ea typeface="맑은 고딕"/>
              </a:rPr>
              <a:t>F2FS</a:t>
            </a:r>
            <a:r>
              <a:rPr lang="ko-KR" altLang="en-US" dirty="0">
                <a:ea typeface="맑은 고딕"/>
              </a:rPr>
              <a:t>와는 비교적 </a:t>
            </a:r>
            <a:r>
              <a:rPr lang="en-US" altLang="ko-KR" dirty="0">
                <a:ea typeface="맑은 고딕"/>
              </a:rPr>
              <a:t>FS</a:t>
            </a:r>
            <a:r>
              <a:rPr lang="ko-KR" altLang="en-US" dirty="0">
                <a:ea typeface="맑은 고딕"/>
              </a:rPr>
              <a:t>에서 비슷한 수치를 보이나 </a:t>
            </a:r>
            <a:r>
              <a:rPr lang="en-US" altLang="ko-KR" dirty="0">
                <a:ea typeface="맑은 고딕"/>
              </a:rPr>
              <a:t>FTL </a:t>
            </a:r>
            <a:r>
              <a:rPr lang="ko-KR" altLang="en-US" dirty="0">
                <a:ea typeface="맑은 고딕"/>
              </a:rPr>
              <a:t>에서 추가적인 </a:t>
            </a:r>
            <a:r>
              <a:rPr lang="en-US" altLang="ko-KR" dirty="0">
                <a:ea typeface="맑은 고딕"/>
              </a:rPr>
              <a:t>GC </a:t>
            </a:r>
            <a:r>
              <a:rPr lang="ko-KR" altLang="en-US" dirty="0">
                <a:ea typeface="맑은 고딕"/>
              </a:rPr>
              <a:t>카피를 유도한다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24955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DHFD</a:t>
            </a:r>
            <a:r>
              <a:rPr lang="ko-KR" altLang="en-US" dirty="0">
                <a:ea typeface="맑은 고딕"/>
              </a:rPr>
              <a:t>의 파일 관리가 플래시에 매우 적합하다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큰 용량의 파일이 여러 개의 플래시 블록에 순차적으로 쓰여지고 이 블록들은 </a:t>
            </a:r>
            <a:r>
              <a:rPr lang="en-US" altLang="ko-KR" dirty="0">
                <a:ea typeface="맑은 고딕"/>
              </a:rPr>
              <a:t>HDFS</a:t>
            </a:r>
            <a:r>
              <a:rPr lang="ko-KR" altLang="en-US" dirty="0">
                <a:ea typeface="맑은 고딕"/>
              </a:rPr>
              <a:t>에서 파일이 </a:t>
            </a:r>
            <a:r>
              <a:rPr lang="ko-KR" altLang="en-US" dirty="0" err="1">
                <a:ea typeface="맑은 고딕"/>
              </a:rPr>
              <a:t>제거될때</a:t>
            </a:r>
            <a:r>
              <a:rPr lang="ko-KR" altLang="en-US" dirty="0">
                <a:ea typeface="맑은 고딕"/>
              </a:rPr>
              <a:t> 함께 무효화 된다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FTL </a:t>
            </a:r>
            <a:r>
              <a:rPr lang="ko-KR" altLang="en-US" dirty="0" err="1">
                <a:ea typeface="맑은 고딕"/>
              </a:rPr>
              <a:t>가비지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컬렌션이</a:t>
            </a:r>
            <a:r>
              <a:rPr lang="ko-KR" altLang="en-US" dirty="0">
                <a:ea typeface="맑은 고딕"/>
              </a:rPr>
              <a:t> 복사본 없이 플래시 블록만 지우는 방식으로 수행이 되고 순차적인 접근 패턴으로 인해서 매핑 항목이 </a:t>
            </a:r>
            <a:r>
              <a:rPr lang="ko-KR" altLang="en-US" dirty="0" err="1">
                <a:ea typeface="맑은 고딕"/>
              </a:rPr>
              <a:t>누랑되어도</a:t>
            </a:r>
            <a:r>
              <a:rPr lang="ko-KR" altLang="en-US" dirty="0">
                <a:ea typeface="맑은 고딕"/>
              </a:rPr>
              <a:t> 성능에 크게 미치지 않는다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이렇기 때문에 모든 것의 성능이 다 좋다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하지만 여기서 알 수 있는 것은 기존 플래시 스토리지가 좀 과하게 설계 </a:t>
            </a:r>
            <a:r>
              <a:rPr lang="ko-KR" altLang="en-US" dirty="0" err="1">
                <a:ea typeface="맑은 고딕"/>
              </a:rPr>
              <a:t>되어있음을볼</a:t>
            </a:r>
            <a:r>
              <a:rPr lang="ko-KR" altLang="en-US" dirty="0">
                <a:ea typeface="맑은 고딕"/>
              </a:rPr>
              <a:t> 수 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기존 </a:t>
            </a:r>
            <a:r>
              <a:rPr lang="en-US" altLang="ko-KR" dirty="0">
                <a:ea typeface="맑은 고딕"/>
              </a:rPr>
              <a:t>FTL</a:t>
            </a:r>
            <a:r>
              <a:rPr lang="ko-KR" altLang="en-US" dirty="0">
                <a:ea typeface="맑은 고딕"/>
              </a:rPr>
              <a:t>이 가지고 있는 모듈들은 굳이 </a:t>
            </a:r>
            <a:r>
              <a:rPr lang="ko-KR" altLang="en-US" dirty="0" err="1">
                <a:ea typeface="맑은 고딕"/>
              </a:rPr>
              <a:t>하둡에</a:t>
            </a:r>
            <a:r>
              <a:rPr lang="ko-KR" altLang="en-US" dirty="0">
                <a:ea typeface="맑은 고딕"/>
              </a:rPr>
              <a:t> 필요하지 않음을 보여준다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822713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AMF</a:t>
            </a:r>
            <a:r>
              <a:rPr lang="ko-KR" altLang="en-US" dirty="0">
                <a:ea typeface="맑은 고딕"/>
              </a:rPr>
              <a:t>는 </a:t>
            </a:r>
            <a:r>
              <a:rPr lang="en-US" altLang="ko-KR" dirty="0">
                <a:ea typeface="맑은 고딕"/>
              </a:rPr>
              <a:t>F2FS + DFTL</a:t>
            </a:r>
            <a:r>
              <a:rPr lang="ko-KR" altLang="en-US" dirty="0">
                <a:ea typeface="맑은 고딕"/>
              </a:rPr>
              <a:t>에 비해 </a:t>
            </a:r>
            <a:r>
              <a:rPr lang="en-US" altLang="ko-KR" dirty="0">
                <a:ea typeface="맑은 고딕"/>
              </a:rPr>
              <a:t>38%</a:t>
            </a:r>
            <a:r>
              <a:rPr lang="ko-KR" altLang="en-US" dirty="0">
                <a:ea typeface="맑은 고딕"/>
              </a:rPr>
              <a:t>더 적은 </a:t>
            </a:r>
            <a:r>
              <a:rPr lang="en-US" altLang="ko-KR" dirty="0">
                <a:ea typeface="맑은 고딕"/>
              </a:rPr>
              <a:t>erase </a:t>
            </a:r>
            <a:r>
              <a:rPr lang="ko-KR" altLang="en-US" dirty="0">
                <a:ea typeface="맑은 고딕"/>
              </a:rPr>
              <a:t>연산을 일으킵니다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726288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첫번째 그림은 </a:t>
            </a:r>
            <a:r>
              <a:rPr lang="en-US" altLang="ko-KR" dirty="0">
                <a:ea typeface="맑은 고딕"/>
              </a:rPr>
              <a:t>TIMB </a:t>
            </a:r>
            <a:r>
              <a:rPr lang="ko-KR" altLang="en-US" dirty="0">
                <a:ea typeface="맑은 고딕"/>
              </a:rPr>
              <a:t>쓰기 작업이 플래시 저장소에서 차지 하는 비율이다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전체적으로 쓰기의 비율에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비해 작다는 것을 </a:t>
            </a:r>
            <a:r>
              <a:rPr lang="ko-KR" altLang="en-US" dirty="0" err="1">
                <a:ea typeface="맑은 고딕"/>
              </a:rPr>
              <a:t>확인할수있다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두번째 그림은 </a:t>
            </a:r>
            <a:r>
              <a:rPr lang="en-US" altLang="ko-KR" dirty="0" err="1">
                <a:ea typeface="맑은 고딕"/>
              </a:rPr>
              <a:t>inode</a:t>
            </a:r>
            <a:r>
              <a:rPr lang="en-US" altLang="ko-KR" dirty="0">
                <a:ea typeface="맑은 고딕"/>
              </a:rPr>
              <a:t> map </a:t>
            </a:r>
            <a:r>
              <a:rPr lang="ko-KR" altLang="en-US" dirty="0">
                <a:ea typeface="맑은 고딕"/>
              </a:rPr>
              <a:t>세그먼트에서 </a:t>
            </a:r>
            <a:r>
              <a:rPr lang="en-US" altLang="ko-KR" dirty="0">
                <a:ea typeface="맑은 고딕"/>
              </a:rPr>
              <a:t>GC</a:t>
            </a:r>
            <a:r>
              <a:rPr lang="ko-KR" altLang="en-US" dirty="0">
                <a:ea typeface="맑은 고딕"/>
              </a:rPr>
              <a:t>를 위해 추가적인 카피가 얼마나 발생하는지를 보여주는 비율이다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여기서도 전체적으로 적은 비율의 수치를 보여주고 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이를 통해 전반적으로 </a:t>
            </a:r>
            <a:r>
              <a:rPr lang="en-US" altLang="ko-KR" dirty="0" err="1">
                <a:ea typeface="맑은 고딕"/>
              </a:rPr>
              <a:t>inode</a:t>
            </a:r>
            <a:r>
              <a:rPr lang="en-US" altLang="ko-KR" dirty="0">
                <a:ea typeface="맑은 고딕"/>
              </a:rPr>
              <a:t>-map </a:t>
            </a:r>
            <a:r>
              <a:rPr lang="ko-KR" altLang="en-US" dirty="0">
                <a:ea typeface="맑은 고딕"/>
              </a:rPr>
              <a:t>세그먼트에서 </a:t>
            </a:r>
            <a:r>
              <a:rPr lang="en-US" altLang="ko-KR" dirty="0">
                <a:ea typeface="맑은 고딕"/>
              </a:rPr>
              <a:t>copy </a:t>
            </a:r>
            <a:r>
              <a:rPr lang="ko-KR" altLang="en-US" dirty="0">
                <a:ea typeface="맑은 고딕"/>
              </a:rPr>
              <a:t>되는 데이터의 양은 파일 시스템 전체에 거친 데이터 </a:t>
            </a:r>
            <a:r>
              <a:rPr lang="en-US" altLang="ko-KR" dirty="0">
                <a:ea typeface="맑은 고딕"/>
              </a:rPr>
              <a:t>copy </a:t>
            </a:r>
            <a:r>
              <a:rPr lang="ko-KR" altLang="en-US" dirty="0">
                <a:ea typeface="맑은 고딕"/>
              </a:rPr>
              <a:t>양에 비해 미미하다는 것을 알 수 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270537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Postmark(h)</a:t>
            </a:r>
            <a:r>
              <a:rPr lang="ko-KR" altLang="en-US" dirty="0" err="1">
                <a:ea typeface="맑은 고딕"/>
              </a:rPr>
              <a:t>일때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CPU </a:t>
            </a:r>
            <a:r>
              <a:rPr lang="ko-KR" altLang="en-US" dirty="0" err="1">
                <a:ea typeface="맑은 고딕"/>
              </a:rPr>
              <a:t>이용량</a:t>
            </a:r>
            <a:r>
              <a:rPr lang="ko-KR" altLang="en-US" dirty="0">
                <a:ea typeface="맑은 고딕"/>
              </a:rPr>
              <a:t> 측정함</a:t>
            </a:r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EXT4+PFTL</a:t>
            </a:r>
            <a:r>
              <a:rPr lang="ko-KR" altLang="en-US" dirty="0">
                <a:ea typeface="맑은 고딕"/>
              </a:rPr>
              <a:t>과 </a:t>
            </a:r>
            <a:r>
              <a:rPr lang="en-US" altLang="ko-KR" dirty="0">
                <a:ea typeface="맑은 고딕"/>
              </a:rPr>
              <a:t>F2FS+PFTL</a:t>
            </a:r>
            <a:r>
              <a:rPr lang="ko-KR" altLang="en-US" dirty="0">
                <a:ea typeface="맑은 고딕"/>
              </a:rPr>
              <a:t>의 이용률과 비교함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AMF</a:t>
            </a:r>
            <a:r>
              <a:rPr lang="ko-KR" altLang="en-US" dirty="0">
                <a:ea typeface="맑은 고딕"/>
              </a:rPr>
              <a:t>를 </a:t>
            </a:r>
            <a:r>
              <a:rPr lang="ko-KR" altLang="en-US" dirty="0" err="1">
                <a:ea typeface="맑은 고딕"/>
              </a:rPr>
              <a:t>사용했을때</a:t>
            </a:r>
            <a:r>
              <a:rPr lang="ko-KR" altLang="en-US" dirty="0">
                <a:ea typeface="맑은 고딕"/>
              </a:rPr>
              <a:t> 크게 </a:t>
            </a:r>
            <a:r>
              <a:rPr lang="en-US" altLang="ko-KR" dirty="0">
                <a:ea typeface="맑은 고딕"/>
              </a:rPr>
              <a:t>CPU </a:t>
            </a:r>
            <a:r>
              <a:rPr lang="ko-KR" altLang="en-US" dirty="0">
                <a:ea typeface="맑은 고딕"/>
              </a:rPr>
              <a:t>사용량이 증가하거나 하지 않음</a:t>
            </a:r>
            <a:r>
              <a:rPr lang="en-US" altLang="ko-KR" dirty="0">
                <a:ea typeface="맑은 고딕"/>
              </a:rPr>
              <a:t>. AMF</a:t>
            </a:r>
            <a:r>
              <a:rPr lang="ko-KR" altLang="en-US" dirty="0">
                <a:ea typeface="맑은 고딕"/>
              </a:rPr>
              <a:t>에서 복잡한 알고리즘을 사용하는 것이 아니고 블록 </a:t>
            </a:r>
            <a:r>
              <a:rPr lang="en-US" altLang="ko-KR" dirty="0">
                <a:ea typeface="맑은 고딕"/>
              </a:rPr>
              <a:t>I/O</a:t>
            </a:r>
            <a:r>
              <a:rPr lang="ko-KR" altLang="en-US" dirty="0">
                <a:ea typeface="맑은 고딕"/>
              </a:rPr>
              <a:t> 인터페이스만 수정했기 때문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88686833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Postmark(H)</a:t>
            </a:r>
            <a:r>
              <a:rPr lang="ko-KR" altLang="en-US" dirty="0">
                <a:ea typeface="맑은 고딕"/>
              </a:rPr>
              <a:t>를 </a:t>
            </a:r>
            <a:r>
              <a:rPr lang="en-US" altLang="ko-KR" dirty="0">
                <a:ea typeface="맑은 고딕"/>
              </a:rPr>
              <a:t>AMF, PFTL, DFTL </a:t>
            </a:r>
            <a:r>
              <a:rPr lang="ko-KR" altLang="en-US" dirty="0">
                <a:ea typeface="맑은 고딕"/>
              </a:rPr>
              <a:t>이용하여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각각 다르게 측정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특히 </a:t>
            </a:r>
            <a:r>
              <a:rPr lang="en-US" altLang="ko-KR" dirty="0">
                <a:ea typeface="맑은 고딕"/>
              </a:rPr>
              <a:t>write latency</a:t>
            </a:r>
            <a:r>
              <a:rPr lang="ko-KR" altLang="en-US" dirty="0">
                <a:ea typeface="맑은 고딕"/>
              </a:rPr>
              <a:t>를 집중적으로 수행함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AMF</a:t>
            </a:r>
            <a:r>
              <a:rPr lang="ko-KR" altLang="en-US" dirty="0">
                <a:ea typeface="맑은 고딕"/>
              </a:rPr>
              <a:t>는 가장 짧은 </a:t>
            </a:r>
            <a:r>
              <a:rPr lang="en-US" altLang="ko-KR" dirty="0">
                <a:ea typeface="맑은 고딕"/>
              </a:rPr>
              <a:t>latency</a:t>
            </a:r>
            <a:r>
              <a:rPr lang="ko-KR" altLang="en-US" dirty="0">
                <a:ea typeface="맑은 고딕"/>
              </a:rPr>
              <a:t>를 보여줌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 err="1">
                <a:ea typeface="맑은 고딕"/>
              </a:rPr>
              <a:t>Ftl</a:t>
            </a:r>
            <a:r>
              <a:rPr lang="ko-KR" altLang="en-US" dirty="0">
                <a:ea typeface="맑은 고딕"/>
              </a:rPr>
              <a:t>내에서 적은 기능만 수행하기 때문에 가장 </a:t>
            </a:r>
            <a:r>
              <a:rPr lang="en-US" altLang="ko-KR" dirty="0">
                <a:ea typeface="맑은 고딕"/>
              </a:rPr>
              <a:t>latency </a:t>
            </a:r>
            <a:r>
              <a:rPr lang="ko-KR" altLang="en-US" dirty="0">
                <a:ea typeface="맑은 고딕"/>
              </a:rPr>
              <a:t>없는 </a:t>
            </a:r>
            <a:r>
              <a:rPr lang="en-US" altLang="ko-KR" dirty="0">
                <a:ea typeface="맑은 고딕"/>
              </a:rPr>
              <a:t>I/O </a:t>
            </a:r>
            <a:r>
              <a:rPr lang="ko-KR" altLang="en-US" dirty="0">
                <a:ea typeface="맑은 고딕"/>
              </a:rPr>
              <a:t>응답 시간을 가지고 있음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하지만 </a:t>
            </a:r>
            <a:r>
              <a:rPr lang="en-US" altLang="ko-KR" dirty="0">
                <a:ea typeface="맑은 고딕"/>
              </a:rPr>
              <a:t>PFTL</a:t>
            </a:r>
            <a:r>
              <a:rPr lang="ko-KR" altLang="en-US" dirty="0">
                <a:ea typeface="맑은 고딕"/>
              </a:rPr>
              <a:t>와 </a:t>
            </a:r>
            <a:r>
              <a:rPr lang="en-US" altLang="ko-KR" dirty="0">
                <a:ea typeface="맑은 고딕"/>
              </a:rPr>
              <a:t>DFTL</a:t>
            </a:r>
            <a:r>
              <a:rPr lang="ko-KR" altLang="en-US" dirty="0">
                <a:ea typeface="맑은 고딕"/>
              </a:rPr>
              <a:t>은 여전히 </a:t>
            </a:r>
            <a:r>
              <a:rPr lang="en-US" altLang="ko-KR" dirty="0">
                <a:ea typeface="맑은 고딕"/>
              </a:rPr>
              <a:t>GC</a:t>
            </a:r>
            <a:r>
              <a:rPr lang="ko-KR" altLang="en-US" dirty="0">
                <a:ea typeface="맑은 고딕"/>
              </a:rPr>
              <a:t>와 </a:t>
            </a:r>
            <a:r>
              <a:rPr lang="en-US" altLang="ko-KR" dirty="0">
                <a:ea typeface="맑은 고딕"/>
              </a:rPr>
              <a:t>mapping </a:t>
            </a:r>
            <a:r>
              <a:rPr lang="ko-KR" altLang="en-US" dirty="0">
                <a:ea typeface="맑은 고딕"/>
              </a:rPr>
              <a:t>작업 등을 담당하고 있어서 응답 시간이 느림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971469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89904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확장된 </a:t>
            </a:r>
            <a:r>
              <a:rPr lang="en-US" altLang="ko-KR" dirty="0">
                <a:ea typeface="맑은 고딕"/>
              </a:rPr>
              <a:t>I/O </a:t>
            </a:r>
            <a:r>
              <a:rPr lang="ko-KR" altLang="en-US" dirty="0">
                <a:ea typeface="맑은 고딕"/>
              </a:rPr>
              <a:t>인터페이스를 통해 시스템 수준의 정보를 </a:t>
            </a:r>
            <a:r>
              <a:rPr lang="en-US" altLang="ko-KR" dirty="0">
                <a:ea typeface="맑은 고딕"/>
              </a:rPr>
              <a:t>FTL</a:t>
            </a:r>
            <a:r>
              <a:rPr lang="ko-KR" altLang="en-US" dirty="0">
                <a:ea typeface="맑은 고딕"/>
              </a:rPr>
              <a:t>에 전달하는 것은 디바이스 수준의 최적화에 유리하기 때문에 주목을 받고 있습니다</a:t>
            </a:r>
            <a:r>
              <a:rPr lang="en-US" altLang="ko-KR" dirty="0">
                <a:ea typeface="맑은 고딕"/>
              </a:rPr>
              <a:t>[15, 28, 9, 17]. </a:t>
            </a:r>
            <a:r>
              <a:rPr lang="ko-KR" altLang="en-US" dirty="0">
                <a:ea typeface="맑은 고딕"/>
              </a:rPr>
              <a:t>하지만 더 많은 하드웨어 리소스와 더 큰 설계 복잡성을 요구함</a:t>
            </a:r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-&gt; AMF</a:t>
            </a:r>
            <a:r>
              <a:rPr lang="ko-KR" altLang="en-US" dirty="0">
                <a:ea typeface="맑은 고딕"/>
              </a:rPr>
              <a:t>에서는 호스트 소프트웨어가 플래시 디바이스를 직접 관리하므로 추가 인터페이스나 호스트 기능을 디바이스에 </a:t>
            </a:r>
            <a:r>
              <a:rPr lang="ko-KR" altLang="en-US" dirty="0" err="1">
                <a:ea typeface="맑은 고딕"/>
              </a:rPr>
              <a:t>오프로드하지</a:t>
            </a:r>
            <a:r>
              <a:rPr lang="ko-KR" altLang="en-US" dirty="0">
                <a:ea typeface="맑은 고딕"/>
              </a:rPr>
              <a:t> 않고도 시스템 수준 정보를 쉽게 활용할 수 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기존 </a:t>
            </a:r>
            <a:r>
              <a:rPr lang="en-US" altLang="ko-KR" dirty="0">
                <a:ea typeface="맑은 고딕"/>
              </a:rPr>
              <a:t>FFS</a:t>
            </a:r>
            <a:r>
              <a:rPr lang="ko-KR" altLang="en-US" dirty="0">
                <a:ea typeface="맑은 고딕"/>
              </a:rPr>
              <a:t>랑 </a:t>
            </a:r>
            <a:r>
              <a:rPr lang="en-US" altLang="ko-KR" dirty="0" err="1">
                <a:ea typeface="맑은 고딕"/>
              </a:rPr>
              <a:t>NoFTL</a:t>
            </a:r>
            <a:r>
              <a:rPr lang="ko-KR" altLang="en-US" dirty="0">
                <a:ea typeface="맑은 고딕"/>
              </a:rPr>
              <a:t>의 경우 </a:t>
            </a:r>
            <a:r>
              <a:rPr lang="en-US" altLang="ko-KR" dirty="0">
                <a:ea typeface="맑은 고딕"/>
              </a:rPr>
              <a:t>NAND </a:t>
            </a:r>
            <a:r>
              <a:rPr lang="ko-KR" altLang="en-US" dirty="0">
                <a:ea typeface="맑은 고딕"/>
              </a:rPr>
              <a:t>전용 인터페이스를 통해 기존 </a:t>
            </a:r>
            <a:r>
              <a:rPr lang="en-US" altLang="ko-KR" dirty="0">
                <a:ea typeface="맑은 고딕"/>
              </a:rPr>
              <a:t>NAND</a:t>
            </a:r>
            <a:r>
              <a:rPr lang="ko-KR" altLang="en-US" dirty="0">
                <a:ea typeface="맑은 고딕"/>
              </a:rPr>
              <a:t>를 직접 처리하도록 설계하였고 메모리와 </a:t>
            </a:r>
            <a:r>
              <a:rPr lang="en-US" altLang="ko-KR" dirty="0">
                <a:ea typeface="맑은 고딕"/>
              </a:rPr>
              <a:t>CPU</a:t>
            </a:r>
            <a:r>
              <a:rPr lang="ko-KR" altLang="en-US" dirty="0">
                <a:ea typeface="맑은 고딕"/>
              </a:rPr>
              <a:t>의 사용도 효율적이었음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-&gt; </a:t>
            </a:r>
            <a:r>
              <a:rPr lang="ko-KR" altLang="en-US" dirty="0">
                <a:ea typeface="맑은 고딕"/>
              </a:rPr>
              <a:t>하지만 </a:t>
            </a:r>
            <a:r>
              <a:rPr lang="en-US" altLang="ko-KR" dirty="0">
                <a:ea typeface="맑은 고딕"/>
              </a:rPr>
              <a:t>SSD </a:t>
            </a:r>
            <a:r>
              <a:rPr lang="ko-KR" altLang="en-US" dirty="0">
                <a:ea typeface="맑은 고딕"/>
              </a:rPr>
              <a:t>회사는 다양하게 있기 때문에 각자 공정 기술도 다양하고 관리 하는 것은 불가능함</a:t>
            </a:r>
            <a:r>
              <a:rPr lang="en-US" altLang="ko-KR" dirty="0">
                <a:ea typeface="맑은 고딕"/>
              </a:rPr>
              <a:t>. </a:t>
            </a: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DFS</a:t>
            </a:r>
            <a:r>
              <a:rPr lang="ko-KR" altLang="en-US" dirty="0">
                <a:ea typeface="맑은 고딕"/>
              </a:rPr>
              <a:t>같은 경우 로그 구조 기반의 </a:t>
            </a:r>
            <a:r>
              <a:rPr lang="en-US" altLang="ko-KR" dirty="0">
                <a:ea typeface="맑은 고딕"/>
              </a:rPr>
              <a:t>LFS</a:t>
            </a:r>
            <a:r>
              <a:rPr lang="ko-KR" altLang="en-US" dirty="0">
                <a:ea typeface="맑은 고딕"/>
              </a:rPr>
              <a:t>인 경우 </a:t>
            </a:r>
            <a:r>
              <a:rPr lang="en-US" altLang="ko-KR" dirty="0">
                <a:ea typeface="맑은 고딕"/>
              </a:rPr>
              <a:t>FTL</a:t>
            </a:r>
            <a:r>
              <a:rPr lang="ko-KR" altLang="en-US" dirty="0">
                <a:ea typeface="맑은 고딕"/>
              </a:rPr>
              <a:t>에서도 </a:t>
            </a:r>
            <a:r>
              <a:rPr lang="en-US" altLang="ko-KR" dirty="0">
                <a:ea typeface="맑은 고딕"/>
              </a:rPr>
              <a:t>GC</a:t>
            </a:r>
            <a:r>
              <a:rPr lang="ko-KR" altLang="en-US" dirty="0">
                <a:ea typeface="맑은 고딕"/>
              </a:rPr>
              <a:t>를 수행한다는 점에서 호스트 기반 </a:t>
            </a:r>
            <a:r>
              <a:rPr lang="en-US" altLang="ko-KR" dirty="0">
                <a:ea typeface="맑은 고딕"/>
              </a:rPr>
              <a:t>FTL</a:t>
            </a:r>
            <a:r>
              <a:rPr lang="ko-KR" altLang="en-US" dirty="0">
                <a:ea typeface="맑은 고딕"/>
              </a:rPr>
              <a:t>은 기존 </a:t>
            </a:r>
            <a:r>
              <a:rPr lang="en-US" altLang="ko-KR" dirty="0">
                <a:ea typeface="맑은 고딕"/>
              </a:rPr>
              <a:t>FTL </a:t>
            </a:r>
            <a:r>
              <a:rPr lang="ko-KR" altLang="en-US" dirty="0">
                <a:ea typeface="맑은 고딕"/>
              </a:rPr>
              <a:t>기반 스토리지가 가지고 있는 중복에 관한 문제를 여전히 가지고 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SDF</a:t>
            </a:r>
            <a:r>
              <a:rPr lang="ko-KR" altLang="en-US" dirty="0">
                <a:ea typeface="맑은 고딕"/>
              </a:rPr>
              <a:t>는 어플리케이션이 직접 디바이스를 관리 할 수 있다는 점에서 유사한 점을 가지고 있지만</a:t>
            </a:r>
            <a:r>
              <a:rPr lang="en-US" altLang="ko-KR" dirty="0">
                <a:ea typeface="맑은 고딕"/>
              </a:rPr>
              <a:t>, SDF</a:t>
            </a:r>
            <a:r>
              <a:rPr lang="ko-KR" altLang="en-US" dirty="0">
                <a:ea typeface="맑은 고딕"/>
              </a:rPr>
              <a:t>는 데이터센터처럼 집약적인 </a:t>
            </a:r>
            <a:r>
              <a:rPr lang="en-US" altLang="ko-KR" dirty="0">
                <a:ea typeface="맑은 고딕"/>
              </a:rPr>
              <a:t>I/O </a:t>
            </a:r>
            <a:r>
              <a:rPr lang="ko-KR" altLang="en-US" dirty="0">
                <a:ea typeface="맑은 고딕"/>
              </a:rPr>
              <a:t>처리량이 중요한 특수환경에 적합하다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REDO</a:t>
            </a:r>
            <a:r>
              <a:rPr lang="ko-KR" altLang="en-US" dirty="0">
                <a:ea typeface="맑은 고딕"/>
              </a:rPr>
              <a:t>에서는 다중 채널에 관한 활용 등 주요 기술 문제는 고려하지 않았으며 실제 어플리케이션에서 실현 가능성을 알기 어려운 시뮬레이션 스터디에 기반을 하고 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AMF</a:t>
            </a:r>
            <a:r>
              <a:rPr lang="ko-KR" altLang="en-US" dirty="0">
                <a:ea typeface="맑은 고딕"/>
              </a:rPr>
              <a:t>는 중복에 관한 문제도 없고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더 일반적인 환경에도 적용되며 영향과 실현 가능성도 비교적 명확하게 알 수 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1933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또한 </a:t>
            </a:r>
            <a:r>
              <a:rPr lang="ko-KR" altLang="en-US" dirty="0" err="1">
                <a:ea typeface="맑은 고딕"/>
              </a:rPr>
              <a:t>하이레벨에</a:t>
            </a:r>
            <a:r>
              <a:rPr lang="ko-KR" altLang="en-US" dirty="0">
                <a:ea typeface="맑은 고딕"/>
              </a:rPr>
              <a:t> 대한 이해가 없어 어플리케이션이 이미 수행하고 있는 작업과 </a:t>
            </a:r>
            <a:r>
              <a:rPr lang="en-US" altLang="ko-KR" dirty="0">
                <a:ea typeface="맑은 고딕"/>
              </a:rPr>
              <a:t>FTL</a:t>
            </a:r>
            <a:r>
              <a:rPr lang="ko-KR" altLang="en-US" dirty="0">
                <a:ea typeface="맑은 고딕"/>
              </a:rPr>
              <a:t>이 수행하고 있는 작업이 상당 부분 겹친다는 것이다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이는 하드웨어 리소스를 낭비하기도 하고 </a:t>
            </a:r>
            <a:r>
              <a:rPr lang="en-US" altLang="ko-KR" dirty="0">
                <a:ea typeface="맑은 고딕"/>
              </a:rPr>
              <a:t>extra I/O</a:t>
            </a:r>
            <a:r>
              <a:rPr lang="ko-KR" altLang="en-US" dirty="0">
                <a:ea typeface="맑은 고딕"/>
              </a:rPr>
              <a:t>를 유발하기도 한다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</p:txBody>
      </p:sp>
    </p:spTree>
    <p:extLst>
      <p:ext uri="{BB962C8B-B14F-4D97-AF65-F5344CB8AC3E}">
        <p14:creationId xmlns:p14="http://schemas.microsoft.com/office/powerpoint/2010/main" val="105768287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09843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AMF</a:t>
            </a:r>
            <a:r>
              <a:rPr lang="ko-KR" altLang="en-US" dirty="0">
                <a:ea typeface="맑은 고딕"/>
              </a:rPr>
              <a:t>는 </a:t>
            </a:r>
            <a:r>
              <a:rPr lang="en-US" altLang="ko-KR" dirty="0">
                <a:ea typeface="맑은 고딕"/>
              </a:rPr>
              <a:t>NAND </a:t>
            </a:r>
            <a:r>
              <a:rPr lang="ko-KR" altLang="en-US" dirty="0">
                <a:ea typeface="맑은 고딕"/>
              </a:rPr>
              <a:t>디바이스와 공급업체별 세부 정보를 숨기면서 플래시 스토리지를 </a:t>
            </a:r>
            <a:r>
              <a:rPr lang="en-US" altLang="ko-KR" dirty="0">
                <a:ea typeface="맑은 고딕"/>
              </a:rPr>
              <a:t>append-only </a:t>
            </a:r>
            <a:r>
              <a:rPr lang="ko-KR" altLang="en-US" dirty="0">
                <a:ea typeface="맑은 고딕"/>
              </a:rPr>
              <a:t>세그먼트로 노출하는 새로운 블록 </a:t>
            </a:r>
            <a:r>
              <a:rPr lang="en-US" altLang="ko-KR" dirty="0">
                <a:ea typeface="맑은 고딕"/>
              </a:rPr>
              <a:t>I/O </a:t>
            </a:r>
            <a:r>
              <a:rPr lang="ko-KR" altLang="en-US" dirty="0">
                <a:ea typeface="맑은 고딕"/>
              </a:rPr>
              <a:t>인터페이스를 </a:t>
            </a:r>
            <a:r>
              <a:rPr lang="ko-KR" altLang="en-US" dirty="0" err="1">
                <a:ea typeface="맑은 고딕"/>
              </a:rPr>
              <a:t>기반으로합니다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기존의 파일시스템과 </a:t>
            </a:r>
            <a:r>
              <a:rPr lang="en-US" altLang="ko-KR" dirty="0">
                <a:ea typeface="맑은 고딕"/>
              </a:rPr>
              <a:t>FTL</a:t>
            </a:r>
            <a:r>
              <a:rPr lang="ko-KR" altLang="en-US" dirty="0">
                <a:ea typeface="맑은 고딕"/>
              </a:rPr>
              <a:t>의 조합보다 더 우수한 성능을 보여주며 </a:t>
            </a:r>
            <a:r>
              <a:rPr lang="en-US" altLang="ko-KR" dirty="0">
                <a:ea typeface="맑은 고딕"/>
              </a:rPr>
              <a:t>AMF</a:t>
            </a:r>
            <a:r>
              <a:rPr lang="ko-KR" altLang="en-US" dirty="0">
                <a:ea typeface="맑은 고딕"/>
              </a:rPr>
              <a:t>의 개념은 다양한 유형의 시스템에 적용될 수 있습니다</a:t>
            </a:r>
            <a:r>
              <a:rPr lang="en-US" altLang="ko-KR" dirty="0">
                <a:ea typeface="맑은 고딕"/>
              </a:rPr>
              <a:t>., </a:t>
            </a:r>
            <a:r>
              <a:rPr lang="ko-KR" altLang="en-US" dirty="0">
                <a:ea typeface="맑은 고딕"/>
              </a:rPr>
              <a:t>특히 스토리지를 관리하기 위해 로그 구조적 접근 방식을 사용하는 시스템에 적용할 수 있습니다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많은 데이터베이스 관리 시스템이 </a:t>
            </a:r>
            <a:r>
              <a:rPr lang="en-US" altLang="ko-KR" dirty="0">
                <a:ea typeface="맑은 고딕"/>
              </a:rPr>
              <a:t>LFS</a:t>
            </a:r>
            <a:r>
              <a:rPr lang="ko-KR" altLang="en-US" dirty="0">
                <a:ea typeface="맑은 고딕"/>
              </a:rPr>
              <a:t>와 유사한 방법을 따르므로 이러한 시스템에서 </a:t>
            </a:r>
            <a:r>
              <a:rPr lang="en-US" altLang="ko-KR" dirty="0">
                <a:ea typeface="맑은 고딕"/>
              </a:rPr>
              <a:t>AMF</a:t>
            </a:r>
            <a:r>
              <a:rPr lang="ko-KR" altLang="en-US" dirty="0">
                <a:ea typeface="맑은 고딕"/>
              </a:rPr>
              <a:t>를 구현하는 것이 간단할 것으로 예상됩니다</a:t>
            </a:r>
            <a:r>
              <a:rPr lang="en-US" altLang="ko-KR" dirty="0">
                <a:ea typeface="맑은 고딕"/>
              </a:rPr>
              <a:t>. </a:t>
            </a:r>
          </a:p>
          <a:p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09724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985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그래서 이 논문에서 제안한 </a:t>
            </a:r>
            <a:r>
              <a:rPr lang="en-US" altLang="ko-KR" dirty="0">
                <a:ea typeface="맑은 고딕"/>
              </a:rPr>
              <a:t>application-managed </a:t>
            </a:r>
            <a:r>
              <a:rPr lang="en-US" altLang="ko-KR" dirty="0" err="1">
                <a:ea typeface="맑은 고딕"/>
              </a:rPr>
              <a:t>falsh</a:t>
            </a:r>
            <a:r>
              <a:rPr lang="en-US" altLang="ko-KR" dirty="0">
                <a:ea typeface="맑은 고딕"/>
              </a:rPr>
              <a:t>, AMF</a:t>
            </a:r>
            <a:r>
              <a:rPr lang="ko-KR" altLang="en-US" dirty="0">
                <a:ea typeface="맑은 고딕"/>
              </a:rPr>
              <a:t>는 플래시 관리를 디바이스에서 어플리케이션으로 상당부분 넘깁니다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디바이스는 오류 없는 스토리지 접근과 버스 혹은 채널에서의 효율적인 </a:t>
            </a:r>
            <a:r>
              <a:rPr lang="ko-KR" altLang="en-US" dirty="0" err="1">
                <a:ea typeface="맑은 고딕"/>
              </a:rPr>
              <a:t>병렬성</a:t>
            </a:r>
            <a:r>
              <a:rPr lang="ko-KR" altLang="en-US" dirty="0">
                <a:ea typeface="맑은 고딕"/>
              </a:rPr>
              <a:t> 지원 제공</a:t>
            </a:r>
            <a:r>
              <a:rPr lang="en-US" altLang="ko-KR" dirty="0">
                <a:ea typeface="맑은 고딕"/>
              </a:rPr>
              <a:t>, wear </a:t>
            </a:r>
            <a:r>
              <a:rPr lang="ko-KR" altLang="en-US" dirty="0" err="1">
                <a:ea typeface="맑은 고딕"/>
              </a:rPr>
              <a:t>레벨링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배드블록</a:t>
            </a:r>
            <a:r>
              <a:rPr lang="ko-KR" altLang="en-US" dirty="0">
                <a:ea typeface="맑은 고딕"/>
              </a:rPr>
              <a:t> 관리 정도로 역할이 감소됩니다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AMF</a:t>
            </a:r>
            <a:r>
              <a:rPr lang="ko-KR" altLang="en-US" dirty="0">
                <a:ea typeface="맑은 고딕"/>
              </a:rPr>
              <a:t>는 다양한 어플리케이션에서의 범용성을 위해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새로운 </a:t>
            </a:r>
            <a:r>
              <a:rPr lang="en-US" altLang="ko-KR" dirty="0">
                <a:ea typeface="맑은 고딕"/>
              </a:rPr>
              <a:t>BLOCK I/O interface</a:t>
            </a:r>
            <a:r>
              <a:rPr lang="ko-KR" altLang="en-US" dirty="0">
                <a:ea typeface="맑은 고딕"/>
              </a:rPr>
              <a:t>를 만들었습니다</a:t>
            </a:r>
            <a:r>
              <a:rPr lang="en-US" altLang="ko-KR" dirty="0">
                <a:ea typeface="맑은 고딕"/>
              </a:rPr>
              <a:t>.                                                         </a:t>
            </a:r>
          </a:p>
          <a:p>
            <a:r>
              <a:rPr lang="en-US" altLang="ko-KR" dirty="0">
                <a:ea typeface="맑은 고딕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</p:txBody>
      </p:sp>
    </p:spTree>
    <p:extLst>
      <p:ext uri="{BB962C8B-B14F-4D97-AF65-F5344CB8AC3E}">
        <p14:creationId xmlns:p14="http://schemas.microsoft.com/office/powerpoint/2010/main" val="2703066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2335471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933413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998538"/>
            <a:ext cx="1943100" cy="58594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998538"/>
            <a:ext cx="5676900" cy="58594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386852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671573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910502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608725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4426868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594083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110994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174832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762016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6163358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2591332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2266420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245793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738085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3886200"/>
            <a:ext cx="3762375" cy="297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5" y="3886200"/>
            <a:ext cx="3762375" cy="297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834647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965007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588940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75830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308880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885783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98538"/>
            <a:ext cx="7772400" cy="288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3886200"/>
            <a:ext cx="767715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" charset="0"/>
              </a:rPr>
              <a:t>Click to edit Master text styles</a:t>
            </a:r>
          </a:p>
          <a:p>
            <a:pPr lvl="1"/>
            <a:r>
              <a:rPr lang="en-US">
                <a:sym typeface="Calibri" charset="0"/>
              </a:rPr>
              <a:t>Second level</a:t>
            </a:r>
          </a:p>
          <a:p>
            <a:pPr lvl="2"/>
            <a:r>
              <a:rPr lang="en-US">
                <a:sym typeface="Calibri" charset="0"/>
              </a:rPr>
              <a:t>Third level</a:t>
            </a:r>
          </a:p>
          <a:p>
            <a:pPr lvl="3"/>
            <a:r>
              <a:rPr lang="en-US">
                <a:sym typeface="Calibri" charset="0"/>
              </a:rPr>
              <a:t>Fourth level</a:t>
            </a:r>
          </a:p>
          <a:p>
            <a:pPr lvl="4"/>
            <a:r>
              <a:rPr lang="en-US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  <a:sym typeface="Gill Sans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056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algn="l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4191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8763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13335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17907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22479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27051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31623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36195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092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ctr" anchorCtr="0" compatLnSpc="1"/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/>
          <a:p>
            <a:pPr lvl="0"/>
            <a:r>
              <a:rPr lang="en-US">
                <a:sym typeface="Calibri Bold" charset="0"/>
              </a:rPr>
              <a:t>Click to edit Master text styles</a:t>
            </a:r>
          </a:p>
          <a:p>
            <a:pPr lvl="1"/>
            <a:r>
              <a:rPr lang="en-US">
                <a:sym typeface="Calibri" charset="0"/>
              </a:rPr>
              <a:t>Second level</a:t>
            </a:r>
          </a:p>
          <a:p>
            <a:pPr lvl="2"/>
            <a:r>
              <a:rPr lang="en-US">
                <a:sym typeface="Calibri" charset="0"/>
              </a:rPr>
              <a:t>Third level</a:t>
            </a:r>
          </a:p>
          <a:p>
            <a:pPr lvl="3"/>
            <a:r>
              <a:rPr lang="en-US">
                <a:sym typeface="Calibri" charset="0"/>
              </a:rPr>
              <a:t>Fourth level</a:t>
            </a:r>
          </a:p>
          <a:p>
            <a:pPr lvl="4"/>
            <a:r>
              <a:rPr lang="en-US">
                <a:sym typeface="Calibri" charset="0"/>
              </a:rPr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585802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panose="05000000000000000000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panose="05000000000000000000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9.sv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692150" y="447357"/>
            <a:ext cx="791845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3600" b="1" kern="0" dirty="0">
                <a:solidFill>
                  <a:srgbClr val="000000"/>
                </a:solidFill>
                <a:latin typeface="Calibri"/>
                <a:ea typeface="+mj-ea"/>
                <a:cs typeface="+mj-cs"/>
                <a:sym typeface="Gill Sans" charset="0"/>
              </a:rPr>
              <a:t>Application-Managed Flash</a:t>
            </a:r>
            <a:endParaRPr kumimoji="0" lang="en-US" altLang="ko-KR" sz="3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  <a:sym typeface="Gill Sans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 bwMode="auto">
          <a:xfrm>
            <a:off x="609600" y="5737616"/>
            <a:ext cx="76787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  <a:sym typeface="Gill Sans" charset="0"/>
              </a:rPr>
              <a:t>Presenter:</a:t>
            </a:r>
            <a:r>
              <a:rPr lang="en-US" sz="2000" kern="0" dirty="0">
                <a:solidFill>
                  <a:srgbClr val="000000"/>
                </a:solidFill>
                <a:latin typeface="Calibri" pitchFamily="34" charset="0"/>
                <a:sym typeface="Gill Sans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Calibri" pitchFamily="34" charset="0"/>
                <a:sym typeface="Gill Sans" charset="0"/>
              </a:rPr>
              <a:t>Daehan</a:t>
            </a:r>
            <a:r>
              <a:rPr lang="en-US" sz="2000" kern="0" dirty="0">
                <a:solidFill>
                  <a:srgbClr val="000000"/>
                </a:solidFill>
                <a:latin typeface="Calibri" pitchFamily="34" charset="0"/>
                <a:sym typeface="Gill Sans" charset="0"/>
              </a:rPr>
              <a:t> Lee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sym typeface="Gill Sans" charset="0"/>
              </a:rPr>
              <a:t>Data-Intensive Computing Systems Laboratory(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sym typeface="Gill Sans" charset="0"/>
              </a:rPr>
              <a:t>DataLab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sym typeface="Gill Sans" charset="0"/>
              </a:rPr>
              <a:t>), DGIST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  <a:sym typeface="Gill Sans" charset="0"/>
            </a:endParaRPr>
          </a:p>
        </p:txBody>
      </p:sp>
      <p:sp>
        <p:nvSpPr>
          <p:cNvPr id="6" name="Rectangle 2"/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Gill Sans" charset="0"/>
                <a:cs typeface="Gill Sans" charset="0"/>
              </a:rPr>
              <a:t>DGIST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ED1B49F-1AFC-470D-B429-02D9366F495B}"/>
              </a:ext>
            </a:extLst>
          </p:cNvPr>
          <p:cNvSpPr txBox="1"/>
          <p:nvPr/>
        </p:nvSpPr>
        <p:spPr bwMode="auto">
          <a:xfrm>
            <a:off x="685605" y="3017985"/>
            <a:ext cx="7771558" cy="15464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ctr" defTabSz="91440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1" dirty="0" err="1">
                <a:latin typeface="Calibri"/>
                <a:ea typeface="ヒラギノ角ゴ ProN W3"/>
                <a:cs typeface="+mn-lt"/>
              </a:rPr>
              <a:t>Sungjin</a:t>
            </a:r>
            <a:r>
              <a:rPr lang="en-US" i="1" dirty="0">
                <a:latin typeface="Calibri"/>
                <a:ea typeface="ヒラギノ角ゴ ProN W3"/>
                <a:cs typeface="+mn-lt"/>
              </a:rPr>
              <a:t> Lee, Ming Liu, </a:t>
            </a:r>
            <a:r>
              <a:rPr lang="en-US" i="1" dirty="0" err="1">
                <a:latin typeface="Calibri"/>
                <a:ea typeface="ヒラギノ角ゴ ProN W3"/>
                <a:cs typeface="+mn-lt"/>
              </a:rPr>
              <a:t>Sangwoo</a:t>
            </a:r>
            <a:r>
              <a:rPr lang="en-US" i="1" dirty="0">
                <a:latin typeface="Calibri"/>
                <a:ea typeface="ヒラギノ角ゴ ProN W3"/>
                <a:cs typeface="+mn-lt"/>
              </a:rPr>
              <a:t> Jun, and </a:t>
            </a:r>
            <a:r>
              <a:rPr lang="en-US" i="1" dirty="0" err="1">
                <a:latin typeface="Calibri"/>
                <a:ea typeface="ヒラギノ角ゴ ProN W3"/>
                <a:cs typeface="+mn-lt"/>
              </a:rPr>
              <a:t>Shuotao</a:t>
            </a:r>
            <a:r>
              <a:rPr lang="en-US" i="1" dirty="0">
                <a:latin typeface="Calibri"/>
                <a:ea typeface="ヒラギノ角ゴ ProN W3"/>
                <a:cs typeface="+mn-lt"/>
              </a:rPr>
              <a:t> Xu, MIT CSAIL; </a:t>
            </a:r>
          </a:p>
          <a:p>
            <a:pPr algn="ctr" defTabSz="91440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1" dirty="0" err="1">
                <a:latin typeface="Calibri"/>
                <a:ea typeface="ヒラギノ角ゴ ProN W3"/>
                <a:cs typeface="+mn-lt"/>
              </a:rPr>
              <a:t>Jihong</a:t>
            </a:r>
            <a:r>
              <a:rPr lang="en-US" i="1" dirty="0">
                <a:latin typeface="Calibri"/>
                <a:ea typeface="ヒラギノ角ゴ ProN W3"/>
                <a:cs typeface="+mn-lt"/>
              </a:rPr>
              <a:t> Kim, Seoul National University; Arvind, MIT CSAIL</a:t>
            </a:r>
          </a:p>
          <a:p>
            <a:pPr algn="ctr" defTabSz="914400">
              <a:spcBef>
                <a:spcPct val="0"/>
              </a:spcBef>
              <a:spcAft>
                <a:spcPct val="0"/>
              </a:spcAft>
              <a:defRPr/>
            </a:pPr>
            <a:endParaRPr lang="en-US" i="1" dirty="0">
              <a:latin typeface="Calibri"/>
              <a:ea typeface="ヒラギノ角ゴ ProN W3"/>
              <a:cs typeface="+mn-lt"/>
            </a:endParaRPr>
          </a:p>
          <a:p>
            <a:pPr defTabSz="914400">
              <a:spcBef>
                <a:spcPct val="0"/>
              </a:spcBef>
              <a:spcAft>
                <a:spcPct val="0"/>
              </a:spcAft>
              <a:defRPr/>
            </a:pPr>
            <a:endParaRPr lang="en-US" i="1" dirty="0">
              <a:latin typeface="Calibri"/>
              <a:cs typeface="Calibri"/>
            </a:endParaRPr>
          </a:p>
          <a:p>
            <a:pPr algn="ctr" defTabSz="914400">
              <a:defRPr/>
            </a:pPr>
            <a:r>
              <a:rPr lang="en-US" altLang="ko-KR" dirty="0">
                <a:ea typeface="+mn-lt"/>
                <a:cs typeface="+mn-lt"/>
              </a:rPr>
              <a:t>14th USENIX Conference on File and Storage Technologies (FAST ’16)</a:t>
            </a:r>
            <a:endParaRPr lang="en-US" altLang="ko-KR" dirty="0">
              <a:cs typeface="Calibri"/>
            </a:endParaRPr>
          </a:p>
          <a:p>
            <a:pPr defTabSz="914400">
              <a:defRPr/>
            </a:pP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3921800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AMF Block I/O abstraction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r>
              <a:rPr lang="en-US" altLang="en-US" dirty="0"/>
              <a:t>AMF Block I/O interface</a:t>
            </a:r>
          </a:p>
          <a:p>
            <a:pPr marL="279400" lvl="1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graphicFrame>
        <p:nvGraphicFramePr>
          <p:cNvPr id="34" name="표 13">
            <a:extLst>
              <a:ext uri="{FF2B5EF4-FFF2-40B4-BE49-F238E27FC236}">
                <a16:creationId xmlns:a16="http://schemas.microsoft.com/office/drawing/2014/main" id="{1CC2AE4D-8007-438D-21E5-210C1E9460FD}"/>
              </a:ext>
            </a:extLst>
          </p:cNvPr>
          <p:cNvGraphicFramePr>
            <a:graphicFrameLocks noGrp="1"/>
          </p:cNvGraphicFramePr>
          <p:nvPr/>
        </p:nvGraphicFramePr>
        <p:xfrm>
          <a:off x="971974" y="4770121"/>
          <a:ext cx="161124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244">
                  <a:extLst>
                    <a:ext uri="{9D8B030D-6E8A-4147-A177-3AD203B41FA5}">
                      <a16:colId xmlns:a16="http://schemas.microsoft.com/office/drawing/2014/main" val="4105595627"/>
                    </a:ext>
                  </a:extLst>
                </a:gridCol>
              </a:tblGrid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  <a:latin typeface="+mn-lt"/>
                        </a:rPr>
                        <a:t>0</a:t>
                      </a:r>
                      <a:endParaRPr lang="ko-KR" altLang="en-US" dirty="0">
                        <a:solidFill>
                          <a:schemeClr val="accent3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436030"/>
                  </a:ext>
                </a:extLst>
              </a:tr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234432"/>
                  </a:ext>
                </a:extLst>
              </a:tr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261115"/>
                  </a:ext>
                </a:extLst>
              </a:tr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2538462"/>
                  </a:ext>
                </a:extLst>
              </a:tr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7134672"/>
                  </a:ext>
                </a:extLst>
              </a:tr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Data block n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878778"/>
                  </a:ext>
                </a:extLst>
              </a:tr>
            </a:tbl>
          </a:graphicData>
        </a:graphic>
      </p:graphicFrame>
      <p:graphicFrame>
        <p:nvGraphicFramePr>
          <p:cNvPr id="38" name="표 13">
            <a:extLst>
              <a:ext uri="{FF2B5EF4-FFF2-40B4-BE49-F238E27FC236}">
                <a16:creationId xmlns:a16="http://schemas.microsoft.com/office/drawing/2014/main" id="{E2D66F04-83E9-3A1F-4198-DC64E0BDC283}"/>
              </a:ext>
            </a:extLst>
          </p:cNvPr>
          <p:cNvGraphicFramePr>
            <a:graphicFrameLocks noGrp="1"/>
          </p:cNvGraphicFramePr>
          <p:nvPr/>
        </p:nvGraphicFramePr>
        <p:xfrm>
          <a:off x="2766801" y="4793664"/>
          <a:ext cx="161124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244">
                  <a:extLst>
                    <a:ext uri="{9D8B030D-6E8A-4147-A177-3AD203B41FA5}">
                      <a16:colId xmlns:a16="http://schemas.microsoft.com/office/drawing/2014/main" val="4105595627"/>
                    </a:ext>
                  </a:extLst>
                </a:gridCol>
              </a:tblGrid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  <a:latin typeface="+mn-lt"/>
                        </a:rPr>
                        <a:t>1</a:t>
                      </a:r>
                      <a:endParaRPr lang="ko-KR" altLang="en-US" dirty="0">
                        <a:solidFill>
                          <a:schemeClr val="accent3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436030"/>
                  </a:ext>
                </a:extLst>
              </a:tr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234432"/>
                  </a:ext>
                </a:extLst>
              </a:tr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261115"/>
                  </a:ext>
                </a:extLst>
              </a:tr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13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2538462"/>
                  </a:ext>
                </a:extLst>
              </a:tr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7134672"/>
                  </a:ext>
                </a:extLst>
              </a:tr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Data block n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878778"/>
                  </a:ext>
                </a:extLst>
              </a:tr>
            </a:tbl>
          </a:graphicData>
        </a:graphic>
      </p:graphicFrame>
      <p:graphicFrame>
        <p:nvGraphicFramePr>
          <p:cNvPr id="39" name="표 13">
            <a:extLst>
              <a:ext uri="{FF2B5EF4-FFF2-40B4-BE49-F238E27FC236}">
                <a16:creationId xmlns:a16="http://schemas.microsoft.com/office/drawing/2014/main" id="{95250DE7-BA81-2AAB-A129-4CDB4AAA5758}"/>
              </a:ext>
            </a:extLst>
          </p:cNvPr>
          <p:cNvGraphicFramePr>
            <a:graphicFrameLocks noGrp="1"/>
          </p:cNvGraphicFramePr>
          <p:nvPr/>
        </p:nvGraphicFramePr>
        <p:xfrm>
          <a:off x="4717675" y="4793664"/>
          <a:ext cx="161124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244">
                  <a:extLst>
                    <a:ext uri="{9D8B030D-6E8A-4147-A177-3AD203B41FA5}">
                      <a16:colId xmlns:a16="http://schemas.microsoft.com/office/drawing/2014/main" val="4105595627"/>
                    </a:ext>
                  </a:extLst>
                </a:gridCol>
              </a:tblGrid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  <a:latin typeface="+mn-lt"/>
                        </a:rPr>
                        <a:t>2</a:t>
                      </a:r>
                      <a:endParaRPr lang="ko-KR" altLang="en-US" dirty="0">
                        <a:solidFill>
                          <a:schemeClr val="accent3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436030"/>
                  </a:ext>
                </a:extLst>
              </a:tr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234432"/>
                  </a:ext>
                </a:extLst>
              </a:tr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261115"/>
                  </a:ext>
                </a:extLst>
              </a:tr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14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2538462"/>
                  </a:ext>
                </a:extLst>
              </a:tr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7134672"/>
                  </a:ext>
                </a:extLst>
              </a:tr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Data block n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878778"/>
                  </a:ext>
                </a:extLst>
              </a:tr>
            </a:tbl>
          </a:graphicData>
        </a:graphic>
      </p:graphicFrame>
      <p:graphicFrame>
        <p:nvGraphicFramePr>
          <p:cNvPr id="40" name="표 13">
            <a:extLst>
              <a:ext uri="{FF2B5EF4-FFF2-40B4-BE49-F238E27FC236}">
                <a16:creationId xmlns:a16="http://schemas.microsoft.com/office/drawing/2014/main" id="{720B4BCE-F287-CD1E-20A2-447F29CC0A14}"/>
              </a:ext>
            </a:extLst>
          </p:cNvPr>
          <p:cNvGraphicFramePr>
            <a:graphicFrameLocks noGrp="1"/>
          </p:cNvGraphicFramePr>
          <p:nvPr/>
        </p:nvGraphicFramePr>
        <p:xfrm>
          <a:off x="6605421" y="4770121"/>
          <a:ext cx="161124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244">
                  <a:extLst>
                    <a:ext uri="{9D8B030D-6E8A-4147-A177-3AD203B41FA5}">
                      <a16:colId xmlns:a16="http://schemas.microsoft.com/office/drawing/2014/main" val="4105595627"/>
                    </a:ext>
                  </a:extLst>
                </a:gridCol>
              </a:tblGrid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  <a:latin typeface="+mn-lt"/>
                        </a:rPr>
                        <a:t>3</a:t>
                      </a:r>
                      <a:endParaRPr lang="ko-KR" altLang="en-US" dirty="0">
                        <a:solidFill>
                          <a:schemeClr val="accent3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436030"/>
                  </a:ext>
                </a:extLst>
              </a:tr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234432"/>
                  </a:ext>
                </a:extLst>
              </a:tr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261115"/>
                  </a:ext>
                </a:extLst>
              </a:tr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2538462"/>
                  </a:ext>
                </a:extLst>
              </a:tr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7134672"/>
                  </a:ext>
                </a:extLst>
              </a:tr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Data block n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878778"/>
                  </a:ext>
                </a:extLst>
              </a:tr>
            </a:tbl>
          </a:graphicData>
        </a:graphic>
      </p:graphicFrame>
      <p:sp>
        <p:nvSpPr>
          <p:cNvPr id="32782" name="TextBox 32781">
            <a:extLst>
              <a:ext uri="{FF2B5EF4-FFF2-40B4-BE49-F238E27FC236}">
                <a16:creationId xmlns:a16="http://schemas.microsoft.com/office/drawing/2014/main" id="{EE1BDC10-2D29-9C60-0406-CDE9FA58D27D}"/>
              </a:ext>
            </a:extLst>
          </p:cNvPr>
          <p:cNvSpPr txBox="1"/>
          <p:nvPr/>
        </p:nvSpPr>
        <p:spPr>
          <a:xfrm>
            <a:off x="12937" y="3645757"/>
            <a:ext cx="192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" name="그림 2" descr="도표이(가) 표시된 사진&#10;&#10;자동 생성된 설명">
            <a:extLst>
              <a:ext uri="{FF2B5EF4-FFF2-40B4-BE49-F238E27FC236}">
                <a16:creationId xmlns:a16="http://schemas.microsoft.com/office/drawing/2014/main" id="{C2C2FB12-4BFF-211A-4EE7-F45D5917F5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21" y="2212981"/>
            <a:ext cx="7328647" cy="380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64033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AMF Block Characteristic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r>
              <a:rPr lang="en-US" altLang="en-US" dirty="0"/>
              <a:t>Physical segments contains multiple blocks in different channels and way, which maximize device’s bandwidth</a:t>
            </a:r>
          </a:p>
          <a:p>
            <a:endParaRPr lang="en-US" altLang="en-US" dirty="0"/>
          </a:p>
          <a:p>
            <a:r>
              <a:rPr lang="en-US" altLang="en-US" dirty="0"/>
              <a:t>Block I/O interface that prohibits data overwrites unless they are explicitly deallocated</a:t>
            </a:r>
          </a:p>
          <a:p>
            <a:endParaRPr lang="en-US" altLang="en-US" dirty="0"/>
          </a:p>
          <a:p>
            <a:r>
              <a:rPr lang="en-US" altLang="en-US" dirty="0"/>
              <a:t>Simplifies device management by removing the need for fine-grained remapping and GC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SSD vendors can build AMF device easily by removing unnecessary functions from their devices</a:t>
            </a:r>
          </a:p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32782" name="TextBox 32781">
            <a:extLst>
              <a:ext uri="{FF2B5EF4-FFF2-40B4-BE49-F238E27FC236}">
                <a16:creationId xmlns:a16="http://schemas.microsoft.com/office/drawing/2014/main" id="{EE1BDC10-2D29-9C60-0406-CDE9FA58D27D}"/>
              </a:ext>
            </a:extLst>
          </p:cNvPr>
          <p:cNvSpPr txBox="1"/>
          <p:nvPr/>
        </p:nvSpPr>
        <p:spPr>
          <a:xfrm>
            <a:off x="12937" y="3645757"/>
            <a:ext cx="192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058596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>
                <a:latin typeface="+mn-lt"/>
              </a:rPr>
              <a:t>ALFS (AMF Log-structed File System)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pPr marL="279400" lvl="1" indent="0">
              <a:buNone/>
            </a:pPr>
            <a:endParaRPr lang="en-US" altLang="en-US" dirty="0"/>
          </a:p>
          <a:p>
            <a:pPr marL="279400" lvl="1" indent="0">
              <a:buNone/>
            </a:pPr>
            <a:endParaRPr lang="en-US" altLang="en-US" dirty="0"/>
          </a:p>
          <a:p>
            <a:pPr marL="279400" lvl="1" indent="0">
              <a:buNone/>
            </a:pPr>
            <a:endParaRPr lang="en-US" altLang="en-US" dirty="0"/>
          </a:p>
          <a:p>
            <a:pPr marL="279400" lvl="1" indent="0">
              <a:buNone/>
            </a:pP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3" name="그림 2" descr="도표이(가) 표시된 사진&#10;&#10;자동 생성된 설명">
            <a:extLst>
              <a:ext uri="{FF2B5EF4-FFF2-40B4-BE49-F238E27FC236}">
                <a16:creationId xmlns:a16="http://schemas.microsoft.com/office/drawing/2014/main" id="{CDF830D8-0FE7-E6FA-208B-8E94920714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632" y="2400300"/>
            <a:ext cx="6243095" cy="3532277"/>
          </a:xfrm>
          <a:prstGeom prst="rect">
            <a:avLst/>
          </a:prstGeom>
        </p:spPr>
      </p:pic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85B73702-22AF-65E7-1968-A903745536B1}"/>
              </a:ext>
            </a:extLst>
          </p:cNvPr>
          <p:cNvSpPr/>
          <p:nvPr/>
        </p:nvSpPr>
        <p:spPr bwMode="auto">
          <a:xfrm rot="10800000">
            <a:off x="2207795" y="4770521"/>
            <a:ext cx="330868" cy="968542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34C0D958-67DB-8BCB-0E8C-46111C3E8E4B}"/>
              </a:ext>
            </a:extLst>
          </p:cNvPr>
          <p:cNvSpPr/>
          <p:nvPr/>
        </p:nvSpPr>
        <p:spPr bwMode="auto">
          <a:xfrm rot="10800000">
            <a:off x="3861134" y="4746459"/>
            <a:ext cx="330868" cy="968542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B7B0ED61-2369-AE21-6986-D0864D52149B}"/>
              </a:ext>
            </a:extLst>
          </p:cNvPr>
          <p:cNvSpPr/>
          <p:nvPr/>
        </p:nvSpPr>
        <p:spPr bwMode="auto">
          <a:xfrm rot="10800000">
            <a:off x="5845342" y="4746458"/>
            <a:ext cx="330868" cy="968542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4853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>
                <a:latin typeface="+mn-lt"/>
              </a:rPr>
              <a:t>ALFS (AMF Log-structed File System)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pPr lvl="1"/>
            <a:endParaRPr lang="en-US" altLang="en-US" dirty="0">
              <a:latin typeface="Calibri" panose="020F0502020204030204" pitchFamily="34" charset="0"/>
              <a:ea typeface="ヒラギノ角ゴ ProN W3"/>
              <a:cs typeface="Calibri" panose="020F0502020204030204" pitchFamily="34" charset="0"/>
            </a:endParaRPr>
          </a:p>
          <a:p>
            <a:pPr lvl="1"/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3" name="그림 2" descr="도표이(가) 표시된 사진&#10;&#10;자동 생성된 설명">
            <a:extLst>
              <a:ext uri="{FF2B5EF4-FFF2-40B4-BE49-F238E27FC236}">
                <a16:creationId xmlns:a16="http://schemas.microsoft.com/office/drawing/2014/main" id="{CDF830D8-0FE7-E6FA-208B-8E94920714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632" y="2400300"/>
            <a:ext cx="6243095" cy="3532277"/>
          </a:xfrm>
          <a:prstGeom prst="rect">
            <a:avLst/>
          </a:prstGeom>
        </p:spPr>
      </p:pic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CE882E28-8849-7714-47D0-CB8A18AA02CD}"/>
              </a:ext>
            </a:extLst>
          </p:cNvPr>
          <p:cNvSpPr/>
          <p:nvPr/>
        </p:nvSpPr>
        <p:spPr bwMode="auto">
          <a:xfrm rot="14530089">
            <a:off x="1036315" y="4283695"/>
            <a:ext cx="484632" cy="978408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pic>
        <p:nvPicPr>
          <p:cNvPr id="5" name="그래픽 4" descr="배지 1 윤곽선">
            <a:extLst>
              <a:ext uri="{FF2B5EF4-FFF2-40B4-BE49-F238E27FC236}">
                <a16:creationId xmlns:a16="http://schemas.microsoft.com/office/drawing/2014/main" id="{764B1945-C29F-5C0C-9437-0AFDA97182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6890" y="4884818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94408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Check-Point Segment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r>
              <a:rPr lang="en-US" altLang="en-US" dirty="0"/>
              <a:t>Management of Check-point segment</a:t>
            </a:r>
          </a:p>
          <a:p>
            <a:pPr lvl="1"/>
            <a:r>
              <a:rPr lang="en-US" altLang="en-US" dirty="0">
                <a:latin typeface="Calibri"/>
                <a:ea typeface="ヒラギノ角ゴ ProN W3"/>
              </a:rPr>
              <a:t>ALFS designates two specific logical segments, #1 and #2, exclusively for CP</a:t>
            </a:r>
            <a:endParaRPr lang="en-US" altLang="en-US" dirty="0"/>
          </a:p>
          <a:p>
            <a:pPr lvl="1"/>
            <a:r>
              <a:rPr lang="en-US" altLang="en-US" dirty="0">
                <a:latin typeface="Calibri"/>
                <a:ea typeface="ヒラギノ角ゴ ProN W3"/>
              </a:rPr>
              <a:t>ALFS adds them to the end of the free space, using incremental version number</a:t>
            </a:r>
            <a:endParaRPr lang="en-US" altLang="en-US" dirty="0"/>
          </a:p>
          <a:p>
            <a:pPr lvl="1"/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460A23A-80EA-2792-42B5-D7E5017AAB82}"/>
              </a:ext>
            </a:extLst>
          </p:cNvPr>
          <p:cNvSpPr/>
          <p:nvPr/>
        </p:nvSpPr>
        <p:spPr bwMode="auto">
          <a:xfrm>
            <a:off x="1740377" y="3792415"/>
            <a:ext cx="2831623" cy="166443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37A5C70-2C99-95F5-07AE-850078CCE2B6}"/>
              </a:ext>
            </a:extLst>
          </p:cNvPr>
          <p:cNvSpPr/>
          <p:nvPr/>
        </p:nvSpPr>
        <p:spPr bwMode="auto">
          <a:xfrm>
            <a:off x="4870438" y="3792415"/>
            <a:ext cx="2831623" cy="166443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AC0468F-9BB8-6CF6-D417-B693BDDC01BD}"/>
              </a:ext>
            </a:extLst>
          </p:cNvPr>
          <p:cNvSpPr/>
          <p:nvPr/>
        </p:nvSpPr>
        <p:spPr bwMode="auto">
          <a:xfrm>
            <a:off x="1964208" y="4132848"/>
            <a:ext cx="574430" cy="98356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(v1)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C54A8E6-88B5-D304-8C1A-065049F6F775}"/>
              </a:ext>
            </a:extLst>
          </p:cNvPr>
          <p:cNvSpPr/>
          <p:nvPr/>
        </p:nvSpPr>
        <p:spPr bwMode="auto">
          <a:xfrm>
            <a:off x="2538638" y="4132848"/>
            <a:ext cx="574430" cy="98356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(v2)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25ECB8E-1B23-BB00-1334-027D54C3BAF7}"/>
              </a:ext>
            </a:extLst>
          </p:cNvPr>
          <p:cNvSpPr/>
          <p:nvPr/>
        </p:nvSpPr>
        <p:spPr bwMode="auto">
          <a:xfrm>
            <a:off x="3125124" y="4132848"/>
            <a:ext cx="574430" cy="98356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(v3)	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1013DB0-9891-2F12-40C4-A7426E8FDA71}"/>
              </a:ext>
            </a:extLst>
          </p:cNvPr>
          <p:cNvSpPr/>
          <p:nvPr/>
        </p:nvSpPr>
        <p:spPr bwMode="auto">
          <a:xfrm>
            <a:off x="3699554" y="4132847"/>
            <a:ext cx="574430" cy="98356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(v4)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CDCF5D6-7C64-3D9E-DEB7-DA70004DEA61}"/>
              </a:ext>
            </a:extLst>
          </p:cNvPr>
          <p:cNvSpPr/>
          <p:nvPr/>
        </p:nvSpPr>
        <p:spPr bwMode="auto">
          <a:xfrm>
            <a:off x="5127345" y="4132847"/>
            <a:ext cx="574430" cy="98356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(v5)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0C38FFE-1981-2170-2ED1-131D56A37663}"/>
              </a:ext>
            </a:extLst>
          </p:cNvPr>
          <p:cNvSpPr/>
          <p:nvPr/>
        </p:nvSpPr>
        <p:spPr bwMode="auto">
          <a:xfrm>
            <a:off x="5701775" y="4132847"/>
            <a:ext cx="574430" cy="98356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(v6)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9DBAB0-DC00-148D-FD48-B7A86F606FF1}"/>
              </a:ext>
            </a:extLst>
          </p:cNvPr>
          <p:cNvSpPr/>
          <p:nvPr/>
        </p:nvSpPr>
        <p:spPr bwMode="auto">
          <a:xfrm>
            <a:off x="6288261" y="4132847"/>
            <a:ext cx="574430" cy="98356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(v7)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75EB921-4B53-D649-2DA6-0102FE48E334}"/>
              </a:ext>
            </a:extLst>
          </p:cNvPr>
          <p:cNvSpPr/>
          <p:nvPr/>
        </p:nvSpPr>
        <p:spPr bwMode="auto">
          <a:xfrm>
            <a:off x="6862691" y="4132846"/>
            <a:ext cx="574430" cy="98356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(v8)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BA08E53-7385-0A61-44F4-C9DE7ACFF1A4}"/>
              </a:ext>
            </a:extLst>
          </p:cNvPr>
          <p:cNvCxnSpPr>
            <a:cxnSpLocks/>
          </p:cNvCxnSpPr>
          <p:nvPr/>
        </p:nvCxnSpPr>
        <p:spPr bwMode="auto">
          <a:xfrm flipV="1">
            <a:off x="1740377" y="3458551"/>
            <a:ext cx="5961684" cy="561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9C8BAAB-335D-E612-F674-130228C1611C}"/>
              </a:ext>
            </a:extLst>
          </p:cNvPr>
          <p:cNvSpPr txBox="1"/>
          <p:nvPr/>
        </p:nvSpPr>
        <p:spPr>
          <a:xfrm>
            <a:off x="1964208" y="5887888"/>
            <a:ext cx="2262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Logical segment #1</a:t>
            </a:r>
            <a:endParaRPr lang="ko-KR" altLang="en-US" dirty="0"/>
          </a:p>
        </p:txBody>
      </p:sp>
      <p:sp>
        <p:nvSpPr>
          <p:cNvPr id="32773" name="TextBox 32772">
            <a:extLst>
              <a:ext uri="{FF2B5EF4-FFF2-40B4-BE49-F238E27FC236}">
                <a16:creationId xmlns:a16="http://schemas.microsoft.com/office/drawing/2014/main" id="{6DA31EE1-7E1C-0E06-712E-988B8B3F7BAE}"/>
              </a:ext>
            </a:extLst>
          </p:cNvPr>
          <p:cNvSpPr txBox="1"/>
          <p:nvPr/>
        </p:nvSpPr>
        <p:spPr>
          <a:xfrm>
            <a:off x="5127345" y="5887888"/>
            <a:ext cx="2262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Logical segment #2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27301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Check-Point Segment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r>
              <a:rPr lang="en-US" altLang="en-US" dirty="0"/>
              <a:t>Check-point space is exhausted</a:t>
            </a:r>
          </a:p>
          <a:p>
            <a:pPr marL="279400" lvl="1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460A23A-80EA-2792-42B5-D7E5017AAB82}"/>
              </a:ext>
            </a:extLst>
          </p:cNvPr>
          <p:cNvSpPr/>
          <p:nvPr/>
        </p:nvSpPr>
        <p:spPr bwMode="auto">
          <a:xfrm>
            <a:off x="1740377" y="3792415"/>
            <a:ext cx="2831623" cy="166443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37A5C70-2C99-95F5-07AE-850078CCE2B6}"/>
              </a:ext>
            </a:extLst>
          </p:cNvPr>
          <p:cNvSpPr/>
          <p:nvPr/>
        </p:nvSpPr>
        <p:spPr bwMode="auto">
          <a:xfrm>
            <a:off x="4870438" y="3792415"/>
            <a:ext cx="2831623" cy="166443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AC0468F-9BB8-6CF6-D417-B693BDDC01BD}"/>
              </a:ext>
            </a:extLst>
          </p:cNvPr>
          <p:cNvSpPr/>
          <p:nvPr/>
        </p:nvSpPr>
        <p:spPr bwMode="auto">
          <a:xfrm>
            <a:off x="1964208" y="4132848"/>
            <a:ext cx="574430" cy="98356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(v1)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C54A8E6-88B5-D304-8C1A-065049F6F775}"/>
              </a:ext>
            </a:extLst>
          </p:cNvPr>
          <p:cNvSpPr/>
          <p:nvPr/>
        </p:nvSpPr>
        <p:spPr bwMode="auto">
          <a:xfrm>
            <a:off x="2538638" y="4132848"/>
            <a:ext cx="574430" cy="98356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(v2)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25ECB8E-1B23-BB00-1334-027D54C3BAF7}"/>
              </a:ext>
            </a:extLst>
          </p:cNvPr>
          <p:cNvSpPr/>
          <p:nvPr/>
        </p:nvSpPr>
        <p:spPr bwMode="auto">
          <a:xfrm>
            <a:off x="3125124" y="4132848"/>
            <a:ext cx="574430" cy="98356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(v3)	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1013DB0-9891-2F12-40C4-A7426E8FDA71}"/>
              </a:ext>
            </a:extLst>
          </p:cNvPr>
          <p:cNvSpPr/>
          <p:nvPr/>
        </p:nvSpPr>
        <p:spPr bwMode="auto">
          <a:xfrm>
            <a:off x="3699554" y="4132847"/>
            <a:ext cx="574430" cy="98356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(v4)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CDCF5D6-7C64-3D9E-DEB7-DA70004DEA61}"/>
              </a:ext>
            </a:extLst>
          </p:cNvPr>
          <p:cNvSpPr/>
          <p:nvPr/>
        </p:nvSpPr>
        <p:spPr bwMode="auto">
          <a:xfrm>
            <a:off x="5127345" y="4132847"/>
            <a:ext cx="574430" cy="98356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(v5)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0C38FFE-1981-2170-2ED1-131D56A37663}"/>
              </a:ext>
            </a:extLst>
          </p:cNvPr>
          <p:cNvSpPr/>
          <p:nvPr/>
        </p:nvSpPr>
        <p:spPr bwMode="auto">
          <a:xfrm>
            <a:off x="5701775" y="4132847"/>
            <a:ext cx="574430" cy="98356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(v6)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9DBAB0-DC00-148D-FD48-B7A86F606FF1}"/>
              </a:ext>
            </a:extLst>
          </p:cNvPr>
          <p:cNvSpPr/>
          <p:nvPr/>
        </p:nvSpPr>
        <p:spPr bwMode="auto">
          <a:xfrm>
            <a:off x="6288261" y="4132847"/>
            <a:ext cx="574430" cy="98356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(v7)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75EB921-4B53-D649-2DA6-0102FE48E334}"/>
              </a:ext>
            </a:extLst>
          </p:cNvPr>
          <p:cNvSpPr/>
          <p:nvPr/>
        </p:nvSpPr>
        <p:spPr bwMode="auto">
          <a:xfrm>
            <a:off x="6862691" y="4132846"/>
            <a:ext cx="574430" cy="98356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(v8)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BA08E53-7385-0A61-44F4-C9DE7ACFF1A4}"/>
              </a:ext>
            </a:extLst>
          </p:cNvPr>
          <p:cNvCxnSpPr>
            <a:cxnSpLocks/>
          </p:cNvCxnSpPr>
          <p:nvPr/>
        </p:nvCxnSpPr>
        <p:spPr bwMode="auto">
          <a:xfrm flipV="1">
            <a:off x="1740377" y="3458551"/>
            <a:ext cx="5961684" cy="561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9C8BAAB-335D-E612-F674-130228C1611C}"/>
              </a:ext>
            </a:extLst>
          </p:cNvPr>
          <p:cNvSpPr txBox="1"/>
          <p:nvPr/>
        </p:nvSpPr>
        <p:spPr>
          <a:xfrm>
            <a:off x="1964208" y="5887888"/>
            <a:ext cx="2262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Logical segment #1</a:t>
            </a:r>
            <a:endParaRPr lang="ko-KR" altLang="en-US" dirty="0"/>
          </a:p>
        </p:txBody>
      </p:sp>
      <p:sp>
        <p:nvSpPr>
          <p:cNvPr id="32773" name="TextBox 32772">
            <a:extLst>
              <a:ext uri="{FF2B5EF4-FFF2-40B4-BE49-F238E27FC236}">
                <a16:creationId xmlns:a16="http://schemas.microsoft.com/office/drawing/2014/main" id="{6DA31EE1-7E1C-0E06-712E-988B8B3F7BAE}"/>
              </a:ext>
            </a:extLst>
          </p:cNvPr>
          <p:cNvSpPr txBox="1"/>
          <p:nvPr/>
        </p:nvSpPr>
        <p:spPr>
          <a:xfrm>
            <a:off x="5127345" y="5887888"/>
            <a:ext cx="2262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Logical segment #2</a:t>
            </a:r>
            <a:endParaRPr lang="ko-KR" altLang="en-US" dirty="0"/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61AB9E77-F102-FF68-0F8E-9A49345F7FC2}"/>
              </a:ext>
            </a:extLst>
          </p:cNvPr>
          <p:cNvSpPr/>
          <p:nvPr/>
        </p:nvSpPr>
        <p:spPr bwMode="auto">
          <a:xfrm>
            <a:off x="2878197" y="2926943"/>
            <a:ext cx="427816" cy="811913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728453-442E-0117-0E85-1889329C48CE}"/>
              </a:ext>
            </a:extLst>
          </p:cNvPr>
          <p:cNvSpPr txBox="1"/>
          <p:nvPr/>
        </p:nvSpPr>
        <p:spPr>
          <a:xfrm>
            <a:off x="2653299" y="2557611"/>
            <a:ext cx="800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victim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18264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Check-Point Segment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r>
              <a:rPr lang="en-US" altLang="en-US" dirty="0"/>
              <a:t>Segment TRIM</a:t>
            </a:r>
          </a:p>
          <a:p>
            <a:pPr lvl="1"/>
            <a:r>
              <a:rPr lang="en-US" altLang="en-US" dirty="0">
                <a:latin typeface="Calibri"/>
                <a:ea typeface="ヒラギノ角ゴ ProN W3"/>
              </a:rPr>
              <a:t>Segment #1 be free by TRIM operation</a:t>
            </a:r>
            <a:endParaRPr lang="en-US" altLang="en-US" dirty="0"/>
          </a:p>
          <a:p>
            <a:pPr lvl="1"/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460A23A-80EA-2792-42B5-D7E5017AAB82}"/>
              </a:ext>
            </a:extLst>
          </p:cNvPr>
          <p:cNvSpPr/>
          <p:nvPr/>
        </p:nvSpPr>
        <p:spPr bwMode="auto">
          <a:xfrm>
            <a:off x="1740377" y="3792415"/>
            <a:ext cx="2831623" cy="166443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37A5C70-2C99-95F5-07AE-850078CCE2B6}"/>
              </a:ext>
            </a:extLst>
          </p:cNvPr>
          <p:cNvSpPr/>
          <p:nvPr/>
        </p:nvSpPr>
        <p:spPr bwMode="auto">
          <a:xfrm>
            <a:off x="4870438" y="3792415"/>
            <a:ext cx="2831623" cy="166443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CDCF5D6-7C64-3D9E-DEB7-DA70004DEA61}"/>
              </a:ext>
            </a:extLst>
          </p:cNvPr>
          <p:cNvSpPr/>
          <p:nvPr/>
        </p:nvSpPr>
        <p:spPr bwMode="auto">
          <a:xfrm>
            <a:off x="5127345" y="4132847"/>
            <a:ext cx="574430" cy="98356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(v5)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0C38FFE-1981-2170-2ED1-131D56A37663}"/>
              </a:ext>
            </a:extLst>
          </p:cNvPr>
          <p:cNvSpPr/>
          <p:nvPr/>
        </p:nvSpPr>
        <p:spPr bwMode="auto">
          <a:xfrm>
            <a:off x="5701775" y="4132847"/>
            <a:ext cx="574430" cy="98356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(v6)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9DBAB0-DC00-148D-FD48-B7A86F606FF1}"/>
              </a:ext>
            </a:extLst>
          </p:cNvPr>
          <p:cNvSpPr/>
          <p:nvPr/>
        </p:nvSpPr>
        <p:spPr bwMode="auto">
          <a:xfrm>
            <a:off x="6288261" y="4132847"/>
            <a:ext cx="574430" cy="98356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(v7)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75EB921-4B53-D649-2DA6-0102FE48E334}"/>
              </a:ext>
            </a:extLst>
          </p:cNvPr>
          <p:cNvSpPr/>
          <p:nvPr/>
        </p:nvSpPr>
        <p:spPr bwMode="auto">
          <a:xfrm>
            <a:off x="6862691" y="4132846"/>
            <a:ext cx="574430" cy="98356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(v8)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BA08E53-7385-0A61-44F4-C9DE7ACFF1A4}"/>
              </a:ext>
            </a:extLst>
          </p:cNvPr>
          <p:cNvCxnSpPr>
            <a:cxnSpLocks/>
          </p:cNvCxnSpPr>
          <p:nvPr/>
        </p:nvCxnSpPr>
        <p:spPr bwMode="auto">
          <a:xfrm flipV="1">
            <a:off x="1740377" y="3458551"/>
            <a:ext cx="5961684" cy="561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9C8BAAB-335D-E612-F674-130228C1611C}"/>
              </a:ext>
            </a:extLst>
          </p:cNvPr>
          <p:cNvSpPr txBox="1"/>
          <p:nvPr/>
        </p:nvSpPr>
        <p:spPr>
          <a:xfrm>
            <a:off x="1964208" y="5887888"/>
            <a:ext cx="2262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Logical segment #1</a:t>
            </a:r>
            <a:endParaRPr lang="ko-KR" altLang="en-US" dirty="0"/>
          </a:p>
        </p:txBody>
      </p:sp>
      <p:sp>
        <p:nvSpPr>
          <p:cNvPr id="32773" name="TextBox 32772">
            <a:extLst>
              <a:ext uri="{FF2B5EF4-FFF2-40B4-BE49-F238E27FC236}">
                <a16:creationId xmlns:a16="http://schemas.microsoft.com/office/drawing/2014/main" id="{6DA31EE1-7E1C-0E06-712E-988B8B3F7BAE}"/>
              </a:ext>
            </a:extLst>
          </p:cNvPr>
          <p:cNvSpPr txBox="1"/>
          <p:nvPr/>
        </p:nvSpPr>
        <p:spPr>
          <a:xfrm>
            <a:off x="5127345" y="5887888"/>
            <a:ext cx="2262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Logical segment #2</a:t>
            </a:r>
            <a:endParaRPr lang="ko-KR" altLang="en-US" dirty="0"/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61AB9E77-F102-FF68-0F8E-9A49345F7FC2}"/>
              </a:ext>
            </a:extLst>
          </p:cNvPr>
          <p:cNvSpPr/>
          <p:nvPr/>
        </p:nvSpPr>
        <p:spPr bwMode="auto">
          <a:xfrm>
            <a:off x="2878197" y="2926943"/>
            <a:ext cx="427816" cy="811913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728453-442E-0117-0E85-1889329C48CE}"/>
              </a:ext>
            </a:extLst>
          </p:cNvPr>
          <p:cNvSpPr txBox="1"/>
          <p:nvPr/>
        </p:nvSpPr>
        <p:spPr>
          <a:xfrm>
            <a:off x="2653298" y="2557611"/>
            <a:ext cx="104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Trimmed</a:t>
            </a:r>
            <a:endParaRPr lang="ko-KR" altLang="en-US" dirty="0"/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2C0C9B70-6308-A12A-35B9-7B714AF39019}"/>
              </a:ext>
            </a:extLst>
          </p:cNvPr>
          <p:cNvSpPr/>
          <p:nvPr/>
        </p:nvSpPr>
        <p:spPr bwMode="auto">
          <a:xfrm>
            <a:off x="6975807" y="3266107"/>
            <a:ext cx="427816" cy="811913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E252A7-28DD-52CF-2898-44F4F2A0A7BA}"/>
              </a:ext>
            </a:extLst>
          </p:cNvPr>
          <p:cNvSpPr txBox="1"/>
          <p:nvPr/>
        </p:nvSpPr>
        <p:spPr>
          <a:xfrm>
            <a:off x="6750908" y="2896775"/>
            <a:ext cx="104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Latest CP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AB45004-836B-97CE-9120-15188F5A1BFF}"/>
              </a:ext>
            </a:extLst>
          </p:cNvPr>
          <p:cNvSpPr/>
          <p:nvPr/>
        </p:nvSpPr>
        <p:spPr bwMode="auto">
          <a:xfrm>
            <a:off x="1964208" y="4132848"/>
            <a:ext cx="574430" cy="98356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(v1)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EA1D861-E346-2CA7-1C57-0EA744BCBB9C}"/>
              </a:ext>
            </a:extLst>
          </p:cNvPr>
          <p:cNvSpPr/>
          <p:nvPr/>
        </p:nvSpPr>
        <p:spPr bwMode="auto">
          <a:xfrm>
            <a:off x="2538638" y="4132848"/>
            <a:ext cx="574430" cy="98356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(v2)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9B78519-7782-0E36-3C4B-238C8C4343D6}"/>
              </a:ext>
            </a:extLst>
          </p:cNvPr>
          <p:cNvSpPr/>
          <p:nvPr/>
        </p:nvSpPr>
        <p:spPr bwMode="auto">
          <a:xfrm>
            <a:off x="3125124" y="4132848"/>
            <a:ext cx="574430" cy="98356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(v3)	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C972532-1AAD-0E76-3329-53BB27F75462}"/>
              </a:ext>
            </a:extLst>
          </p:cNvPr>
          <p:cNvSpPr/>
          <p:nvPr/>
        </p:nvSpPr>
        <p:spPr bwMode="auto">
          <a:xfrm>
            <a:off x="3699554" y="4132847"/>
            <a:ext cx="574430" cy="98356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(v4)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67446A1-15CA-F7CE-7BF5-850CB1B3C0D7}"/>
              </a:ext>
            </a:extLst>
          </p:cNvPr>
          <p:cNvSpPr/>
          <p:nvPr/>
        </p:nvSpPr>
        <p:spPr bwMode="auto">
          <a:xfrm>
            <a:off x="1964208" y="4123227"/>
            <a:ext cx="574430" cy="98356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ED52E53-5C0D-AA0D-235E-49F714EEF47B}"/>
              </a:ext>
            </a:extLst>
          </p:cNvPr>
          <p:cNvSpPr/>
          <p:nvPr/>
        </p:nvSpPr>
        <p:spPr bwMode="auto">
          <a:xfrm>
            <a:off x="2538638" y="4123227"/>
            <a:ext cx="574430" cy="98356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6CBB150-F9F1-EF4F-23AB-BB25C4A9C20A}"/>
              </a:ext>
            </a:extLst>
          </p:cNvPr>
          <p:cNvSpPr/>
          <p:nvPr/>
        </p:nvSpPr>
        <p:spPr bwMode="auto">
          <a:xfrm>
            <a:off x="3125124" y="4123227"/>
            <a:ext cx="574430" cy="98356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BE3BCA3-A944-CEF7-7C15-EBCBF927CDFF}"/>
              </a:ext>
            </a:extLst>
          </p:cNvPr>
          <p:cNvSpPr/>
          <p:nvPr/>
        </p:nvSpPr>
        <p:spPr bwMode="auto">
          <a:xfrm>
            <a:off x="3699554" y="4123226"/>
            <a:ext cx="574430" cy="98356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016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Check-Point Segment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r>
              <a:rPr lang="en-US" altLang="en-US" dirty="0"/>
              <a:t>Writing new CP</a:t>
            </a:r>
          </a:p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460A23A-80EA-2792-42B5-D7E5017AAB82}"/>
              </a:ext>
            </a:extLst>
          </p:cNvPr>
          <p:cNvSpPr/>
          <p:nvPr/>
        </p:nvSpPr>
        <p:spPr bwMode="auto">
          <a:xfrm>
            <a:off x="1740377" y="3792415"/>
            <a:ext cx="2831623" cy="166443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37A5C70-2C99-95F5-07AE-850078CCE2B6}"/>
              </a:ext>
            </a:extLst>
          </p:cNvPr>
          <p:cNvSpPr/>
          <p:nvPr/>
        </p:nvSpPr>
        <p:spPr bwMode="auto">
          <a:xfrm>
            <a:off x="4870438" y="3792415"/>
            <a:ext cx="2831623" cy="166443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AC0468F-9BB8-6CF6-D417-B693BDDC01BD}"/>
              </a:ext>
            </a:extLst>
          </p:cNvPr>
          <p:cNvSpPr/>
          <p:nvPr/>
        </p:nvSpPr>
        <p:spPr bwMode="auto">
          <a:xfrm>
            <a:off x="1964208" y="4132848"/>
            <a:ext cx="574430" cy="98356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(v9)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C54A8E6-88B5-D304-8C1A-065049F6F775}"/>
              </a:ext>
            </a:extLst>
          </p:cNvPr>
          <p:cNvSpPr/>
          <p:nvPr/>
        </p:nvSpPr>
        <p:spPr bwMode="auto">
          <a:xfrm>
            <a:off x="2538638" y="4132848"/>
            <a:ext cx="574430" cy="98356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25ECB8E-1B23-BB00-1334-027D54C3BAF7}"/>
              </a:ext>
            </a:extLst>
          </p:cNvPr>
          <p:cNvSpPr/>
          <p:nvPr/>
        </p:nvSpPr>
        <p:spPr bwMode="auto">
          <a:xfrm>
            <a:off x="3125124" y="4132848"/>
            <a:ext cx="574430" cy="98356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1013DB0-9891-2F12-40C4-A7426E8FDA71}"/>
              </a:ext>
            </a:extLst>
          </p:cNvPr>
          <p:cNvSpPr/>
          <p:nvPr/>
        </p:nvSpPr>
        <p:spPr bwMode="auto">
          <a:xfrm>
            <a:off x="3699554" y="4132847"/>
            <a:ext cx="574430" cy="98356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CDCF5D6-7C64-3D9E-DEB7-DA70004DEA61}"/>
              </a:ext>
            </a:extLst>
          </p:cNvPr>
          <p:cNvSpPr/>
          <p:nvPr/>
        </p:nvSpPr>
        <p:spPr bwMode="auto">
          <a:xfrm>
            <a:off x="5127345" y="4132847"/>
            <a:ext cx="574430" cy="98356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(v5)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0C38FFE-1981-2170-2ED1-131D56A37663}"/>
              </a:ext>
            </a:extLst>
          </p:cNvPr>
          <p:cNvSpPr/>
          <p:nvPr/>
        </p:nvSpPr>
        <p:spPr bwMode="auto">
          <a:xfrm>
            <a:off x="5701775" y="4132847"/>
            <a:ext cx="574430" cy="98356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(v6)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9DBAB0-DC00-148D-FD48-B7A86F606FF1}"/>
              </a:ext>
            </a:extLst>
          </p:cNvPr>
          <p:cNvSpPr/>
          <p:nvPr/>
        </p:nvSpPr>
        <p:spPr bwMode="auto">
          <a:xfrm>
            <a:off x="6288261" y="4132847"/>
            <a:ext cx="574430" cy="98356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(v7)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75EB921-4B53-D649-2DA6-0102FE48E334}"/>
              </a:ext>
            </a:extLst>
          </p:cNvPr>
          <p:cNvSpPr/>
          <p:nvPr/>
        </p:nvSpPr>
        <p:spPr bwMode="auto">
          <a:xfrm>
            <a:off x="6862691" y="4132846"/>
            <a:ext cx="574430" cy="98356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(v8)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BA08E53-7385-0A61-44F4-C9DE7ACFF1A4}"/>
              </a:ext>
            </a:extLst>
          </p:cNvPr>
          <p:cNvCxnSpPr>
            <a:cxnSpLocks/>
          </p:cNvCxnSpPr>
          <p:nvPr/>
        </p:nvCxnSpPr>
        <p:spPr bwMode="auto">
          <a:xfrm>
            <a:off x="1740377" y="3464170"/>
            <a:ext cx="70974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9C8BAAB-335D-E612-F674-130228C1611C}"/>
              </a:ext>
            </a:extLst>
          </p:cNvPr>
          <p:cNvSpPr txBox="1"/>
          <p:nvPr/>
        </p:nvSpPr>
        <p:spPr>
          <a:xfrm>
            <a:off x="1964208" y="5887888"/>
            <a:ext cx="2262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Logical segment #1</a:t>
            </a:r>
            <a:endParaRPr lang="ko-KR" altLang="en-US" dirty="0"/>
          </a:p>
        </p:txBody>
      </p:sp>
      <p:sp>
        <p:nvSpPr>
          <p:cNvPr id="32773" name="TextBox 32772">
            <a:extLst>
              <a:ext uri="{FF2B5EF4-FFF2-40B4-BE49-F238E27FC236}">
                <a16:creationId xmlns:a16="http://schemas.microsoft.com/office/drawing/2014/main" id="{6DA31EE1-7E1C-0E06-712E-988B8B3F7BAE}"/>
              </a:ext>
            </a:extLst>
          </p:cNvPr>
          <p:cNvSpPr txBox="1"/>
          <p:nvPr/>
        </p:nvSpPr>
        <p:spPr>
          <a:xfrm>
            <a:off x="5127345" y="5887888"/>
            <a:ext cx="2262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Logical segment #2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0188EE-15AB-B458-FAC2-CCAA9820223A}"/>
              </a:ext>
            </a:extLst>
          </p:cNvPr>
          <p:cNvSpPr txBox="1"/>
          <p:nvPr/>
        </p:nvSpPr>
        <p:spPr>
          <a:xfrm>
            <a:off x="1618991" y="3022898"/>
            <a:ext cx="126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Appending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292522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>
                <a:latin typeface="+mn-lt"/>
              </a:rPr>
              <a:t>ALFS (AMF Log-structed File System)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pPr lvl="1"/>
            <a:endParaRPr lang="en-US" altLang="en-US" dirty="0">
              <a:latin typeface="Calibri" panose="020F0502020204030204" pitchFamily="34" charset="0"/>
              <a:ea typeface="ヒラギノ角ゴ ProN W3"/>
              <a:cs typeface="Calibri" panose="020F0502020204030204" pitchFamily="34" charset="0"/>
            </a:endParaRPr>
          </a:p>
          <a:p>
            <a:pPr lvl="1"/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3" name="그림 2" descr="도표이(가) 표시된 사진&#10;&#10;자동 생성된 설명">
            <a:extLst>
              <a:ext uri="{FF2B5EF4-FFF2-40B4-BE49-F238E27FC236}">
                <a16:creationId xmlns:a16="http://schemas.microsoft.com/office/drawing/2014/main" id="{CDF830D8-0FE7-E6FA-208B-8E94920714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632" y="2400300"/>
            <a:ext cx="6243095" cy="3532277"/>
          </a:xfrm>
          <a:prstGeom prst="rect">
            <a:avLst/>
          </a:prstGeom>
        </p:spPr>
      </p:pic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CE882E28-8849-7714-47D0-CB8A18AA02CD}"/>
              </a:ext>
            </a:extLst>
          </p:cNvPr>
          <p:cNvSpPr/>
          <p:nvPr/>
        </p:nvSpPr>
        <p:spPr bwMode="auto">
          <a:xfrm rot="14530089">
            <a:off x="1036315" y="4283695"/>
            <a:ext cx="484632" cy="978408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pic>
        <p:nvPicPr>
          <p:cNvPr id="5" name="그래픽 4" descr="배지 1 윤곽선">
            <a:extLst>
              <a:ext uri="{FF2B5EF4-FFF2-40B4-BE49-F238E27FC236}">
                <a16:creationId xmlns:a16="http://schemas.microsoft.com/office/drawing/2014/main" id="{764B1945-C29F-5C0C-9437-0AFDA97182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6890" y="4884818"/>
            <a:ext cx="457200" cy="457200"/>
          </a:xfrm>
          <a:prstGeom prst="rect">
            <a:avLst/>
          </a:prstGeom>
        </p:spPr>
      </p:pic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E5B8D6FA-A60C-D791-CDAA-3B1845D00BD3}"/>
              </a:ext>
            </a:extLst>
          </p:cNvPr>
          <p:cNvSpPr/>
          <p:nvPr/>
        </p:nvSpPr>
        <p:spPr bwMode="auto">
          <a:xfrm rot="14530089">
            <a:off x="3025439" y="4283695"/>
            <a:ext cx="484632" cy="978408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pic>
        <p:nvPicPr>
          <p:cNvPr id="9" name="그래픽 8" descr="배지 윤곽선">
            <a:extLst>
              <a:ext uri="{FF2B5EF4-FFF2-40B4-BE49-F238E27FC236}">
                <a16:creationId xmlns:a16="http://schemas.microsoft.com/office/drawing/2014/main" id="{6B5982D2-6C7B-A0B6-EBE6-F95E204279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70124" y="4884275"/>
            <a:ext cx="459870" cy="45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47402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 err="1"/>
              <a:t>Inode</a:t>
            </a:r>
            <a:r>
              <a:rPr lang="en-US" altLang="en-US" dirty="0"/>
              <a:t>-Map Segment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>
                <a:latin typeface="Calibri Bold"/>
              </a:rPr>
              <a:t>The management of segments containing </a:t>
            </a:r>
            <a:r>
              <a:rPr lang="en-US" altLang="en-US" dirty="0" err="1">
                <a:latin typeface="Calibri Bold"/>
              </a:rPr>
              <a:t>inode</a:t>
            </a:r>
            <a:r>
              <a:rPr lang="en-US" altLang="en-US" dirty="0">
                <a:latin typeface="Calibri Bold"/>
              </a:rPr>
              <a:t>-map is more complex</a:t>
            </a:r>
          </a:p>
          <a:p>
            <a:endParaRPr lang="en-US" altLang="en-US" dirty="0">
              <a:latin typeface="Calibri Bold"/>
            </a:endParaRPr>
          </a:p>
          <a:p>
            <a:r>
              <a:rPr lang="en-US" altLang="en-US" dirty="0" err="1">
                <a:latin typeface="Calibri Bold"/>
              </a:rPr>
              <a:t>Inode</a:t>
            </a:r>
            <a:r>
              <a:rPr lang="en-US" altLang="en-US" dirty="0">
                <a:latin typeface="Calibri Bold"/>
              </a:rPr>
              <a:t>-map size is proportional to storage capacity</a:t>
            </a:r>
          </a:p>
          <a:p>
            <a:pPr lvl="1"/>
            <a:r>
              <a:rPr lang="en-US" altLang="en-US" dirty="0">
                <a:latin typeface="Calibri Bold"/>
              </a:rPr>
              <a:t>The Potential to be large</a:t>
            </a: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r>
              <a:rPr lang="en-US" altLang="en-US" dirty="0" err="1">
                <a:latin typeface="Calibri Bold"/>
              </a:rPr>
              <a:t>Inode</a:t>
            </a:r>
            <a:r>
              <a:rPr lang="en-US" altLang="en-US" dirty="0">
                <a:latin typeface="Calibri Bold"/>
              </a:rPr>
              <a:t>-map of ALFS is split into blocks of 4 KB each, which are referred to as </a:t>
            </a:r>
            <a:r>
              <a:rPr lang="en-US" altLang="en-US" dirty="0" err="1">
                <a:latin typeface="Calibri Bold"/>
              </a:rPr>
              <a:t>inode</a:t>
            </a:r>
            <a:r>
              <a:rPr lang="en-US" altLang="en-US" dirty="0">
                <a:latin typeface="Calibri Bold"/>
              </a:rPr>
              <a:t>-map blocks</a:t>
            </a:r>
          </a:p>
          <a:p>
            <a:endParaRPr lang="en-US" altLang="en-US" dirty="0">
              <a:latin typeface="Calibri Bold"/>
            </a:endParaRPr>
          </a:p>
          <a:p>
            <a:r>
              <a:rPr lang="en-US" altLang="en-US" dirty="0" err="1">
                <a:latin typeface="Calibri Bold"/>
              </a:rPr>
              <a:t>Inode</a:t>
            </a:r>
            <a:r>
              <a:rPr lang="en-US" altLang="en-US" dirty="0">
                <a:latin typeface="Calibri Bold"/>
              </a:rPr>
              <a:t> map for a 2 GB is divided into 524,288 blocks, each of which is 4 KB in size</a:t>
            </a:r>
          </a:p>
          <a:p>
            <a:pPr marL="279400" lvl="1" indent="0">
              <a:buNone/>
            </a:pPr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pPr marL="279400" lvl="1" indent="0">
              <a:buNone/>
            </a:pP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48460738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b="1">
                <a:latin typeface="Calibri"/>
              </a:rPr>
              <a:t>Outline</a:t>
            </a:r>
            <a:endParaRPr lang="x-none" altLang="en-US" b="1">
              <a:latin typeface="Calibri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003800"/>
          </a:xfrm>
        </p:spPr>
        <p:txBody>
          <a:bodyPr/>
          <a:lstStyle/>
          <a:p>
            <a:r>
              <a:rPr lang="en-US" altLang="en-US" dirty="0"/>
              <a:t>Introduction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Background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AMF: Application-Managed Flash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Experimental Results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Related Work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Summary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18775730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 err="1"/>
              <a:t>Inode</a:t>
            </a:r>
            <a:r>
              <a:rPr lang="en-US" altLang="en-US" dirty="0"/>
              <a:t>-Map Segment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pPr lvl="1"/>
            <a:endParaRPr lang="en-US" altLang="en-US" dirty="0">
              <a:latin typeface="Calibri Bold"/>
            </a:endParaRPr>
          </a:p>
          <a:p>
            <a:pPr lvl="1"/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4" name="그림 3" descr="도표이(가) 표시된 사진&#10;&#10;자동 생성된 설명">
            <a:extLst>
              <a:ext uri="{FF2B5EF4-FFF2-40B4-BE49-F238E27FC236}">
                <a16:creationId xmlns:a16="http://schemas.microsoft.com/office/drawing/2014/main" id="{C160B2BA-D144-91FF-6437-8CC039E038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2737"/>
            <a:ext cx="9144000" cy="4021572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82DFC8C9-D2A4-17A4-9386-B4F078710BDD}"/>
              </a:ext>
            </a:extLst>
          </p:cNvPr>
          <p:cNvSpPr/>
          <p:nvPr/>
        </p:nvSpPr>
        <p:spPr bwMode="auto">
          <a:xfrm>
            <a:off x="140676" y="3784600"/>
            <a:ext cx="240323" cy="226646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5F68DC81-BC4B-D71C-246A-0965CA5DD32A}"/>
              </a:ext>
            </a:extLst>
          </p:cNvPr>
          <p:cNvSpPr/>
          <p:nvPr/>
        </p:nvSpPr>
        <p:spPr bwMode="auto">
          <a:xfrm rot="10800000">
            <a:off x="4346370" y="2106030"/>
            <a:ext cx="1496291" cy="397824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AD48071-6FBA-758D-4357-D29B3894A732}"/>
              </a:ext>
            </a:extLst>
          </p:cNvPr>
          <p:cNvSpPr/>
          <p:nvPr/>
        </p:nvSpPr>
        <p:spPr bwMode="auto">
          <a:xfrm>
            <a:off x="480951" y="3375561"/>
            <a:ext cx="1531917" cy="293914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15683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Remount Process of ALFS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r>
              <a:rPr lang="en-US" altLang="en-US" dirty="0"/>
              <a:t>When ALFS is mounted again, ALFS reads all of the TIMB blocks from </a:t>
            </a:r>
            <a:r>
              <a:rPr lang="en-US" altLang="en-US" dirty="0" err="1"/>
              <a:t>inode</a:t>
            </a:r>
            <a:r>
              <a:rPr lang="en-US" altLang="en-US" dirty="0"/>
              <a:t>-map segments</a:t>
            </a:r>
          </a:p>
          <a:p>
            <a:pPr lvl="1"/>
            <a:r>
              <a:rPr lang="en-US" altLang="en-US" dirty="0"/>
              <a:t>Building the TIMB is quick due to its small size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Before writing a new check-point to NAND, up-to-date TIMB and </a:t>
            </a:r>
            <a:r>
              <a:rPr lang="en-US" altLang="en-US" dirty="0" err="1"/>
              <a:t>inode</a:t>
            </a:r>
            <a:r>
              <a:rPr lang="en-US" altLang="en-US" dirty="0"/>
              <a:t>-map blocks are written to </a:t>
            </a:r>
            <a:r>
              <a:rPr lang="en-US" altLang="en-US" dirty="0" err="1"/>
              <a:t>inode</a:t>
            </a:r>
            <a:r>
              <a:rPr lang="en-US" altLang="en-US" dirty="0"/>
              <a:t>-map segments</a:t>
            </a:r>
          </a:p>
          <a:p>
            <a:endParaRPr lang="en-US" altLang="en-US" dirty="0"/>
          </a:p>
          <a:p>
            <a:r>
              <a:rPr lang="en-US" altLang="en-US" dirty="0"/>
              <a:t>If the latest check-point is written successfully, ALFS can recover to a consistent state after power loss by reading it</a:t>
            </a:r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206048481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Garbage collection in ALFS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r>
              <a:rPr lang="en-US" altLang="en-US" dirty="0" err="1"/>
              <a:t>inode</a:t>
            </a:r>
            <a:r>
              <a:rPr lang="en-US" altLang="en-US" dirty="0"/>
              <a:t>-map segment that was written least recently is chosen as the one to be replaced</a:t>
            </a:r>
          </a:p>
          <a:p>
            <a:endParaRPr lang="en-US" altLang="en-US" dirty="0"/>
          </a:p>
          <a:p>
            <a:r>
              <a:rPr lang="en-US" altLang="en-US" dirty="0"/>
              <a:t>Valid </a:t>
            </a:r>
            <a:r>
              <a:rPr lang="en-US" altLang="en-US" dirty="0" err="1"/>
              <a:t>inode</a:t>
            </a:r>
            <a:r>
              <a:rPr lang="en-US" altLang="en-US" dirty="0"/>
              <a:t>-map blocks from victim are copied to a free segment for GC</a:t>
            </a:r>
          </a:p>
          <a:p>
            <a:endParaRPr lang="en-US" altLang="en-US" dirty="0"/>
          </a:p>
          <a:p>
            <a:r>
              <a:rPr lang="en-US" altLang="en-US" dirty="0"/>
              <a:t>The in-memory TIMB is updated to reflect the new locations of moved </a:t>
            </a:r>
            <a:r>
              <a:rPr lang="en-US" altLang="en-US" dirty="0" err="1"/>
              <a:t>inode</a:t>
            </a:r>
            <a:r>
              <a:rPr lang="en-US" altLang="en-US" dirty="0"/>
              <a:t>-map blocks which added to the new segment</a:t>
            </a:r>
          </a:p>
          <a:p>
            <a:pPr lvl="1"/>
            <a:r>
              <a:rPr lang="en-US" altLang="en-US" dirty="0"/>
              <a:t>The check-point listing is written to the checkpoint segment</a:t>
            </a:r>
          </a:p>
          <a:p>
            <a:endParaRPr lang="en-US" altLang="en-US" dirty="0"/>
          </a:p>
          <a:p>
            <a:r>
              <a:rPr lang="en-US" altLang="en-US" dirty="0"/>
              <a:t>Victim segment is invalidated using a TRIM command and becomes a free </a:t>
            </a:r>
            <a:r>
              <a:rPr lang="en-US" altLang="en-US" dirty="0" err="1"/>
              <a:t>inode</a:t>
            </a:r>
            <a:r>
              <a:rPr lang="en-US" altLang="en-US" dirty="0"/>
              <a:t>-map segment</a:t>
            </a:r>
          </a:p>
          <a:p>
            <a:endParaRPr lang="en-US" altLang="en-US" dirty="0"/>
          </a:p>
          <a:p>
            <a:endParaRPr lang="en-US" altLang="en-US" dirty="0"/>
          </a:p>
          <a:p>
            <a:pPr lvl="1"/>
            <a:r>
              <a:rPr lang="en-US" altLang="en-US" dirty="0"/>
              <a:t>Building the TIMB is quick due to its small size</a:t>
            </a:r>
          </a:p>
          <a:p>
            <a:endParaRPr lang="en-US" altLang="en-US" dirty="0"/>
          </a:p>
          <a:p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3572947470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Garbage Collection Characteristic 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r>
              <a:rPr lang="en-US" altLang="en-US" dirty="0"/>
              <a:t>ALFS increases the number of </a:t>
            </a:r>
            <a:r>
              <a:rPr lang="en-US" altLang="en-US" dirty="0" err="1"/>
              <a:t>inode</a:t>
            </a:r>
            <a:r>
              <a:rPr lang="en-US" altLang="en-US" dirty="0"/>
              <a:t>-map segments to be larger than the actual size to reduce live data copies</a:t>
            </a:r>
          </a:p>
          <a:p>
            <a:pPr lvl="1"/>
            <a:r>
              <a:rPr lang="en-US" altLang="en-US" dirty="0"/>
              <a:t> This wastes file-system space but greatly improves garbage collection efficiency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ALFS enhances garbage collection efficiency by segregating </a:t>
            </a:r>
            <a:r>
              <a:rPr lang="en-US" altLang="en-US" dirty="0" err="1"/>
              <a:t>inode</a:t>
            </a:r>
            <a:r>
              <a:rPr lang="en-US" altLang="en-US" dirty="0"/>
              <a:t>-map blocks (i.e., hot data) from data segments (i.e., cold data)</a:t>
            </a:r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1774088112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>
                <a:latin typeface="+mn-lt"/>
              </a:rPr>
              <a:t>ALFS (AMF Log-structed File System)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pPr lvl="1"/>
            <a:endParaRPr lang="en-US" altLang="en-US" dirty="0">
              <a:latin typeface="Calibri" panose="020F0502020204030204" pitchFamily="34" charset="0"/>
              <a:ea typeface="ヒラギノ角ゴ ProN W3"/>
              <a:cs typeface="Calibri" panose="020F0502020204030204" pitchFamily="34" charset="0"/>
            </a:endParaRPr>
          </a:p>
          <a:p>
            <a:pPr lvl="1"/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3" name="그림 2" descr="도표이(가) 표시된 사진&#10;&#10;자동 생성된 설명">
            <a:extLst>
              <a:ext uri="{FF2B5EF4-FFF2-40B4-BE49-F238E27FC236}">
                <a16:creationId xmlns:a16="http://schemas.microsoft.com/office/drawing/2014/main" id="{CDF830D8-0FE7-E6FA-208B-8E94920714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632" y="2400300"/>
            <a:ext cx="6243095" cy="3532277"/>
          </a:xfrm>
          <a:prstGeom prst="rect">
            <a:avLst/>
          </a:prstGeom>
        </p:spPr>
      </p:pic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CE882E28-8849-7714-47D0-CB8A18AA02CD}"/>
              </a:ext>
            </a:extLst>
          </p:cNvPr>
          <p:cNvSpPr/>
          <p:nvPr/>
        </p:nvSpPr>
        <p:spPr bwMode="auto">
          <a:xfrm rot="14530089">
            <a:off x="1036315" y="4283695"/>
            <a:ext cx="484632" cy="978408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pic>
        <p:nvPicPr>
          <p:cNvPr id="5" name="그래픽 4" descr="배지 1 윤곽선">
            <a:extLst>
              <a:ext uri="{FF2B5EF4-FFF2-40B4-BE49-F238E27FC236}">
                <a16:creationId xmlns:a16="http://schemas.microsoft.com/office/drawing/2014/main" id="{764B1945-C29F-5C0C-9437-0AFDA97182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6890" y="4884818"/>
            <a:ext cx="457200" cy="457200"/>
          </a:xfrm>
          <a:prstGeom prst="rect">
            <a:avLst/>
          </a:prstGeom>
        </p:spPr>
      </p:pic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E5B8D6FA-A60C-D791-CDAA-3B1845D00BD3}"/>
              </a:ext>
            </a:extLst>
          </p:cNvPr>
          <p:cNvSpPr/>
          <p:nvPr/>
        </p:nvSpPr>
        <p:spPr bwMode="auto">
          <a:xfrm rot="14530089">
            <a:off x="3025439" y="4283695"/>
            <a:ext cx="484632" cy="978408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pic>
        <p:nvPicPr>
          <p:cNvPr id="9" name="그래픽 8" descr="배지 윤곽선">
            <a:extLst>
              <a:ext uri="{FF2B5EF4-FFF2-40B4-BE49-F238E27FC236}">
                <a16:creationId xmlns:a16="http://schemas.microsoft.com/office/drawing/2014/main" id="{6B5982D2-6C7B-A0B6-EBE6-F95E204279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70124" y="4884275"/>
            <a:ext cx="459870" cy="459870"/>
          </a:xfrm>
          <a:prstGeom prst="rect">
            <a:avLst/>
          </a:prstGeom>
        </p:spPr>
      </p:pic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EDB6379C-5775-B32A-E24F-EE285F3EFE30}"/>
              </a:ext>
            </a:extLst>
          </p:cNvPr>
          <p:cNvSpPr/>
          <p:nvPr/>
        </p:nvSpPr>
        <p:spPr bwMode="auto">
          <a:xfrm rot="14530089">
            <a:off x="4788342" y="4283694"/>
            <a:ext cx="484632" cy="978408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pic>
        <p:nvPicPr>
          <p:cNvPr id="10" name="그래픽 9" descr="배지 3 윤곽선">
            <a:extLst>
              <a:ext uri="{FF2B5EF4-FFF2-40B4-BE49-F238E27FC236}">
                <a16:creationId xmlns:a16="http://schemas.microsoft.com/office/drawing/2014/main" id="{AD7046DD-244B-262C-3243-629AEFFE22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14227" y="4877895"/>
            <a:ext cx="464123" cy="46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302755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Data Segment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r>
              <a:rPr lang="en-US" altLang="en-US" dirty="0"/>
              <a:t>ALFS and conventional LFS manage data segment identically</a:t>
            </a:r>
          </a:p>
          <a:p>
            <a:pPr lvl="1"/>
            <a:r>
              <a:rPr lang="en-US" altLang="en-US" dirty="0"/>
              <a:t>It caches data, directories, and </a:t>
            </a:r>
            <a:r>
              <a:rPr lang="en-US" altLang="en-US" dirty="0" err="1"/>
              <a:t>inodes</a:t>
            </a:r>
            <a:r>
              <a:rPr lang="en-US" altLang="en-US" dirty="0"/>
              <a:t> in DRAM and write them as a batch once they reach a specific size threshold</a:t>
            </a:r>
          </a:p>
          <a:p>
            <a:endParaRPr lang="en-US" altLang="en-US" dirty="0"/>
          </a:p>
          <a:p>
            <a:r>
              <a:rPr lang="en-US" altLang="en-US" dirty="0"/>
              <a:t>No changes were made to F2FS data segment managements as it already uses an append-only method, except for TRIM commands</a:t>
            </a:r>
          </a:p>
          <a:p>
            <a:endParaRPr lang="en-US" altLang="en-US" dirty="0"/>
          </a:p>
          <a:p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1301993930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Conventional LFS operation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F055B01-FD27-CC66-57FA-51A5EDC0F12D}"/>
              </a:ext>
            </a:extLst>
          </p:cNvPr>
          <p:cNvCxnSpPr>
            <a:cxnSpLocks/>
          </p:cNvCxnSpPr>
          <p:nvPr/>
        </p:nvCxnSpPr>
        <p:spPr bwMode="auto">
          <a:xfrm>
            <a:off x="527538" y="4091354"/>
            <a:ext cx="808306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028A947-CCA9-4057-F8A2-D7B158023B46}"/>
              </a:ext>
            </a:extLst>
          </p:cNvPr>
          <p:cNvSpPr txBox="1"/>
          <p:nvPr/>
        </p:nvSpPr>
        <p:spPr>
          <a:xfrm>
            <a:off x="480645" y="3722021"/>
            <a:ext cx="51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LFS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A2CBD5-E46D-1143-F631-7CDA10E9CB60}"/>
              </a:ext>
            </a:extLst>
          </p:cNvPr>
          <p:cNvSpPr txBox="1"/>
          <p:nvPr/>
        </p:nvSpPr>
        <p:spPr>
          <a:xfrm>
            <a:off x="480645" y="4091354"/>
            <a:ext cx="51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FTL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0D02A9-CC29-C52C-1CCF-6F3A58FC5837}"/>
              </a:ext>
            </a:extLst>
          </p:cNvPr>
          <p:cNvSpPr/>
          <p:nvPr/>
        </p:nvSpPr>
        <p:spPr bwMode="auto">
          <a:xfrm>
            <a:off x="728277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551BB2-B438-C17D-5000-4B84028C2338}"/>
              </a:ext>
            </a:extLst>
          </p:cNvPr>
          <p:cNvSpPr/>
          <p:nvPr/>
        </p:nvSpPr>
        <p:spPr bwMode="auto">
          <a:xfrm>
            <a:off x="760514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B92627A-BA77-41B5-2AD9-AB7DAE169274}"/>
              </a:ext>
            </a:extLst>
          </p:cNvPr>
          <p:cNvSpPr/>
          <p:nvPr/>
        </p:nvSpPr>
        <p:spPr bwMode="auto">
          <a:xfrm>
            <a:off x="792752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98BB7B2-C604-C886-A7FB-3DF48B8086C6}"/>
              </a:ext>
            </a:extLst>
          </p:cNvPr>
          <p:cNvSpPr/>
          <p:nvPr/>
        </p:nvSpPr>
        <p:spPr bwMode="auto">
          <a:xfrm>
            <a:off x="825602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2BFDA2-52FB-A074-E77B-4BD0012DE5D1}"/>
              </a:ext>
            </a:extLst>
          </p:cNvPr>
          <p:cNvSpPr txBox="1"/>
          <p:nvPr/>
        </p:nvSpPr>
        <p:spPr>
          <a:xfrm>
            <a:off x="1172334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Check-point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0F1CEB-0F98-C6D9-D188-4CF63D58E679}"/>
              </a:ext>
            </a:extLst>
          </p:cNvPr>
          <p:cNvSpPr txBox="1"/>
          <p:nvPr/>
        </p:nvSpPr>
        <p:spPr>
          <a:xfrm>
            <a:off x="2875988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Inode</a:t>
            </a:r>
            <a:r>
              <a:rPr lang="en-US" altLang="ko-KR" sz="1400" dirty="0"/>
              <a:t>-map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DA042AE-2F43-DE98-AA4A-EBA8171EF7AB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92DAB63-A0E7-B91F-622A-9C72F4C21B52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EA7C84-A9A8-9CA4-1C11-3A8BB8290B56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823BF5-AF9C-B4D9-AD06-ACB571FF6CFC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79B841F-8080-37BF-4036-A9EC484C6B78}"/>
              </a:ext>
            </a:extLst>
          </p:cNvPr>
          <p:cNvSpPr/>
          <p:nvPr/>
        </p:nvSpPr>
        <p:spPr bwMode="auto">
          <a:xfrm>
            <a:off x="429748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765098-5AFA-D798-462A-79B5A4E68CB5}"/>
              </a:ext>
            </a:extLst>
          </p:cNvPr>
          <p:cNvSpPr/>
          <p:nvPr/>
        </p:nvSpPr>
        <p:spPr bwMode="auto">
          <a:xfrm>
            <a:off x="461986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71D72B5-ADC5-263C-686E-429900D7227E}"/>
              </a:ext>
            </a:extLst>
          </p:cNvPr>
          <p:cNvSpPr/>
          <p:nvPr/>
        </p:nvSpPr>
        <p:spPr bwMode="auto">
          <a:xfrm>
            <a:off x="494223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1FCE6F1-F177-A592-B282-D06992230651}"/>
              </a:ext>
            </a:extLst>
          </p:cNvPr>
          <p:cNvSpPr/>
          <p:nvPr/>
        </p:nvSpPr>
        <p:spPr bwMode="auto">
          <a:xfrm>
            <a:off x="527074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95C9E35-EA1B-331C-08C5-FD5B7791A962}"/>
              </a:ext>
            </a:extLst>
          </p:cNvPr>
          <p:cNvSpPr/>
          <p:nvPr/>
        </p:nvSpPr>
        <p:spPr bwMode="auto">
          <a:xfrm>
            <a:off x="267923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3DE341-712E-F1CF-F899-0CD7B4155EAD}"/>
              </a:ext>
            </a:extLst>
          </p:cNvPr>
          <p:cNvSpPr/>
          <p:nvPr/>
        </p:nvSpPr>
        <p:spPr bwMode="auto">
          <a:xfrm>
            <a:off x="300161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2D185F6-3C02-308E-6679-985DE49A6A0D}"/>
              </a:ext>
            </a:extLst>
          </p:cNvPr>
          <p:cNvSpPr/>
          <p:nvPr/>
        </p:nvSpPr>
        <p:spPr bwMode="auto">
          <a:xfrm>
            <a:off x="332398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40DF74D-91D5-206E-0391-065C158F42B1}"/>
              </a:ext>
            </a:extLst>
          </p:cNvPr>
          <p:cNvSpPr/>
          <p:nvPr/>
        </p:nvSpPr>
        <p:spPr bwMode="auto">
          <a:xfrm>
            <a:off x="365249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4256357-E92D-4C92-9DA5-60956A93BD28}"/>
              </a:ext>
            </a:extLst>
          </p:cNvPr>
          <p:cNvSpPr/>
          <p:nvPr/>
        </p:nvSpPr>
        <p:spPr bwMode="auto">
          <a:xfrm>
            <a:off x="106098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5283C62-53F2-09F3-3A27-EB914C279E5B}"/>
              </a:ext>
            </a:extLst>
          </p:cNvPr>
          <p:cNvSpPr/>
          <p:nvPr/>
        </p:nvSpPr>
        <p:spPr bwMode="auto">
          <a:xfrm>
            <a:off x="138335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6CC883D-A83F-7E87-1C88-ACEF1363C070}"/>
              </a:ext>
            </a:extLst>
          </p:cNvPr>
          <p:cNvSpPr/>
          <p:nvPr/>
        </p:nvSpPr>
        <p:spPr bwMode="auto">
          <a:xfrm>
            <a:off x="170573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1A8C1E1-5255-2D4E-2C1B-7957690595E2}"/>
              </a:ext>
            </a:extLst>
          </p:cNvPr>
          <p:cNvSpPr/>
          <p:nvPr/>
        </p:nvSpPr>
        <p:spPr bwMode="auto">
          <a:xfrm>
            <a:off x="203423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0651D1-372C-2A50-D762-874EA581E8F9}"/>
              </a:ext>
            </a:extLst>
          </p:cNvPr>
          <p:cNvSpPr txBox="1"/>
          <p:nvPr/>
        </p:nvSpPr>
        <p:spPr>
          <a:xfrm>
            <a:off x="429748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0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1CA37E-C6E9-DFA6-8B54-0F3C024D8AEE}"/>
              </a:ext>
            </a:extLst>
          </p:cNvPr>
          <p:cNvSpPr txBox="1"/>
          <p:nvPr/>
        </p:nvSpPr>
        <p:spPr>
          <a:xfrm>
            <a:off x="5743530" y="1990726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1</a:t>
            </a:r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48110C-BFF0-8D09-2715-215363F8E2DD}"/>
              </a:ext>
            </a:extLst>
          </p:cNvPr>
          <p:cNvSpPr txBox="1"/>
          <p:nvPr/>
        </p:nvSpPr>
        <p:spPr>
          <a:xfrm>
            <a:off x="722109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2</a:t>
            </a:r>
            <a:endParaRPr lang="ko-KR" altLang="en-US" sz="1400" dirty="0"/>
          </a:p>
        </p:txBody>
      </p:sp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30FA2DFA-D8CC-DB10-008D-974E5B962D0B}"/>
              </a:ext>
            </a:extLst>
          </p:cNvPr>
          <p:cNvCxnSpPr/>
          <p:nvPr/>
        </p:nvCxnSpPr>
        <p:spPr bwMode="auto">
          <a:xfrm rot="16200000" flipH="1">
            <a:off x="3633374" y="2776823"/>
            <a:ext cx="8673" cy="161825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8BF0B8C6-B3FA-A395-A298-25D12626C236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3794562" y="2615636"/>
            <a:ext cx="8673" cy="1940626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F8A26EBD-E55C-4063-949C-5176CEE945A0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3955749" y="2454448"/>
            <a:ext cx="8673" cy="226300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1D87A0B8-419F-EA57-662B-9659B360AD43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4120002" y="2290196"/>
            <a:ext cx="8673" cy="2591506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C0661EC-4311-AB8F-9467-09A4EDCBAD21}"/>
              </a:ext>
            </a:extLst>
          </p:cNvPr>
          <p:cNvSpPr/>
          <p:nvPr/>
        </p:nvSpPr>
        <p:spPr bwMode="auto">
          <a:xfrm>
            <a:off x="1067700" y="272221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48A9204F-5C45-D32B-76E2-53C3672A1F35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2015123" y="1917429"/>
            <a:ext cx="8673" cy="161825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06639A4B-1D13-F6CF-4225-086AB00E0740}"/>
              </a:ext>
            </a:extLst>
          </p:cNvPr>
          <p:cNvSpPr/>
          <p:nvPr/>
        </p:nvSpPr>
        <p:spPr bwMode="auto">
          <a:xfrm>
            <a:off x="381000" y="1346200"/>
            <a:ext cx="1858134" cy="52322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Inplace</a:t>
            </a:r>
            <a:r>
              <a:rPr lang="en-US" altLang="ko-KR" sz="2000" dirty="0">
                <a:solidFill>
                  <a:srgbClr val="FF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-update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5316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Conventional LFS operation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F055B01-FD27-CC66-57FA-51A5EDC0F12D}"/>
              </a:ext>
            </a:extLst>
          </p:cNvPr>
          <p:cNvCxnSpPr>
            <a:cxnSpLocks/>
          </p:cNvCxnSpPr>
          <p:nvPr/>
        </p:nvCxnSpPr>
        <p:spPr bwMode="auto">
          <a:xfrm>
            <a:off x="527538" y="4091354"/>
            <a:ext cx="808306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028A947-CCA9-4057-F8A2-D7B158023B46}"/>
              </a:ext>
            </a:extLst>
          </p:cNvPr>
          <p:cNvSpPr txBox="1"/>
          <p:nvPr/>
        </p:nvSpPr>
        <p:spPr>
          <a:xfrm>
            <a:off x="480645" y="3722021"/>
            <a:ext cx="51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LFS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A2CBD5-E46D-1143-F631-7CDA10E9CB60}"/>
              </a:ext>
            </a:extLst>
          </p:cNvPr>
          <p:cNvSpPr txBox="1"/>
          <p:nvPr/>
        </p:nvSpPr>
        <p:spPr>
          <a:xfrm>
            <a:off x="480645" y="4091354"/>
            <a:ext cx="51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FTL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0D02A9-CC29-C52C-1CCF-6F3A58FC5837}"/>
              </a:ext>
            </a:extLst>
          </p:cNvPr>
          <p:cNvSpPr/>
          <p:nvPr/>
        </p:nvSpPr>
        <p:spPr bwMode="auto">
          <a:xfrm>
            <a:off x="728277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551BB2-B438-C17D-5000-4B84028C2338}"/>
              </a:ext>
            </a:extLst>
          </p:cNvPr>
          <p:cNvSpPr/>
          <p:nvPr/>
        </p:nvSpPr>
        <p:spPr bwMode="auto">
          <a:xfrm>
            <a:off x="760514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B92627A-BA77-41B5-2AD9-AB7DAE169274}"/>
              </a:ext>
            </a:extLst>
          </p:cNvPr>
          <p:cNvSpPr/>
          <p:nvPr/>
        </p:nvSpPr>
        <p:spPr bwMode="auto">
          <a:xfrm>
            <a:off x="792752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98BB7B2-C604-C886-A7FB-3DF48B8086C6}"/>
              </a:ext>
            </a:extLst>
          </p:cNvPr>
          <p:cNvSpPr/>
          <p:nvPr/>
        </p:nvSpPr>
        <p:spPr bwMode="auto">
          <a:xfrm>
            <a:off x="825602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2BFDA2-52FB-A074-E77B-4BD0012DE5D1}"/>
              </a:ext>
            </a:extLst>
          </p:cNvPr>
          <p:cNvSpPr txBox="1"/>
          <p:nvPr/>
        </p:nvSpPr>
        <p:spPr>
          <a:xfrm>
            <a:off x="1172334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Check-point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0F1CEB-0F98-C6D9-D188-4CF63D58E679}"/>
              </a:ext>
            </a:extLst>
          </p:cNvPr>
          <p:cNvSpPr txBox="1"/>
          <p:nvPr/>
        </p:nvSpPr>
        <p:spPr>
          <a:xfrm>
            <a:off x="2875988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Inode</a:t>
            </a:r>
            <a:r>
              <a:rPr lang="en-US" altLang="ko-KR" sz="1400" dirty="0"/>
              <a:t>-map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DA042AE-2F43-DE98-AA4A-EBA8171EF7AB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92DAB63-A0E7-B91F-622A-9C72F4C21B52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EA7C84-A9A8-9CA4-1C11-3A8BB8290B56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823BF5-AF9C-B4D9-AD06-ACB571FF6CFC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79B841F-8080-37BF-4036-A9EC484C6B78}"/>
              </a:ext>
            </a:extLst>
          </p:cNvPr>
          <p:cNvSpPr/>
          <p:nvPr/>
        </p:nvSpPr>
        <p:spPr bwMode="auto">
          <a:xfrm>
            <a:off x="429748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765098-5AFA-D798-462A-79B5A4E68CB5}"/>
              </a:ext>
            </a:extLst>
          </p:cNvPr>
          <p:cNvSpPr/>
          <p:nvPr/>
        </p:nvSpPr>
        <p:spPr bwMode="auto">
          <a:xfrm>
            <a:off x="461986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71D72B5-ADC5-263C-686E-429900D7227E}"/>
              </a:ext>
            </a:extLst>
          </p:cNvPr>
          <p:cNvSpPr/>
          <p:nvPr/>
        </p:nvSpPr>
        <p:spPr bwMode="auto">
          <a:xfrm>
            <a:off x="494223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1FCE6F1-F177-A592-B282-D06992230651}"/>
              </a:ext>
            </a:extLst>
          </p:cNvPr>
          <p:cNvSpPr/>
          <p:nvPr/>
        </p:nvSpPr>
        <p:spPr bwMode="auto">
          <a:xfrm>
            <a:off x="527074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95C9E35-EA1B-331C-08C5-FD5B7791A962}"/>
              </a:ext>
            </a:extLst>
          </p:cNvPr>
          <p:cNvSpPr/>
          <p:nvPr/>
        </p:nvSpPr>
        <p:spPr bwMode="auto">
          <a:xfrm>
            <a:off x="267923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3DE341-712E-F1CF-F899-0CD7B4155EAD}"/>
              </a:ext>
            </a:extLst>
          </p:cNvPr>
          <p:cNvSpPr/>
          <p:nvPr/>
        </p:nvSpPr>
        <p:spPr bwMode="auto">
          <a:xfrm>
            <a:off x="300161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2D185F6-3C02-308E-6679-985DE49A6A0D}"/>
              </a:ext>
            </a:extLst>
          </p:cNvPr>
          <p:cNvSpPr/>
          <p:nvPr/>
        </p:nvSpPr>
        <p:spPr bwMode="auto">
          <a:xfrm>
            <a:off x="332398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40DF74D-91D5-206E-0391-065C158F42B1}"/>
              </a:ext>
            </a:extLst>
          </p:cNvPr>
          <p:cNvSpPr/>
          <p:nvPr/>
        </p:nvSpPr>
        <p:spPr bwMode="auto">
          <a:xfrm>
            <a:off x="365249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5283C62-53F2-09F3-3A27-EB914C279E5B}"/>
              </a:ext>
            </a:extLst>
          </p:cNvPr>
          <p:cNvSpPr/>
          <p:nvPr/>
        </p:nvSpPr>
        <p:spPr bwMode="auto">
          <a:xfrm>
            <a:off x="138335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6CC883D-A83F-7E87-1C88-ACEF1363C070}"/>
              </a:ext>
            </a:extLst>
          </p:cNvPr>
          <p:cNvSpPr/>
          <p:nvPr/>
        </p:nvSpPr>
        <p:spPr bwMode="auto">
          <a:xfrm>
            <a:off x="170573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1A8C1E1-5255-2D4E-2C1B-7957690595E2}"/>
              </a:ext>
            </a:extLst>
          </p:cNvPr>
          <p:cNvSpPr/>
          <p:nvPr/>
        </p:nvSpPr>
        <p:spPr bwMode="auto">
          <a:xfrm>
            <a:off x="203423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0651D1-372C-2A50-D762-874EA581E8F9}"/>
              </a:ext>
            </a:extLst>
          </p:cNvPr>
          <p:cNvSpPr txBox="1"/>
          <p:nvPr/>
        </p:nvSpPr>
        <p:spPr>
          <a:xfrm>
            <a:off x="429748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0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1CA37E-C6E9-DFA6-8B54-0F3C024D8AEE}"/>
              </a:ext>
            </a:extLst>
          </p:cNvPr>
          <p:cNvSpPr txBox="1"/>
          <p:nvPr/>
        </p:nvSpPr>
        <p:spPr>
          <a:xfrm>
            <a:off x="5743530" y="1990726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1</a:t>
            </a:r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48110C-BFF0-8D09-2715-215363F8E2DD}"/>
              </a:ext>
            </a:extLst>
          </p:cNvPr>
          <p:cNvSpPr txBox="1"/>
          <p:nvPr/>
        </p:nvSpPr>
        <p:spPr>
          <a:xfrm>
            <a:off x="722109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2</a:t>
            </a:r>
            <a:endParaRPr lang="ko-KR" altLang="en-US" sz="1400" dirty="0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A748CD79-A47F-6542-80BA-D3A2A9C38985}"/>
              </a:ext>
            </a:extLst>
          </p:cNvPr>
          <p:cNvCxnSpPr>
            <a:stCxn id="49" idx="2"/>
            <a:endCxn id="44" idx="2"/>
          </p:cNvCxnSpPr>
          <p:nvPr/>
        </p:nvCxnSpPr>
        <p:spPr bwMode="auto">
          <a:xfrm rot="16200000" flipH="1">
            <a:off x="3633374" y="2776823"/>
            <a:ext cx="8673" cy="161825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B3B02F77-2F67-F8BF-430A-2E67B2DF9B33}"/>
              </a:ext>
            </a:extLst>
          </p:cNvPr>
          <p:cNvCxnSpPr>
            <a:cxnSpLocks/>
            <a:stCxn id="49" idx="2"/>
            <a:endCxn id="45" idx="2"/>
          </p:cNvCxnSpPr>
          <p:nvPr/>
        </p:nvCxnSpPr>
        <p:spPr bwMode="auto">
          <a:xfrm rot="16200000" flipH="1">
            <a:off x="3794562" y="2615636"/>
            <a:ext cx="8673" cy="1940626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CE4A820-7E2F-B4A5-3038-67AD7EE9CA68}"/>
              </a:ext>
            </a:extLst>
          </p:cNvPr>
          <p:cNvCxnSpPr>
            <a:cxnSpLocks/>
            <a:stCxn id="49" idx="2"/>
            <a:endCxn id="46" idx="2"/>
          </p:cNvCxnSpPr>
          <p:nvPr/>
        </p:nvCxnSpPr>
        <p:spPr bwMode="auto">
          <a:xfrm rot="16200000" flipH="1">
            <a:off x="3955749" y="2454448"/>
            <a:ext cx="8673" cy="226300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96D2B80B-BAEC-08A6-6984-6A62A60468E2}"/>
              </a:ext>
            </a:extLst>
          </p:cNvPr>
          <p:cNvCxnSpPr>
            <a:cxnSpLocks/>
            <a:stCxn id="49" idx="2"/>
            <a:endCxn id="47" idx="2"/>
          </p:cNvCxnSpPr>
          <p:nvPr/>
        </p:nvCxnSpPr>
        <p:spPr bwMode="auto">
          <a:xfrm rot="16200000" flipH="1">
            <a:off x="4120002" y="2290196"/>
            <a:ext cx="8673" cy="2591506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9CD15D5E-7F5A-0864-AB77-748DF58ACA00}"/>
              </a:ext>
            </a:extLst>
          </p:cNvPr>
          <p:cNvCxnSpPr>
            <a:cxnSpLocks/>
            <a:endCxn id="49" idx="0"/>
          </p:cNvCxnSpPr>
          <p:nvPr/>
        </p:nvCxnSpPr>
        <p:spPr bwMode="auto">
          <a:xfrm rot="5400000" flipH="1" flipV="1">
            <a:off x="2015123" y="1917429"/>
            <a:ext cx="8673" cy="161825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A9864C20-40CD-210D-1ABC-F9325DAEB9D8}"/>
              </a:ext>
            </a:extLst>
          </p:cNvPr>
          <p:cNvSpPr/>
          <p:nvPr/>
        </p:nvSpPr>
        <p:spPr bwMode="auto">
          <a:xfrm>
            <a:off x="1067700" y="272221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71717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Conventional LFS operation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F055B01-FD27-CC66-57FA-51A5EDC0F12D}"/>
              </a:ext>
            </a:extLst>
          </p:cNvPr>
          <p:cNvCxnSpPr>
            <a:cxnSpLocks/>
          </p:cNvCxnSpPr>
          <p:nvPr/>
        </p:nvCxnSpPr>
        <p:spPr bwMode="auto">
          <a:xfrm>
            <a:off x="527538" y="4091354"/>
            <a:ext cx="808306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028A947-CCA9-4057-F8A2-D7B158023B46}"/>
              </a:ext>
            </a:extLst>
          </p:cNvPr>
          <p:cNvSpPr txBox="1"/>
          <p:nvPr/>
        </p:nvSpPr>
        <p:spPr>
          <a:xfrm>
            <a:off x="480645" y="3722021"/>
            <a:ext cx="51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LFS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A2CBD5-E46D-1143-F631-7CDA10E9CB60}"/>
              </a:ext>
            </a:extLst>
          </p:cNvPr>
          <p:cNvSpPr txBox="1"/>
          <p:nvPr/>
        </p:nvSpPr>
        <p:spPr>
          <a:xfrm>
            <a:off x="480645" y="4091354"/>
            <a:ext cx="51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FTL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0D02A9-CC29-C52C-1CCF-6F3A58FC5837}"/>
              </a:ext>
            </a:extLst>
          </p:cNvPr>
          <p:cNvSpPr/>
          <p:nvPr/>
        </p:nvSpPr>
        <p:spPr bwMode="auto">
          <a:xfrm>
            <a:off x="728277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551BB2-B438-C17D-5000-4B84028C2338}"/>
              </a:ext>
            </a:extLst>
          </p:cNvPr>
          <p:cNvSpPr/>
          <p:nvPr/>
        </p:nvSpPr>
        <p:spPr bwMode="auto">
          <a:xfrm>
            <a:off x="760514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B92627A-BA77-41B5-2AD9-AB7DAE169274}"/>
              </a:ext>
            </a:extLst>
          </p:cNvPr>
          <p:cNvSpPr/>
          <p:nvPr/>
        </p:nvSpPr>
        <p:spPr bwMode="auto">
          <a:xfrm>
            <a:off x="792752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98BB7B2-C604-C886-A7FB-3DF48B8086C6}"/>
              </a:ext>
            </a:extLst>
          </p:cNvPr>
          <p:cNvSpPr/>
          <p:nvPr/>
        </p:nvSpPr>
        <p:spPr bwMode="auto">
          <a:xfrm>
            <a:off x="825602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2BFDA2-52FB-A074-E77B-4BD0012DE5D1}"/>
              </a:ext>
            </a:extLst>
          </p:cNvPr>
          <p:cNvSpPr txBox="1"/>
          <p:nvPr/>
        </p:nvSpPr>
        <p:spPr>
          <a:xfrm>
            <a:off x="1172334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Check-point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0F1CEB-0F98-C6D9-D188-4CF63D58E679}"/>
              </a:ext>
            </a:extLst>
          </p:cNvPr>
          <p:cNvSpPr txBox="1"/>
          <p:nvPr/>
        </p:nvSpPr>
        <p:spPr>
          <a:xfrm>
            <a:off x="2875988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Inode</a:t>
            </a:r>
            <a:r>
              <a:rPr lang="en-US" altLang="ko-KR" sz="1400" dirty="0"/>
              <a:t>-map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DA042AE-2F43-DE98-AA4A-EBA8171EF7AB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92DAB63-A0E7-B91F-622A-9C72F4C21B52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EA7C84-A9A8-9CA4-1C11-3A8BB8290B56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823BF5-AF9C-B4D9-AD06-ACB571FF6CFC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79B841F-8080-37BF-4036-A9EC484C6B78}"/>
              </a:ext>
            </a:extLst>
          </p:cNvPr>
          <p:cNvSpPr/>
          <p:nvPr/>
        </p:nvSpPr>
        <p:spPr bwMode="auto">
          <a:xfrm>
            <a:off x="429748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765098-5AFA-D798-462A-79B5A4E68CB5}"/>
              </a:ext>
            </a:extLst>
          </p:cNvPr>
          <p:cNvSpPr/>
          <p:nvPr/>
        </p:nvSpPr>
        <p:spPr bwMode="auto">
          <a:xfrm>
            <a:off x="461986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71D72B5-ADC5-263C-686E-429900D7227E}"/>
              </a:ext>
            </a:extLst>
          </p:cNvPr>
          <p:cNvSpPr/>
          <p:nvPr/>
        </p:nvSpPr>
        <p:spPr bwMode="auto">
          <a:xfrm>
            <a:off x="494223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1FCE6F1-F177-A592-B282-D06992230651}"/>
              </a:ext>
            </a:extLst>
          </p:cNvPr>
          <p:cNvSpPr/>
          <p:nvPr/>
        </p:nvSpPr>
        <p:spPr bwMode="auto">
          <a:xfrm>
            <a:off x="527074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95C9E35-EA1B-331C-08C5-FD5B7791A962}"/>
              </a:ext>
            </a:extLst>
          </p:cNvPr>
          <p:cNvSpPr/>
          <p:nvPr/>
        </p:nvSpPr>
        <p:spPr bwMode="auto">
          <a:xfrm>
            <a:off x="267923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3DE341-712E-F1CF-F899-0CD7B4155EAD}"/>
              </a:ext>
            </a:extLst>
          </p:cNvPr>
          <p:cNvSpPr/>
          <p:nvPr/>
        </p:nvSpPr>
        <p:spPr bwMode="auto">
          <a:xfrm>
            <a:off x="300161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2D185F6-3C02-308E-6679-985DE49A6A0D}"/>
              </a:ext>
            </a:extLst>
          </p:cNvPr>
          <p:cNvSpPr/>
          <p:nvPr/>
        </p:nvSpPr>
        <p:spPr bwMode="auto">
          <a:xfrm>
            <a:off x="332398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40DF74D-91D5-206E-0391-065C158F42B1}"/>
              </a:ext>
            </a:extLst>
          </p:cNvPr>
          <p:cNvSpPr/>
          <p:nvPr/>
        </p:nvSpPr>
        <p:spPr bwMode="auto">
          <a:xfrm>
            <a:off x="365249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4256357-E92D-4C92-9DA5-60956A93BD28}"/>
              </a:ext>
            </a:extLst>
          </p:cNvPr>
          <p:cNvSpPr/>
          <p:nvPr/>
        </p:nvSpPr>
        <p:spPr bwMode="auto">
          <a:xfrm>
            <a:off x="106098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5283C62-53F2-09F3-3A27-EB914C279E5B}"/>
              </a:ext>
            </a:extLst>
          </p:cNvPr>
          <p:cNvSpPr/>
          <p:nvPr/>
        </p:nvSpPr>
        <p:spPr bwMode="auto">
          <a:xfrm>
            <a:off x="138335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6CC883D-A83F-7E87-1C88-ACEF1363C070}"/>
              </a:ext>
            </a:extLst>
          </p:cNvPr>
          <p:cNvSpPr/>
          <p:nvPr/>
        </p:nvSpPr>
        <p:spPr bwMode="auto">
          <a:xfrm>
            <a:off x="170573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1A8C1E1-5255-2D4E-2C1B-7957690595E2}"/>
              </a:ext>
            </a:extLst>
          </p:cNvPr>
          <p:cNvSpPr/>
          <p:nvPr/>
        </p:nvSpPr>
        <p:spPr bwMode="auto">
          <a:xfrm>
            <a:off x="203423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0651D1-372C-2A50-D762-874EA581E8F9}"/>
              </a:ext>
            </a:extLst>
          </p:cNvPr>
          <p:cNvSpPr txBox="1"/>
          <p:nvPr/>
        </p:nvSpPr>
        <p:spPr>
          <a:xfrm>
            <a:off x="429748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0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1CA37E-C6E9-DFA6-8B54-0F3C024D8AEE}"/>
              </a:ext>
            </a:extLst>
          </p:cNvPr>
          <p:cNvSpPr txBox="1"/>
          <p:nvPr/>
        </p:nvSpPr>
        <p:spPr>
          <a:xfrm>
            <a:off x="5743530" y="1990726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1</a:t>
            </a:r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48110C-BFF0-8D09-2715-215363F8E2DD}"/>
              </a:ext>
            </a:extLst>
          </p:cNvPr>
          <p:cNvSpPr txBox="1"/>
          <p:nvPr/>
        </p:nvSpPr>
        <p:spPr>
          <a:xfrm>
            <a:off x="722109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2</a:t>
            </a:r>
            <a:endParaRPr lang="ko-KR" altLang="en-US" sz="1400" dirty="0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A748CD79-A47F-6542-80BA-D3A2A9C38985}"/>
              </a:ext>
            </a:extLst>
          </p:cNvPr>
          <p:cNvCxnSpPr>
            <a:stCxn id="49" idx="2"/>
            <a:endCxn id="44" idx="2"/>
          </p:cNvCxnSpPr>
          <p:nvPr/>
        </p:nvCxnSpPr>
        <p:spPr bwMode="auto">
          <a:xfrm rot="16200000" flipH="1">
            <a:off x="3633374" y="2776823"/>
            <a:ext cx="8673" cy="161825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B3B02F77-2F67-F8BF-430A-2E67B2DF9B33}"/>
              </a:ext>
            </a:extLst>
          </p:cNvPr>
          <p:cNvCxnSpPr>
            <a:cxnSpLocks/>
            <a:stCxn id="49" idx="2"/>
            <a:endCxn id="45" idx="2"/>
          </p:cNvCxnSpPr>
          <p:nvPr/>
        </p:nvCxnSpPr>
        <p:spPr bwMode="auto">
          <a:xfrm rot="16200000" flipH="1">
            <a:off x="3794562" y="2615636"/>
            <a:ext cx="8673" cy="1940626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CE4A820-7E2F-B4A5-3038-67AD7EE9CA68}"/>
              </a:ext>
            </a:extLst>
          </p:cNvPr>
          <p:cNvCxnSpPr>
            <a:cxnSpLocks/>
            <a:stCxn id="49" idx="2"/>
            <a:endCxn id="46" idx="2"/>
          </p:cNvCxnSpPr>
          <p:nvPr/>
        </p:nvCxnSpPr>
        <p:spPr bwMode="auto">
          <a:xfrm rot="16200000" flipH="1">
            <a:off x="3955749" y="2454448"/>
            <a:ext cx="8673" cy="226300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96D2B80B-BAEC-08A6-6984-6A62A60468E2}"/>
              </a:ext>
            </a:extLst>
          </p:cNvPr>
          <p:cNvCxnSpPr>
            <a:cxnSpLocks/>
            <a:stCxn id="49" idx="2"/>
            <a:endCxn id="47" idx="2"/>
          </p:cNvCxnSpPr>
          <p:nvPr/>
        </p:nvCxnSpPr>
        <p:spPr bwMode="auto">
          <a:xfrm rot="16200000" flipH="1">
            <a:off x="4120002" y="2290196"/>
            <a:ext cx="8673" cy="2591506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9CD15D5E-7F5A-0864-AB77-748DF58ACA00}"/>
              </a:ext>
            </a:extLst>
          </p:cNvPr>
          <p:cNvCxnSpPr>
            <a:cxnSpLocks/>
            <a:stCxn id="54" idx="0"/>
            <a:endCxn id="49" idx="0"/>
          </p:cNvCxnSpPr>
          <p:nvPr/>
        </p:nvCxnSpPr>
        <p:spPr bwMode="auto">
          <a:xfrm rot="5400000" flipH="1" flipV="1">
            <a:off x="2015123" y="1917429"/>
            <a:ext cx="8673" cy="161825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506A1B-950D-CDAE-928C-280461DB875D}"/>
              </a:ext>
            </a:extLst>
          </p:cNvPr>
          <p:cNvSpPr/>
          <p:nvPr/>
        </p:nvSpPr>
        <p:spPr bwMode="auto">
          <a:xfrm>
            <a:off x="4619860" y="2730889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4CA990-CD86-13D0-2F4F-352E5730F4B7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38E6FF-3AB7-1103-DEA2-9C87571E8145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AA13E9-65F9-5359-23EB-EE6D8FD67499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5C71FD-C326-EDAE-983A-B7F2553F076F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106C8D43-E477-26FC-AEDB-02EA97D62370}"/>
              </a:ext>
            </a:extLst>
          </p:cNvPr>
          <p:cNvSpPr/>
          <p:nvPr/>
        </p:nvSpPr>
        <p:spPr bwMode="auto">
          <a:xfrm rot="10800000">
            <a:off x="4643535" y="3429000"/>
            <a:ext cx="298699" cy="369331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787827-3B18-DC2A-FD63-8F5C6534E4E6}"/>
              </a:ext>
            </a:extLst>
          </p:cNvPr>
          <p:cNvSpPr txBox="1"/>
          <p:nvPr/>
        </p:nvSpPr>
        <p:spPr>
          <a:xfrm>
            <a:off x="4372161" y="3769861"/>
            <a:ext cx="91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Invaild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39313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8" grpId="0" animBg="1"/>
      <p:bldP spid="12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Conventional LFS operation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F055B01-FD27-CC66-57FA-51A5EDC0F12D}"/>
              </a:ext>
            </a:extLst>
          </p:cNvPr>
          <p:cNvCxnSpPr>
            <a:cxnSpLocks/>
          </p:cNvCxnSpPr>
          <p:nvPr/>
        </p:nvCxnSpPr>
        <p:spPr bwMode="auto">
          <a:xfrm>
            <a:off x="527538" y="4091354"/>
            <a:ext cx="808306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028A947-CCA9-4057-F8A2-D7B158023B46}"/>
              </a:ext>
            </a:extLst>
          </p:cNvPr>
          <p:cNvSpPr txBox="1"/>
          <p:nvPr/>
        </p:nvSpPr>
        <p:spPr>
          <a:xfrm>
            <a:off x="480645" y="3722021"/>
            <a:ext cx="51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LFS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A2CBD5-E46D-1143-F631-7CDA10E9CB60}"/>
              </a:ext>
            </a:extLst>
          </p:cNvPr>
          <p:cNvSpPr txBox="1"/>
          <p:nvPr/>
        </p:nvSpPr>
        <p:spPr>
          <a:xfrm>
            <a:off x="480645" y="4091354"/>
            <a:ext cx="51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FTL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0D02A9-CC29-C52C-1CCF-6F3A58FC5837}"/>
              </a:ext>
            </a:extLst>
          </p:cNvPr>
          <p:cNvSpPr/>
          <p:nvPr/>
        </p:nvSpPr>
        <p:spPr bwMode="auto">
          <a:xfrm>
            <a:off x="728277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551BB2-B438-C17D-5000-4B84028C2338}"/>
              </a:ext>
            </a:extLst>
          </p:cNvPr>
          <p:cNvSpPr/>
          <p:nvPr/>
        </p:nvSpPr>
        <p:spPr bwMode="auto">
          <a:xfrm>
            <a:off x="760514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B92627A-BA77-41B5-2AD9-AB7DAE169274}"/>
              </a:ext>
            </a:extLst>
          </p:cNvPr>
          <p:cNvSpPr/>
          <p:nvPr/>
        </p:nvSpPr>
        <p:spPr bwMode="auto">
          <a:xfrm>
            <a:off x="792752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98BB7B2-C604-C886-A7FB-3DF48B8086C6}"/>
              </a:ext>
            </a:extLst>
          </p:cNvPr>
          <p:cNvSpPr/>
          <p:nvPr/>
        </p:nvSpPr>
        <p:spPr bwMode="auto">
          <a:xfrm>
            <a:off x="825602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2BFDA2-52FB-A074-E77B-4BD0012DE5D1}"/>
              </a:ext>
            </a:extLst>
          </p:cNvPr>
          <p:cNvSpPr txBox="1"/>
          <p:nvPr/>
        </p:nvSpPr>
        <p:spPr>
          <a:xfrm>
            <a:off x="1172334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Check-point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0F1CEB-0F98-C6D9-D188-4CF63D58E679}"/>
              </a:ext>
            </a:extLst>
          </p:cNvPr>
          <p:cNvSpPr txBox="1"/>
          <p:nvPr/>
        </p:nvSpPr>
        <p:spPr>
          <a:xfrm>
            <a:off x="2875988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Inode</a:t>
            </a:r>
            <a:r>
              <a:rPr lang="en-US" altLang="ko-KR" sz="1400" dirty="0"/>
              <a:t>-map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DA042AE-2F43-DE98-AA4A-EBA8171EF7AB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92DAB63-A0E7-B91F-622A-9C72F4C21B52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EA7C84-A9A8-9CA4-1C11-3A8BB8290B56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823BF5-AF9C-B4D9-AD06-ACB571FF6CFC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79B841F-8080-37BF-4036-A9EC484C6B78}"/>
              </a:ext>
            </a:extLst>
          </p:cNvPr>
          <p:cNvSpPr/>
          <p:nvPr/>
        </p:nvSpPr>
        <p:spPr bwMode="auto">
          <a:xfrm>
            <a:off x="429748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765098-5AFA-D798-462A-79B5A4E68CB5}"/>
              </a:ext>
            </a:extLst>
          </p:cNvPr>
          <p:cNvSpPr/>
          <p:nvPr/>
        </p:nvSpPr>
        <p:spPr bwMode="auto">
          <a:xfrm>
            <a:off x="461986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71D72B5-ADC5-263C-686E-429900D7227E}"/>
              </a:ext>
            </a:extLst>
          </p:cNvPr>
          <p:cNvSpPr/>
          <p:nvPr/>
        </p:nvSpPr>
        <p:spPr bwMode="auto">
          <a:xfrm>
            <a:off x="494223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1FCE6F1-F177-A592-B282-D06992230651}"/>
              </a:ext>
            </a:extLst>
          </p:cNvPr>
          <p:cNvSpPr/>
          <p:nvPr/>
        </p:nvSpPr>
        <p:spPr bwMode="auto">
          <a:xfrm>
            <a:off x="527074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95C9E35-EA1B-331C-08C5-FD5B7791A962}"/>
              </a:ext>
            </a:extLst>
          </p:cNvPr>
          <p:cNvSpPr/>
          <p:nvPr/>
        </p:nvSpPr>
        <p:spPr bwMode="auto">
          <a:xfrm>
            <a:off x="267923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3DE341-712E-F1CF-F899-0CD7B4155EAD}"/>
              </a:ext>
            </a:extLst>
          </p:cNvPr>
          <p:cNvSpPr/>
          <p:nvPr/>
        </p:nvSpPr>
        <p:spPr bwMode="auto">
          <a:xfrm>
            <a:off x="300161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2D185F6-3C02-308E-6679-985DE49A6A0D}"/>
              </a:ext>
            </a:extLst>
          </p:cNvPr>
          <p:cNvSpPr/>
          <p:nvPr/>
        </p:nvSpPr>
        <p:spPr bwMode="auto">
          <a:xfrm>
            <a:off x="332398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40DF74D-91D5-206E-0391-065C158F42B1}"/>
              </a:ext>
            </a:extLst>
          </p:cNvPr>
          <p:cNvSpPr/>
          <p:nvPr/>
        </p:nvSpPr>
        <p:spPr bwMode="auto">
          <a:xfrm>
            <a:off x="365249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4256357-E92D-4C92-9DA5-60956A93BD28}"/>
              </a:ext>
            </a:extLst>
          </p:cNvPr>
          <p:cNvSpPr/>
          <p:nvPr/>
        </p:nvSpPr>
        <p:spPr bwMode="auto">
          <a:xfrm>
            <a:off x="106098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5283C62-53F2-09F3-3A27-EB914C279E5B}"/>
              </a:ext>
            </a:extLst>
          </p:cNvPr>
          <p:cNvSpPr/>
          <p:nvPr/>
        </p:nvSpPr>
        <p:spPr bwMode="auto">
          <a:xfrm>
            <a:off x="138335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6CC883D-A83F-7E87-1C88-ACEF1363C070}"/>
              </a:ext>
            </a:extLst>
          </p:cNvPr>
          <p:cNvSpPr/>
          <p:nvPr/>
        </p:nvSpPr>
        <p:spPr bwMode="auto">
          <a:xfrm>
            <a:off x="170573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1A8C1E1-5255-2D4E-2C1B-7957690595E2}"/>
              </a:ext>
            </a:extLst>
          </p:cNvPr>
          <p:cNvSpPr/>
          <p:nvPr/>
        </p:nvSpPr>
        <p:spPr bwMode="auto">
          <a:xfrm>
            <a:off x="203423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0651D1-372C-2A50-D762-874EA581E8F9}"/>
              </a:ext>
            </a:extLst>
          </p:cNvPr>
          <p:cNvSpPr txBox="1"/>
          <p:nvPr/>
        </p:nvSpPr>
        <p:spPr>
          <a:xfrm>
            <a:off x="429748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0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1CA37E-C6E9-DFA6-8B54-0F3C024D8AEE}"/>
              </a:ext>
            </a:extLst>
          </p:cNvPr>
          <p:cNvSpPr txBox="1"/>
          <p:nvPr/>
        </p:nvSpPr>
        <p:spPr>
          <a:xfrm>
            <a:off x="5743530" y="1990726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1</a:t>
            </a:r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48110C-BFF0-8D09-2715-215363F8E2DD}"/>
              </a:ext>
            </a:extLst>
          </p:cNvPr>
          <p:cNvSpPr txBox="1"/>
          <p:nvPr/>
        </p:nvSpPr>
        <p:spPr>
          <a:xfrm>
            <a:off x="722109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2</a:t>
            </a:r>
            <a:endParaRPr lang="ko-KR" altLang="en-US" sz="1400" dirty="0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A748CD79-A47F-6542-80BA-D3A2A9C38985}"/>
              </a:ext>
            </a:extLst>
          </p:cNvPr>
          <p:cNvCxnSpPr>
            <a:stCxn id="49" idx="2"/>
            <a:endCxn id="44" idx="2"/>
          </p:cNvCxnSpPr>
          <p:nvPr/>
        </p:nvCxnSpPr>
        <p:spPr bwMode="auto">
          <a:xfrm rot="16200000" flipH="1">
            <a:off x="3633374" y="2776823"/>
            <a:ext cx="8673" cy="161825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B3B02F77-2F67-F8BF-430A-2E67B2DF9B33}"/>
              </a:ext>
            </a:extLst>
          </p:cNvPr>
          <p:cNvCxnSpPr>
            <a:cxnSpLocks/>
            <a:stCxn id="49" idx="2"/>
            <a:endCxn id="45" idx="2"/>
          </p:cNvCxnSpPr>
          <p:nvPr/>
        </p:nvCxnSpPr>
        <p:spPr bwMode="auto">
          <a:xfrm rot="16200000" flipH="1">
            <a:off x="3794562" y="2615636"/>
            <a:ext cx="8673" cy="1940626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CE4A820-7E2F-B4A5-3038-67AD7EE9CA68}"/>
              </a:ext>
            </a:extLst>
          </p:cNvPr>
          <p:cNvCxnSpPr>
            <a:cxnSpLocks/>
            <a:stCxn id="49" idx="2"/>
            <a:endCxn id="46" idx="2"/>
          </p:cNvCxnSpPr>
          <p:nvPr/>
        </p:nvCxnSpPr>
        <p:spPr bwMode="auto">
          <a:xfrm rot="16200000" flipH="1">
            <a:off x="3955749" y="2454448"/>
            <a:ext cx="8673" cy="226300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96D2B80B-BAEC-08A6-6984-6A62A60468E2}"/>
              </a:ext>
            </a:extLst>
          </p:cNvPr>
          <p:cNvCxnSpPr>
            <a:cxnSpLocks/>
            <a:stCxn id="49" idx="2"/>
            <a:endCxn id="47" idx="2"/>
          </p:cNvCxnSpPr>
          <p:nvPr/>
        </p:nvCxnSpPr>
        <p:spPr bwMode="auto">
          <a:xfrm rot="16200000" flipH="1">
            <a:off x="4120002" y="2290196"/>
            <a:ext cx="8673" cy="2591506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9CD15D5E-7F5A-0864-AB77-748DF58ACA00}"/>
              </a:ext>
            </a:extLst>
          </p:cNvPr>
          <p:cNvCxnSpPr>
            <a:cxnSpLocks/>
            <a:stCxn id="54" idx="0"/>
            <a:endCxn id="49" idx="0"/>
          </p:cNvCxnSpPr>
          <p:nvPr/>
        </p:nvCxnSpPr>
        <p:spPr bwMode="auto">
          <a:xfrm rot="5400000" flipH="1" flipV="1">
            <a:off x="2015123" y="1917429"/>
            <a:ext cx="8673" cy="161825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506A1B-950D-CDAE-928C-280461DB875D}"/>
              </a:ext>
            </a:extLst>
          </p:cNvPr>
          <p:cNvSpPr/>
          <p:nvPr/>
        </p:nvSpPr>
        <p:spPr bwMode="auto">
          <a:xfrm>
            <a:off x="4619860" y="2730889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4CA990-CD86-13D0-2F4F-352E5730F4B7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38E6FF-3AB7-1103-DEA2-9C87571E8145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AA13E9-65F9-5359-23EB-EE6D8FD67499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5C71FD-C326-EDAE-983A-B7F2553F076F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6C7D9BF-BD89-8E8E-56EB-DA59E85E9F6A}"/>
              </a:ext>
            </a:extLst>
          </p:cNvPr>
          <p:cNvSpPr/>
          <p:nvPr/>
        </p:nvSpPr>
        <p:spPr bwMode="auto">
          <a:xfrm>
            <a:off x="2227622" y="1346200"/>
            <a:ext cx="1858134" cy="52322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Inplace</a:t>
            </a:r>
            <a:r>
              <a:rPr lang="en-US" altLang="ko-KR" sz="2000" dirty="0">
                <a:solidFill>
                  <a:srgbClr val="FF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-update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1554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Introduction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>
                <a:latin typeface="Calibri Bold"/>
              </a:rPr>
              <a:t>Flash storage has become a popular choice for data-intensive device.</a:t>
            </a:r>
            <a:endParaRPr lang="en-US" altLang="ko-KR" dirty="0">
              <a:latin typeface="Calibri Bold"/>
            </a:endParaRPr>
          </a:p>
          <a:p>
            <a:endParaRPr lang="en-US" altLang="ko-KR" dirty="0">
              <a:latin typeface="Calibri Bold"/>
            </a:endParaRPr>
          </a:p>
          <a:p>
            <a:r>
              <a:rPr lang="en-US" altLang="en-US" dirty="0">
                <a:latin typeface="Calibri Bold"/>
              </a:rPr>
              <a:t>Traditional way of managing flash storage (FTL)</a:t>
            </a:r>
            <a:r>
              <a:rPr lang="ko-KR" altLang="en-US" dirty="0">
                <a:latin typeface="Calibri Bold"/>
              </a:rPr>
              <a:t> </a:t>
            </a:r>
            <a:r>
              <a:rPr lang="en-US" altLang="ko-KR" dirty="0">
                <a:latin typeface="Calibri Bold"/>
              </a:rPr>
              <a:t>is</a:t>
            </a:r>
            <a:r>
              <a:rPr lang="ko-KR" altLang="en-US" dirty="0">
                <a:latin typeface="Calibri Bold"/>
              </a:rPr>
              <a:t> </a:t>
            </a:r>
            <a:r>
              <a:rPr lang="en-US" altLang="ko-KR" dirty="0">
                <a:latin typeface="Calibri Bold"/>
              </a:rPr>
              <a:t>a complex code inside flash storage provide by the device, which ensures compatibility with conventional HDDs.</a:t>
            </a: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r>
              <a:rPr lang="en-US" altLang="ko-KR" dirty="0">
                <a:latin typeface="Calibri Bold"/>
              </a:rPr>
              <a:t>However, this virtue also limits the full performance potential of flash storage. </a:t>
            </a: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r>
              <a:rPr lang="en-US" altLang="en-US" dirty="0">
                <a:latin typeface="Calibri Bold"/>
              </a:rPr>
              <a:t>This paper show that Application efficiently handle this limitation by using append-only segment.</a:t>
            </a: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2068963933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Conventional LFS operation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F055B01-FD27-CC66-57FA-51A5EDC0F12D}"/>
              </a:ext>
            </a:extLst>
          </p:cNvPr>
          <p:cNvCxnSpPr>
            <a:cxnSpLocks/>
          </p:cNvCxnSpPr>
          <p:nvPr/>
        </p:nvCxnSpPr>
        <p:spPr bwMode="auto">
          <a:xfrm>
            <a:off x="527538" y="4091354"/>
            <a:ext cx="808306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028A947-CCA9-4057-F8A2-D7B158023B46}"/>
              </a:ext>
            </a:extLst>
          </p:cNvPr>
          <p:cNvSpPr txBox="1"/>
          <p:nvPr/>
        </p:nvSpPr>
        <p:spPr>
          <a:xfrm>
            <a:off x="480645" y="3722021"/>
            <a:ext cx="51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LFS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A2CBD5-E46D-1143-F631-7CDA10E9CB60}"/>
              </a:ext>
            </a:extLst>
          </p:cNvPr>
          <p:cNvSpPr txBox="1"/>
          <p:nvPr/>
        </p:nvSpPr>
        <p:spPr>
          <a:xfrm>
            <a:off x="480645" y="4091354"/>
            <a:ext cx="51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FTL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0D02A9-CC29-C52C-1CCF-6F3A58FC5837}"/>
              </a:ext>
            </a:extLst>
          </p:cNvPr>
          <p:cNvSpPr/>
          <p:nvPr/>
        </p:nvSpPr>
        <p:spPr bwMode="auto">
          <a:xfrm>
            <a:off x="728277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551BB2-B438-C17D-5000-4B84028C2338}"/>
              </a:ext>
            </a:extLst>
          </p:cNvPr>
          <p:cNvSpPr/>
          <p:nvPr/>
        </p:nvSpPr>
        <p:spPr bwMode="auto">
          <a:xfrm>
            <a:off x="760514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B92627A-BA77-41B5-2AD9-AB7DAE169274}"/>
              </a:ext>
            </a:extLst>
          </p:cNvPr>
          <p:cNvSpPr/>
          <p:nvPr/>
        </p:nvSpPr>
        <p:spPr bwMode="auto">
          <a:xfrm>
            <a:off x="792752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98BB7B2-C604-C886-A7FB-3DF48B8086C6}"/>
              </a:ext>
            </a:extLst>
          </p:cNvPr>
          <p:cNvSpPr/>
          <p:nvPr/>
        </p:nvSpPr>
        <p:spPr bwMode="auto">
          <a:xfrm>
            <a:off x="825602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2BFDA2-52FB-A074-E77B-4BD0012DE5D1}"/>
              </a:ext>
            </a:extLst>
          </p:cNvPr>
          <p:cNvSpPr txBox="1"/>
          <p:nvPr/>
        </p:nvSpPr>
        <p:spPr>
          <a:xfrm>
            <a:off x="1172334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Check-point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0F1CEB-0F98-C6D9-D188-4CF63D58E679}"/>
              </a:ext>
            </a:extLst>
          </p:cNvPr>
          <p:cNvSpPr txBox="1"/>
          <p:nvPr/>
        </p:nvSpPr>
        <p:spPr>
          <a:xfrm>
            <a:off x="2875988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Inode</a:t>
            </a:r>
            <a:r>
              <a:rPr lang="en-US" altLang="ko-KR" sz="1400" dirty="0"/>
              <a:t>-map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DA042AE-2F43-DE98-AA4A-EBA8171EF7AB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92DAB63-A0E7-B91F-622A-9C72F4C21B52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EA7C84-A9A8-9CA4-1C11-3A8BB8290B56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823BF5-AF9C-B4D9-AD06-ACB571FF6CFC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79B841F-8080-37BF-4036-A9EC484C6B78}"/>
              </a:ext>
            </a:extLst>
          </p:cNvPr>
          <p:cNvSpPr/>
          <p:nvPr/>
        </p:nvSpPr>
        <p:spPr bwMode="auto">
          <a:xfrm>
            <a:off x="429748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765098-5AFA-D798-462A-79B5A4E68CB5}"/>
              </a:ext>
            </a:extLst>
          </p:cNvPr>
          <p:cNvSpPr/>
          <p:nvPr/>
        </p:nvSpPr>
        <p:spPr bwMode="auto">
          <a:xfrm>
            <a:off x="461986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71D72B5-ADC5-263C-686E-429900D7227E}"/>
              </a:ext>
            </a:extLst>
          </p:cNvPr>
          <p:cNvSpPr/>
          <p:nvPr/>
        </p:nvSpPr>
        <p:spPr bwMode="auto">
          <a:xfrm>
            <a:off x="494223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1FCE6F1-F177-A592-B282-D06992230651}"/>
              </a:ext>
            </a:extLst>
          </p:cNvPr>
          <p:cNvSpPr/>
          <p:nvPr/>
        </p:nvSpPr>
        <p:spPr bwMode="auto">
          <a:xfrm>
            <a:off x="527074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95C9E35-EA1B-331C-08C5-FD5B7791A962}"/>
              </a:ext>
            </a:extLst>
          </p:cNvPr>
          <p:cNvSpPr/>
          <p:nvPr/>
        </p:nvSpPr>
        <p:spPr bwMode="auto">
          <a:xfrm>
            <a:off x="267923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3DE341-712E-F1CF-F899-0CD7B4155EAD}"/>
              </a:ext>
            </a:extLst>
          </p:cNvPr>
          <p:cNvSpPr/>
          <p:nvPr/>
        </p:nvSpPr>
        <p:spPr bwMode="auto">
          <a:xfrm>
            <a:off x="300161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2D185F6-3C02-308E-6679-985DE49A6A0D}"/>
              </a:ext>
            </a:extLst>
          </p:cNvPr>
          <p:cNvSpPr/>
          <p:nvPr/>
        </p:nvSpPr>
        <p:spPr bwMode="auto">
          <a:xfrm>
            <a:off x="332398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40DF74D-91D5-206E-0391-065C158F42B1}"/>
              </a:ext>
            </a:extLst>
          </p:cNvPr>
          <p:cNvSpPr/>
          <p:nvPr/>
        </p:nvSpPr>
        <p:spPr bwMode="auto">
          <a:xfrm>
            <a:off x="365249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4256357-E92D-4C92-9DA5-60956A93BD28}"/>
              </a:ext>
            </a:extLst>
          </p:cNvPr>
          <p:cNvSpPr/>
          <p:nvPr/>
        </p:nvSpPr>
        <p:spPr bwMode="auto">
          <a:xfrm>
            <a:off x="106098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5283C62-53F2-09F3-3A27-EB914C279E5B}"/>
              </a:ext>
            </a:extLst>
          </p:cNvPr>
          <p:cNvSpPr/>
          <p:nvPr/>
        </p:nvSpPr>
        <p:spPr bwMode="auto">
          <a:xfrm>
            <a:off x="138335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6CC883D-A83F-7E87-1C88-ACEF1363C070}"/>
              </a:ext>
            </a:extLst>
          </p:cNvPr>
          <p:cNvSpPr/>
          <p:nvPr/>
        </p:nvSpPr>
        <p:spPr bwMode="auto">
          <a:xfrm>
            <a:off x="170573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1A8C1E1-5255-2D4E-2C1B-7957690595E2}"/>
              </a:ext>
            </a:extLst>
          </p:cNvPr>
          <p:cNvSpPr/>
          <p:nvPr/>
        </p:nvSpPr>
        <p:spPr bwMode="auto">
          <a:xfrm>
            <a:off x="203423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0651D1-372C-2A50-D762-874EA581E8F9}"/>
              </a:ext>
            </a:extLst>
          </p:cNvPr>
          <p:cNvSpPr txBox="1"/>
          <p:nvPr/>
        </p:nvSpPr>
        <p:spPr>
          <a:xfrm>
            <a:off x="429748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0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1CA37E-C6E9-DFA6-8B54-0F3C024D8AEE}"/>
              </a:ext>
            </a:extLst>
          </p:cNvPr>
          <p:cNvSpPr txBox="1"/>
          <p:nvPr/>
        </p:nvSpPr>
        <p:spPr>
          <a:xfrm>
            <a:off x="5743530" y="1990726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1</a:t>
            </a:r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48110C-BFF0-8D09-2715-215363F8E2DD}"/>
              </a:ext>
            </a:extLst>
          </p:cNvPr>
          <p:cNvSpPr txBox="1"/>
          <p:nvPr/>
        </p:nvSpPr>
        <p:spPr>
          <a:xfrm>
            <a:off x="722109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2</a:t>
            </a:r>
            <a:endParaRPr lang="ko-KR" altLang="en-US" sz="1400" dirty="0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A748CD79-A47F-6542-80BA-D3A2A9C38985}"/>
              </a:ext>
            </a:extLst>
          </p:cNvPr>
          <p:cNvCxnSpPr>
            <a:stCxn id="49" idx="2"/>
            <a:endCxn id="44" idx="2"/>
          </p:cNvCxnSpPr>
          <p:nvPr/>
        </p:nvCxnSpPr>
        <p:spPr bwMode="auto">
          <a:xfrm rot="16200000" flipH="1">
            <a:off x="3633374" y="2776823"/>
            <a:ext cx="8673" cy="161825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B3B02F77-2F67-F8BF-430A-2E67B2DF9B33}"/>
              </a:ext>
            </a:extLst>
          </p:cNvPr>
          <p:cNvCxnSpPr>
            <a:cxnSpLocks/>
            <a:stCxn id="49" idx="2"/>
            <a:endCxn id="45" idx="2"/>
          </p:cNvCxnSpPr>
          <p:nvPr/>
        </p:nvCxnSpPr>
        <p:spPr bwMode="auto">
          <a:xfrm rot="16200000" flipH="1">
            <a:off x="3794562" y="2615636"/>
            <a:ext cx="8673" cy="1940626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CE4A820-7E2F-B4A5-3038-67AD7EE9CA68}"/>
              </a:ext>
            </a:extLst>
          </p:cNvPr>
          <p:cNvCxnSpPr>
            <a:cxnSpLocks/>
            <a:stCxn id="49" idx="2"/>
            <a:endCxn id="46" idx="2"/>
          </p:cNvCxnSpPr>
          <p:nvPr/>
        </p:nvCxnSpPr>
        <p:spPr bwMode="auto">
          <a:xfrm rot="16200000" flipH="1">
            <a:off x="3955749" y="2454448"/>
            <a:ext cx="8673" cy="226300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96D2B80B-BAEC-08A6-6984-6A62A60468E2}"/>
              </a:ext>
            </a:extLst>
          </p:cNvPr>
          <p:cNvCxnSpPr>
            <a:cxnSpLocks/>
            <a:stCxn id="49" idx="2"/>
            <a:endCxn id="47" idx="2"/>
          </p:cNvCxnSpPr>
          <p:nvPr/>
        </p:nvCxnSpPr>
        <p:spPr bwMode="auto">
          <a:xfrm rot="16200000" flipH="1">
            <a:off x="4120002" y="2290196"/>
            <a:ext cx="8673" cy="2591506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9CD15D5E-7F5A-0864-AB77-748DF58ACA00}"/>
              </a:ext>
            </a:extLst>
          </p:cNvPr>
          <p:cNvCxnSpPr>
            <a:cxnSpLocks/>
            <a:stCxn id="54" idx="0"/>
            <a:endCxn id="49" idx="0"/>
          </p:cNvCxnSpPr>
          <p:nvPr/>
        </p:nvCxnSpPr>
        <p:spPr bwMode="auto">
          <a:xfrm rot="5400000" flipH="1" flipV="1">
            <a:off x="2015123" y="1917429"/>
            <a:ext cx="8673" cy="161825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506A1B-950D-CDAE-928C-280461DB875D}"/>
              </a:ext>
            </a:extLst>
          </p:cNvPr>
          <p:cNvSpPr/>
          <p:nvPr/>
        </p:nvSpPr>
        <p:spPr bwMode="auto">
          <a:xfrm>
            <a:off x="4619860" y="2730889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4CA990-CD86-13D0-2F4F-352E5730F4B7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38E6FF-3AB7-1103-DEA2-9C87571E8145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AA13E9-65F9-5359-23EB-EE6D8FD67499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5C71FD-C326-EDAE-983A-B7F2553F076F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403491329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Conventional LFS operation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F055B01-FD27-CC66-57FA-51A5EDC0F12D}"/>
              </a:ext>
            </a:extLst>
          </p:cNvPr>
          <p:cNvCxnSpPr>
            <a:cxnSpLocks/>
          </p:cNvCxnSpPr>
          <p:nvPr/>
        </p:nvCxnSpPr>
        <p:spPr bwMode="auto">
          <a:xfrm>
            <a:off x="527538" y="4091354"/>
            <a:ext cx="808306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028A947-CCA9-4057-F8A2-D7B158023B46}"/>
              </a:ext>
            </a:extLst>
          </p:cNvPr>
          <p:cNvSpPr txBox="1"/>
          <p:nvPr/>
        </p:nvSpPr>
        <p:spPr>
          <a:xfrm>
            <a:off x="480645" y="3722021"/>
            <a:ext cx="51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LFS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A2CBD5-E46D-1143-F631-7CDA10E9CB60}"/>
              </a:ext>
            </a:extLst>
          </p:cNvPr>
          <p:cNvSpPr txBox="1"/>
          <p:nvPr/>
        </p:nvSpPr>
        <p:spPr>
          <a:xfrm>
            <a:off x="480645" y="4091354"/>
            <a:ext cx="51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FTL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0D02A9-CC29-C52C-1CCF-6F3A58FC5837}"/>
              </a:ext>
            </a:extLst>
          </p:cNvPr>
          <p:cNvSpPr/>
          <p:nvPr/>
        </p:nvSpPr>
        <p:spPr bwMode="auto">
          <a:xfrm>
            <a:off x="728277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551BB2-B438-C17D-5000-4B84028C2338}"/>
              </a:ext>
            </a:extLst>
          </p:cNvPr>
          <p:cNvSpPr/>
          <p:nvPr/>
        </p:nvSpPr>
        <p:spPr bwMode="auto">
          <a:xfrm>
            <a:off x="760514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B92627A-BA77-41B5-2AD9-AB7DAE169274}"/>
              </a:ext>
            </a:extLst>
          </p:cNvPr>
          <p:cNvSpPr/>
          <p:nvPr/>
        </p:nvSpPr>
        <p:spPr bwMode="auto">
          <a:xfrm>
            <a:off x="792752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98BB7B2-C604-C886-A7FB-3DF48B8086C6}"/>
              </a:ext>
            </a:extLst>
          </p:cNvPr>
          <p:cNvSpPr/>
          <p:nvPr/>
        </p:nvSpPr>
        <p:spPr bwMode="auto">
          <a:xfrm>
            <a:off x="825602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2BFDA2-52FB-A074-E77B-4BD0012DE5D1}"/>
              </a:ext>
            </a:extLst>
          </p:cNvPr>
          <p:cNvSpPr txBox="1"/>
          <p:nvPr/>
        </p:nvSpPr>
        <p:spPr>
          <a:xfrm>
            <a:off x="1172334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Check-point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0F1CEB-0F98-C6D9-D188-4CF63D58E679}"/>
              </a:ext>
            </a:extLst>
          </p:cNvPr>
          <p:cNvSpPr txBox="1"/>
          <p:nvPr/>
        </p:nvSpPr>
        <p:spPr>
          <a:xfrm>
            <a:off x="2875988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Inode</a:t>
            </a:r>
            <a:r>
              <a:rPr lang="en-US" altLang="ko-KR" sz="1400" dirty="0"/>
              <a:t>-map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DA042AE-2F43-DE98-AA4A-EBA8171EF7AB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92DAB63-A0E7-B91F-622A-9C72F4C21B52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EA7C84-A9A8-9CA4-1C11-3A8BB8290B56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823BF5-AF9C-B4D9-AD06-ACB571FF6CFC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79B841F-8080-37BF-4036-A9EC484C6B78}"/>
              </a:ext>
            </a:extLst>
          </p:cNvPr>
          <p:cNvSpPr/>
          <p:nvPr/>
        </p:nvSpPr>
        <p:spPr bwMode="auto">
          <a:xfrm>
            <a:off x="429748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765098-5AFA-D798-462A-79B5A4E68CB5}"/>
              </a:ext>
            </a:extLst>
          </p:cNvPr>
          <p:cNvSpPr/>
          <p:nvPr/>
        </p:nvSpPr>
        <p:spPr bwMode="auto">
          <a:xfrm>
            <a:off x="461986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71D72B5-ADC5-263C-686E-429900D7227E}"/>
              </a:ext>
            </a:extLst>
          </p:cNvPr>
          <p:cNvSpPr/>
          <p:nvPr/>
        </p:nvSpPr>
        <p:spPr bwMode="auto">
          <a:xfrm>
            <a:off x="494223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1FCE6F1-F177-A592-B282-D06992230651}"/>
              </a:ext>
            </a:extLst>
          </p:cNvPr>
          <p:cNvSpPr/>
          <p:nvPr/>
        </p:nvSpPr>
        <p:spPr bwMode="auto">
          <a:xfrm>
            <a:off x="527074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95C9E35-EA1B-331C-08C5-FD5B7791A962}"/>
              </a:ext>
            </a:extLst>
          </p:cNvPr>
          <p:cNvSpPr/>
          <p:nvPr/>
        </p:nvSpPr>
        <p:spPr bwMode="auto">
          <a:xfrm>
            <a:off x="267923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3DE341-712E-F1CF-F899-0CD7B4155EAD}"/>
              </a:ext>
            </a:extLst>
          </p:cNvPr>
          <p:cNvSpPr/>
          <p:nvPr/>
        </p:nvSpPr>
        <p:spPr bwMode="auto">
          <a:xfrm>
            <a:off x="300161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2D185F6-3C02-308E-6679-985DE49A6A0D}"/>
              </a:ext>
            </a:extLst>
          </p:cNvPr>
          <p:cNvSpPr/>
          <p:nvPr/>
        </p:nvSpPr>
        <p:spPr bwMode="auto">
          <a:xfrm>
            <a:off x="332398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40DF74D-91D5-206E-0391-065C158F42B1}"/>
              </a:ext>
            </a:extLst>
          </p:cNvPr>
          <p:cNvSpPr/>
          <p:nvPr/>
        </p:nvSpPr>
        <p:spPr bwMode="auto">
          <a:xfrm>
            <a:off x="365249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4256357-E92D-4C92-9DA5-60956A93BD28}"/>
              </a:ext>
            </a:extLst>
          </p:cNvPr>
          <p:cNvSpPr/>
          <p:nvPr/>
        </p:nvSpPr>
        <p:spPr bwMode="auto">
          <a:xfrm>
            <a:off x="106098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5283C62-53F2-09F3-3A27-EB914C279E5B}"/>
              </a:ext>
            </a:extLst>
          </p:cNvPr>
          <p:cNvSpPr/>
          <p:nvPr/>
        </p:nvSpPr>
        <p:spPr bwMode="auto">
          <a:xfrm>
            <a:off x="138335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6CC883D-A83F-7E87-1C88-ACEF1363C070}"/>
              </a:ext>
            </a:extLst>
          </p:cNvPr>
          <p:cNvSpPr/>
          <p:nvPr/>
        </p:nvSpPr>
        <p:spPr bwMode="auto">
          <a:xfrm>
            <a:off x="170573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1A8C1E1-5255-2D4E-2C1B-7957690595E2}"/>
              </a:ext>
            </a:extLst>
          </p:cNvPr>
          <p:cNvSpPr/>
          <p:nvPr/>
        </p:nvSpPr>
        <p:spPr bwMode="auto">
          <a:xfrm>
            <a:off x="203423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0651D1-372C-2A50-D762-874EA581E8F9}"/>
              </a:ext>
            </a:extLst>
          </p:cNvPr>
          <p:cNvSpPr txBox="1"/>
          <p:nvPr/>
        </p:nvSpPr>
        <p:spPr>
          <a:xfrm>
            <a:off x="429748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0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1CA37E-C6E9-DFA6-8B54-0F3C024D8AEE}"/>
              </a:ext>
            </a:extLst>
          </p:cNvPr>
          <p:cNvSpPr txBox="1"/>
          <p:nvPr/>
        </p:nvSpPr>
        <p:spPr>
          <a:xfrm>
            <a:off x="5743530" y="1990726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1</a:t>
            </a:r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48110C-BFF0-8D09-2715-215363F8E2DD}"/>
              </a:ext>
            </a:extLst>
          </p:cNvPr>
          <p:cNvSpPr txBox="1"/>
          <p:nvPr/>
        </p:nvSpPr>
        <p:spPr>
          <a:xfrm>
            <a:off x="722109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2</a:t>
            </a:r>
            <a:endParaRPr lang="ko-KR" altLang="en-US" sz="1400" dirty="0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A748CD79-A47F-6542-80BA-D3A2A9C38985}"/>
              </a:ext>
            </a:extLst>
          </p:cNvPr>
          <p:cNvCxnSpPr>
            <a:cxnSpLocks/>
            <a:stCxn id="49" idx="2"/>
            <a:endCxn id="44" idx="2"/>
          </p:cNvCxnSpPr>
          <p:nvPr/>
        </p:nvCxnSpPr>
        <p:spPr bwMode="auto">
          <a:xfrm rot="16200000" flipH="1">
            <a:off x="3633374" y="2776823"/>
            <a:ext cx="8673" cy="161825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CE4A820-7E2F-B4A5-3038-67AD7EE9CA68}"/>
              </a:ext>
            </a:extLst>
          </p:cNvPr>
          <p:cNvCxnSpPr>
            <a:cxnSpLocks/>
            <a:stCxn id="49" idx="2"/>
            <a:endCxn id="46" idx="2"/>
          </p:cNvCxnSpPr>
          <p:nvPr/>
        </p:nvCxnSpPr>
        <p:spPr bwMode="auto">
          <a:xfrm rot="16200000" flipH="1">
            <a:off x="3955749" y="2454448"/>
            <a:ext cx="8673" cy="226300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96D2B80B-BAEC-08A6-6984-6A62A60468E2}"/>
              </a:ext>
            </a:extLst>
          </p:cNvPr>
          <p:cNvCxnSpPr>
            <a:cxnSpLocks/>
            <a:stCxn id="49" idx="2"/>
            <a:endCxn id="47" idx="2"/>
          </p:cNvCxnSpPr>
          <p:nvPr/>
        </p:nvCxnSpPr>
        <p:spPr bwMode="auto">
          <a:xfrm rot="16200000" flipH="1">
            <a:off x="4120002" y="2290196"/>
            <a:ext cx="8673" cy="2591506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9CD15D5E-7F5A-0864-AB77-748DF58ACA00}"/>
              </a:ext>
            </a:extLst>
          </p:cNvPr>
          <p:cNvCxnSpPr>
            <a:cxnSpLocks/>
            <a:stCxn id="54" idx="0"/>
            <a:endCxn id="49" idx="0"/>
          </p:cNvCxnSpPr>
          <p:nvPr/>
        </p:nvCxnSpPr>
        <p:spPr bwMode="auto">
          <a:xfrm rot="5400000" flipH="1" flipV="1">
            <a:off x="2015123" y="1917429"/>
            <a:ext cx="8673" cy="161825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506A1B-950D-CDAE-928C-280461DB875D}"/>
              </a:ext>
            </a:extLst>
          </p:cNvPr>
          <p:cNvSpPr/>
          <p:nvPr/>
        </p:nvSpPr>
        <p:spPr bwMode="auto">
          <a:xfrm>
            <a:off x="4619860" y="2730889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4CA990-CD86-13D0-2F4F-352E5730F4B7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38E6FF-3AB7-1103-DEA2-9C87571E8145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AA13E9-65F9-5359-23EB-EE6D8FD67499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5C71FD-C326-EDAE-983A-B7F2553F076F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B63CF5C7-E592-9A85-5079-698155BDE5EC}"/>
              </a:ext>
            </a:extLst>
          </p:cNvPr>
          <p:cNvCxnSpPr>
            <a:cxnSpLocks/>
            <a:stCxn id="49" idx="2"/>
            <a:endCxn id="4" idx="2"/>
          </p:cNvCxnSpPr>
          <p:nvPr/>
        </p:nvCxnSpPr>
        <p:spPr bwMode="auto">
          <a:xfrm rot="16200000" flipH="1">
            <a:off x="4385903" y="2024294"/>
            <a:ext cx="8673" cy="3123309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508659FF-A6C4-1C0B-1F4A-F9CDFB6BF1DC}"/>
              </a:ext>
            </a:extLst>
          </p:cNvPr>
          <p:cNvCxnSpPr>
            <a:cxnSpLocks/>
            <a:stCxn id="49" idx="2"/>
            <a:endCxn id="8" idx="2"/>
          </p:cNvCxnSpPr>
          <p:nvPr/>
        </p:nvCxnSpPr>
        <p:spPr bwMode="auto">
          <a:xfrm rot="16200000" flipH="1">
            <a:off x="4547091" y="1863107"/>
            <a:ext cx="8673" cy="3445684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582A3A34-88DA-9407-A39B-25CDE4FBCBCD}"/>
              </a:ext>
            </a:extLst>
          </p:cNvPr>
          <p:cNvCxnSpPr>
            <a:cxnSpLocks/>
            <a:stCxn id="49" idx="2"/>
            <a:endCxn id="12" idx="2"/>
          </p:cNvCxnSpPr>
          <p:nvPr/>
        </p:nvCxnSpPr>
        <p:spPr bwMode="auto">
          <a:xfrm rot="16200000" flipH="1">
            <a:off x="4708278" y="1701919"/>
            <a:ext cx="8673" cy="3768059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BEB8944F-8921-566B-BB23-734E70530D9B}"/>
              </a:ext>
            </a:extLst>
          </p:cNvPr>
          <p:cNvCxnSpPr>
            <a:cxnSpLocks/>
            <a:stCxn id="49" idx="2"/>
            <a:endCxn id="13" idx="2"/>
          </p:cNvCxnSpPr>
          <p:nvPr/>
        </p:nvCxnSpPr>
        <p:spPr bwMode="auto">
          <a:xfrm rot="16200000" flipH="1">
            <a:off x="4872531" y="1537667"/>
            <a:ext cx="8673" cy="4096564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7854295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Conventional LFS operation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F055B01-FD27-CC66-57FA-51A5EDC0F12D}"/>
              </a:ext>
            </a:extLst>
          </p:cNvPr>
          <p:cNvCxnSpPr>
            <a:cxnSpLocks/>
          </p:cNvCxnSpPr>
          <p:nvPr/>
        </p:nvCxnSpPr>
        <p:spPr bwMode="auto">
          <a:xfrm>
            <a:off x="527538" y="4091354"/>
            <a:ext cx="808306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028A947-CCA9-4057-F8A2-D7B158023B46}"/>
              </a:ext>
            </a:extLst>
          </p:cNvPr>
          <p:cNvSpPr txBox="1"/>
          <p:nvPr/>
        </p:nvSpPr>
        <p:spPr>
          <a:xfrm>
            <a:off x="480645" y="3722021"/>
            <a:ext cx="51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LFS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A2CBD5-E46D-1143-F631-7CDA10E9CB60}"/>
              </a:ext>
            </a:extLst>
          </p:cNvPr>
          <p:cNvSpPr txBox="1"/>
          <p:nvPr/>
        </p:nvSpPr>
        <p:spPr>
          <a:xfrm>
            <a:off x="480645" y="4091354"/>
            <a:ext cx="51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FTL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0D02A9-CC29-C52C-1CCF-6F3A58FC5837}"/>
              </a:ext>
            </a:extLst>
          </p:cNvPr>
          <p:cNvSpPr/>
          <p:nvPr/>
        </p:nvSpPr>
        <p:spPr bwMode="auto">
          <a:xfrm>
            <a:off x="728277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551BB2-B438-C17D-5000-4B84028C2338}"/>
              </a:ext>
            </a:extLst>
          </p:cNvPr>
          <p:cNvSpPr/>
          <p:nvPr/>
        </p:nvSpPr>
        <p:spPr bwMode="auto">
          <a:xfrm>
            <a:off x="760514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B92627A-BA77-41B5-2AD9-AB7DAE169274}"/>
              </a:ext>
            </a:extLst>
          </p:cNvPr>
          <p:cNvSpPr/>
          <p:nvPr/>
        </p:nvSpPr>
        <p:spPr bwMode="auto">
          <a:xfrm>
            <a:off x="792752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98BB7B2-C604-C886-A7FB-3DF48B8086C6}"/>
              </a:ext>
            </a:extLst>
          </p:cNvPr>
          <p:cNvSpPr/>
          <p:nvPr/>
        </p:nvSpPr>
        <p:spPr bwMode="auto">
          <a:xfrm>
            <a:off x="825602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2BFDA2-52FB-A074-E77B-4BD0012DE5D1}"/>
              </a:ext>
            </a:extLst>
          </p:cNvPr>
          <p:cNvSpPr txBox="1"/>
          <p:nvPr/>
        </p:nvSpPr>
        <p:spPr>
          <a:xfrm>
            <a:off x="1172334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Check-point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0F1CEB-0F98-C6D9-D188-4CF63D58E679}"/>
              </a:ext>
            </a:extLst>
          </p:cNvPr>
          <p:cNvSpPr txBox="1"/>
          <p:nvPr/>
        </p:nvSpPr>
        <p:spPr>
          <a:xfrm>
            <a:off x="2875988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Inode</a:t>
            </a:r>
            <a:r>
              <a:rPr lang="en-US" altLang="ko-KR" sz="1400" dirty="0"/>
              <a:t>-map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DA042AE-2F43-DE98-AA4A-EBA8171EF7AB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92DAB63-A0E7-B91F-622A-9C72F4C21B52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EA7C84-A9A8-9CA4-1C11-3A8BB8290B56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823BF5-AF9C-B4D9-AD06-ACB571FF6CFC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79B841F-8080-37BF-4036-A9EC484C6B78}"/>
              </a:ext>
            </a:extLst>
          </p:cNvPr>
          <p:cNvSpPr/>
          <p:nvPr/>
        </p:nvSpPr>
        <p:spPr bwMode="auto">
          <a:xfrm>
            <a:off x="429748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765098-5AFA-D798-462A-79B5A4E68CB5}"/>
              </a:ext>
            </a:extLst>
          </p:cNvPr>
          <p:cNvSpPr/>
          <p:nvPr/>
        </p:nvSpPr>
        <p:spPr bwMode="auto">
          <a:xfrm>
            <a:off x="461986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71D72B5-ADC5-263C-686E-429900D7227E}"/>
              </a:ext>
            </a:extLst>
          </p:cNvPr>
          <p:cNvSpPr/>
          <p:nvPr/>
        </p:nvSpPr>
        <p:spPr bwMode="auto">
          <a:xfrm>
            <a:off x="494223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1FCE6F1-F177-A592-B282-D06992230651}"/>
              </a:ext>
            </a:extLst>
          </p:cNvPr>
          <p:cNvSpPr/>
          <p:nvPr/>
        </p:nvSpPr>
        <p:spPr bwMode="auto">
          <a:xfrm>
            <a:off x="527074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95C9E35-EA1B-331C-08C5-FD5B7791A962}"/>
              </a:ext>
            </a:extLst>
          </p:cNvPr>
          <p:cNvSpPr/>
          <p:nvPr/>
        </p:nvSpPr>
        <p:spPr bwMode="auto">
          <a:xfrm>
            <a:off x="267923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3DE341-712E-F1CF-F899-0CD7B4155EAD}"/>
              </a:ext>
            </a:extLst>
          </p:cNvPr>
          <p:cNvSpPr/>
          <p:nvPr/>
        </p:nvSpPr>
        <p:spPr bwMode="auto">
          <a:xfrm>
            <a:off x="300161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2D185F6-3C02-308E-6679-985DE49A6A0D}"/>
              </a:ext>
            </a:extLst>
          </p:cNvPr>
          <p:cNvSpPr/>
          <p:nvPr/>
        </p:nvSpPr>
        <p:spPr bwMode="auto">
          <a:xfrm>
            <a:off x="332398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40DF74D-91D5-206E-0391-065C158F42B1}"/>
              </a:ext>
            </a:extLst>
          </p:cNvPr>
          <p:cNvSpPr/>
          <p:nvPr/>
        </p:nvSpPr>
        <p:spPr bwMode="auto">
          <a:xfrm>
            <a:off x="365249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4256357-E92D-4C92-9DA5-60956A93BD28}"/>
              </a:ext>
            </a:extLst>
          </p:cNvPr>
          <p:cNvSpPr/>
          <p:nvPr/>
        </p:nvSpPr>
        <p:spPr bwMode="auto">
          <a:xfrm>
            <a:off x="106098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5283C62-53F2-09F3-3A27-EB914C279E5B}"/>
              </a:ext>
            </a:extLst>
          </p:cNvPr>
          <p:cNvSpPr/>
          <p:nvPr/>
        </p:nvSpPr>
        <p:spPr bwMode="auto">
          <a:xfrm>
            <a:off x="138335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6CC883D-A83F-7E87-1C88-ACEF1363C070}"/>
              </a:ext>
            </a:extLst>
          </p:cNvPr>
          <p:cNvSpPr/>
          <p:nvPr/>
        </p:nvSpPr>
        <p:spPr bwMode="auto">
          <a:xfrm>
            <a:off x="170573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1A8C1E1-5255-2D4E-2C1B-7957690595E2}"/>
              </a:ext>
            </a:extLst>
          </p:cNvPr>
          <p:cNvSpPr/>
          <p:nvPr/>
        </p:nvSpPr>
        <p:spPr bwMode="auto">
          <a:xfrm>
            <a:off x="203423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0651D1-372C-2A50-D762-874EA581E8F9}"/>
              </a:ext>
            </a:extLst>
          </p:cNvPr>
          <p:cNvSpPr txBox="1"/>
          <p:nvPr/>
        </p:nvSpPr>
        <p:spPr>
          <a:xfrm>
            <a:off x="429748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0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1CA37E-C6E9-DFA6-8B54-0F3C024D8AEE}"/>
              </a:ext>
            </a:extLst>
          </p:cNvPr>
          <p:cNvSpPr txBox="1"/>
          <p:nvPr/>
        </p:nvSpPr>
        <p:spPr>
          <a:xfrm>
            <a:off x="5743530" y="1990726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1</a:t>
            </a:r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48110C-BFF0-8D09-2715-215363F8E2DD}"/>
              </a:ext>
            </a:extLst>
          </p:cNvPr>
          <p:cNvSpPr txBox="1"/>
          <p:nvPr/>
        </p:nvSpPr>
        <p:spPr>
          <a:xfrm>
            <a:off x="722109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2</a:t>
            </a:r>
            <a:endParaRPr lang="ko-KR" altLang="en-US" sz="1400" dirty="0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A748CD79-A47F-6542-80BA-D3A2A9C38985}"/>
              </a:ext>
            </a:extLst>
          </p:cNvPr>
          <p:cNvCxnSpPr>
            <a:cxnSpLocks/>
            <a:stCxn id="49" idx="2"/>
            <a:endCxn id="44" idx="2"/>
          </p:cNvCxnSpPr>
          <p:nvPr/>
        </p:nvCxnSpPr>
        <p:spPr bwMode="auto">
          <a:xfrm rot="16200000" flipH="1">
            <a:off x="3633374" y="2776823"/>
            <a:ext cx="8673" cy="161825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CE4A820-7E2F-B4A5-3038-67AD7EE9CA68}"/>
              </a:ext>
            </a:extLst>
          </p:cNvPr>
          <p:cNvCxnSpPr>
            <a:cxnSpLocks/>
            <a:stCxn id="49" idx="2"/>
            <a:endCxn id="46" idx="2"/>
          </p:cNvCxnSpPr>
          <p:nvPr/>
        </p:nvCxnSpPr>
        <p:spPr bwMode="auto">
          <a:xfrm rot="16200000" flipH="1">
            <a:off x="3955749" y="2454448"/>
            <a:ext cx="8673" cy="226300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96D2B80B-BAEC-08A6-6984-6A62A60468E2}"/>
              </a:ext>
            </a:extLst>
          </p:cNvPr>
          <p:cNvCxnSpPr>
            <a:cxnSpLocks/>
            <a:stCxn id="49" idx="2"/>
            <a:endCxn id="47" idx="2"/>
          </p:cNvCxnSpPr>
          <p:nvPr/>
        </p:nvCxnSpPr>
        <p:spPr bwMode="auto">
          <a:xfrm rot="16200000" flipH="1">
            <a:off x="4120002" y="2290196"/>
            <a:ext cx="8673" cy="2591506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9CD15D5E-7F5A-0864-AB77-748DF58ACA00}"/>
              </a:ext>
            </a:extLst>
          </p:cNvPr>
          <p:cNvCxnSpPr>
            <a:cxnSpLocks/>
            <a:stCxn id="54" idx="0"/>
            <a:endCxn id="49" idx="0"/>
          </p:cNvCxnSpPr>
          <p:nvPr/>
        </p:nvCxnSpPr>
        <p:spPr bwMode="auto">
          <a:xfrm rot="5400000" flipH="1" flipV="1">
            <a:off x="2015123" y="1917429"/>
            <a:ext cx="8673" cy="161825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506A1B-950D-CDAE-928C-280461DB875D}"/>
              </a:ext>
            </a:extLst>
          </p:cNvPr>
          <p:cNvSpPr/>
          <p:nvPr/>
        </p:nvSpPr>
        <p:spPr bwMode="auto">
          <a:xfrm>
            <a:off x="4619860" y="2730889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4CA990-CD86-13D0-2F4F-352E5730F4B7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38E6FF-3AB7-1103-DEA2-9C87571E8145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AA13E9-65F9-5359-23EB-EE6D8FD67499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5C71FD-C326-EDAE-983A-B7F2553F076F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B63CF5C7-E592-9A85-5079-698155BDE5EC}"/>
              </a:ext>
            </a:extLst>
          </p:cNvPr>
          <p:cNvCxnSpPr>
            <a:cxnSpLocks/>
            <a:stCxn id="49" idx="2"/>
            <a:endCxn id="4" idx="2"/>
          </p:cNvCxnSpPr>
          <p:nvPr/>
        </p:nvCxnSpPr>
        <p:spPr bwMode="auto">
          <a:xfrm rot="16200000" flipH="1">
            <a:off x="4385903" y="2024294"/>
            <a:ext cx="8673" cy="3123309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508659FF-A6C4-1C0B-1F4A-F9CDFB6BF1DC}"/>
              </a:ext>
            </a:extLst>
          </p:cNvPr>
          <p:cNvCxnSpPr>
            <a:cxnSpLocks/>
            <a:stCxn id="49" idx="2"/>
            <a:endCxn id="8" idx="2"/>
          </p:cNvCxnSpPr>
          <p:nvPr/>
        </p:nvCxnSpPr>
        <p:spPr bwMode="auto">
          <a:xfrm rot="16200000" flipH="1">
            <a:off x="4547091" y="1863107"/>
            <a:ext cx="8673" cy="3445684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582A3A34-88DA-9407-A39B-25CDE4FBCBCD}"/>
              </a:ext>
            </a:extLst>
          </p:cNvPr>
          <p:cNvCxnSpPr>
            <a:cxnSpLocks/>
            <a:stCxn id="49" idx="2"/>
            <a:endCxn id="12" idx="2"/>
          </p:cNvCxnSpPr>
          <p:nvPr/>
        </p:nvCxnSpPr>
        <p:spPr bwMode="auto">
          <a:xfrm rot="16200000" flipH="1">
            <a:off x="4708278" y="1701919"/>
            <a:ext cx="8673" cy="3768059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BEB8944F-8921-566B-BB23-734E70530D9B}"/>
              </a:ext>
            </a:extLst>
          </p:cNvPr>
          <p:cNvCxnSpPr>
            <a:cxnSpLocks/>
            <a:stCxn id="49" idx="2"/>
            <a:endCxn id="13" idx="2"/>
          </p:cNvCxnSpPr>
          <p:nvPr/>
        </p:nvCxnSpPr>
        <p:spPr bwMode="auto">
          <a:xfrm rot="16200000" flipH="1">
            <a:off x="4872531" y="1537667"/>
            <a:ext cx="8673" cy="4096564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09BEBB5-13D9-3AF1-4A35-E611BE751EAA}"/>
              </a:ext>
            </a:extLst>
          </p:cNvPr>
          <p:cNvSpPr/>
          <p:nvPr/>
        </p:nvSpPr>
        <p:spPr bwMode="auto">
          <a:xfrm>
            <a:off x="381000" y="1346200"/>
            <a:ext cx="1858134" cy="52322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Inplace</a:t>
            </a:r>
            <a:r>
              <a:rPr lang="en-US" altLang="ko-KR" sz="2000" dirty="0">
                <a:solidFill>
                  <a:srgbClr val="FF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-update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8729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Conventional LFS operation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F055B01-FD27-CC66-57FA-51A5EDC0F12D}"/>
              </a:ext>
            </a:extLst>
          </p:cNvPr>
          <p:cNvCxnSpPr>
            <a:cxnSpLocks/>
          </p:cNvCxnSpPr>
          <p:nvPr/>
        </p:nvCxnSpPr>
        <p:spPr bwMode="auto">
          <a:xfrm>
            <a:off x="527538" y="4091354"/>
            <a:ext cx="808306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028A947-CCA9-4057-F8A2-D7B158023B46}"/>
              </a:ext>
            </a:extLst>
          </p:cNvPr>
          <p:cNvSpPr txBox="1"/>
          <p:nvPr/>
        </p:nvSpPr>
        <p:spPr>
          <a:xfrm>
            <a:off x="480645" y="3722021"/>
            <a:ext cx="51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LFS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A2CBD5-E46D-1143-F631-7CDA10E9CB60}"/>
              </a:ext>
            </a:extLst>
          </p:cNvPr>
          <p:cNvSpPr txBox="1"/>
          <p:nvPr/>
        </p:nvSpPr>
        <p:spPr>
          <a:xfrm>
            <a:off x="480645" y="4091354"/>
            <a:ext cx="51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FTL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0D02A9-CC29-C52C-1CCF-6F3A58FC5837}"/>
              </a:ext>
            </a:extLst>
          </p:cNvPr>
          <p:cNvSpPr/>
          <p:nvPr/>
        </p:nvSpPr>
        <p:spPr bwMode="auto">
          <a:xfrm>
            <a:off x="728277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551BB2-B438-C17D-5000-4B84028C2338}"/>
              </a:ext>
            </a:extLst>
          </p:cNvPr>
          <p:cNvSpPr/>
          <p:nvPr/>
        </p:nvSpPr>
        <p:spPr bwMode="auto">
          <a:xfrm>
            <a:off x="760514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B92627A-BA77-41B5-2AD9-AB7DAE169274}"/>
              </a:ext>
            </a:extLst>
          </p:cNvPr>
          <p:cNvSpPr/>
          <p:nvPr/>
        </p:nvSpPr>
        <p:spPr bwMode="auto">
          <a:xfrm>
            <a:off x="792752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98BB7B2-C604-C886-A7FB-3DF48B8086C6}"/>
              </a:ext>
            </a:extLst>
          </p:cNvPr>
          <p:cNvSpPr/>
          <p:nvPr/>
        </p:nvSpPr>
        <p:spPr bwMode="auto">
          <a:xfrm>
            <a:off x="825602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2BFDA2-52FB-A074-E77B-4BD0012DE5D1}"/>
              </a:ext>
            </a:extLst>
          </p:cNvPr>
          <p:cNvSpPr txBox="1"/>
          <p:nvPr/>
        </p:nvSpPr>
        <p:spPr>
          <a:xfrm>
            <a:off x="1172334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Check-point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0F1CEB-0F98-C6D9-D188-4CF63D58E679}"/>
              </a:ext>
            </a:extLst>
          </p:cNvPr>
          <p:cNvSpPr txBox="1"/>
          <p:nvPr/>
        </p:nvSpPr>
        <p:spPr>
          <a:xfrm>
            <a:off x="2875988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Inode</a:t>
            </a:r>
            <a:r>
              <a:rPr lang="en-US" altLang="ko-KR" sz="1400" dirty="0"/>
              <a:t>-map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DA042AE-2F43-DE98-AA4A-EBA8171EF7AB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92DAB63-A0E7-B91F-622A-9C72F4C21B52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EA7C84-A9A8-9CA4-1C11-3A8BB8290B56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823BF5-AF9C-B4D9-AD06-ACB571FF6CFC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79B841F-8080-37BF-4036-A9EC484C6B78}"/>
              </a:ext>
            </a:extLst>
          </p:cNvPr>
          <p:cNvSpPr/>
          <p:nvPr/>
        </p:nvSpPr>
        <p:spPr bwMode="auto">
          <a:xfrm>
            <a:off x="429748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765098-5AFA-D798-462A-79B5A4E68CB5}"/>
              </a:ext>
            </a:extLst>
          </p:cNvPr>
          <p:cNvSpPr/>
          <p:nvPr/>
        </p:nvSpPr>
        <p:spPr bwMode="auto">
          <a:xfrm>
            <a:off x="461986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71D72B5-ADC5-263C-686E-429900D7227E}"/>
              </a:ext>
            </a:extLst>
          </p:cNvPr>
          <p:cNvSpPr/>
          <p:nvPr/>
        </p:nvSpPr>
        <p:spPr bwMode="auto">
          <a:xfrm>
            <a:off x="494223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1FCE6F1-F177-A592-B282-D06992230651}"/>
              </a:ext>
            </a:extLst>
          </p:cNvPr>
          <p:cNvSpPr/>
          <p:nvPr/>
        </p:nvSpPr>
        <p:spPr bwMode="auto">
          <a:xfrm>
            <a:off x="527074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95C9E35-EA1B-331C-08C5-FD5B7791A962}"/>
              </a:ext>
            </a:extLst>
          </p:cNvPr>
          <p:cNvSpPr/>
          <p:nvPr/>
        </p:nvSpPr>
        <p:spPr bwMode="auto">
          <a:xfrm>
            <a:off x="267923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3DE341-712E-F1CF-F899-0CD7B4155EAD}"/>
              </a:ext>
            </a:extLst>
          </p:cNvPr>
          <p:cNvSpPr/>
          <p:nvPr/>
        </p:nvSpPr>
        <p:spPr bwMode="auto">
          <a:xfrm>
            <a:off x="300161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2D185F6-3C02-308E-6679-985DE49A6A0D}"/>
              </a:ext>
            </a:extLst>
          </p:cNvPr>
          <p:cNvSpPr/>
          <p:nvPr/>
        </p:nvSpPr>
        <p:spPr bwMode="auto">
          <a:xfrm>
            <a:off x="332398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40DF74D-91D5-206E-0391-065C158F42B1}"/>
              </a:ext>
            </a:extLst>
          </p:cNvPr>
          <p:cNvSpPr/>
          <p:nvPr/>
        </p:nvSpPr>
        <p:spPr bwMode="auto">
          <a:xfrm>
            <a:off x="365249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4256357-E92D-4C92-9DA5-60956A93BD28}"/>
              </a:ext>
            </a:extLst>
          </p:cNvPr>
          <p:cNvSpPr/>
          <p:nvPr/>
        </p:nvSpPr>
        <p:spPr bwMode="auto">
          <a:xfrm>
            <a:off x="106098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5283C62-53F2-09F3-3A27-EB914C279E5B}"/>
              </a:ext>
            </a:extLst>
          </p:cNvPr>
          <p:cNvSpPr/>
          <p:nvPr/>
        </p:nvSpPr>
        <p:spPr bwMode="auto">
          <a:xfrm>
            <a:off x="138335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6CC883D-A83F-7E87-1C88-ACEF1363C070}"/>
              </a:ext>
            </a:extLst>
          </p:cNvPr>
          <p:cNvSpPr/>
          <p:nvPr/>
        </p:nvSpPr>
        <p:spPr bwMode="auto">
          <a:xfrm>
            <a:off x="170573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1A8C1E1-5255-2D4E-2C1B-7957690595E2}"/>
              </a:ext>
            </a:extLst>
          </p:cNvPr>
          <p:cNvSpPr/>
          <p:nvPr/>
        </p:nvSpPr>
        <p:spPr bwMode="auto">
          <a:xfrm>
            <a:off x="203423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0651D1-372C-2A50-D762-874EA581E8F9}"/>
              </a:ext>
            </a:extLst>
          </p:cNvPr>
          <p:cNvSpPr txBox="1"/>
          <p:nvPr/>
        </p:nvSpPr>
        <p:spPr>
          <a:xfrm>
            <a:off x="429748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0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1CA37E-C6E9-DFA6-8B54-0F3C024D8AEE}"/>
              </a:ext>
            </a:extLst>
          </p:cNvPr>
          <p:cNvSpPr txBox="1"/>
          <p:nvPr/>
        </p:nvSpPr>
        <p:spPr>
          <a:xfrm>
            <a:off x="5743530" y="1990726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1</a:t>
            </a:r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48110C-BFF0-8D09-2715-215363F8E2DD}"/>
              </a:ext>
            </a:extLst>
          </p:cNvPr>
          <p:cNvSpPr txBox="1"/>
          <p:nvPr/>
        </p:nvSpPr>
        <p:spPr>
          <a:xfrm>
            <a:off x="722109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2</a:t>
            </a:r>
            <a:endParaRPr lang="ko-KR" altLang="en-US" sz="1400" dirty="0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A748CD79-A47F-6542-80BA-D3A2A9C38985}"/>
              </a:ext>
            </a:extLst>
          </p:cNvPr>
          <p:cNvCxnSpPr>
            <a:cxnSpLocks/>
            <a:stCxn id="49" idx="2"/>
            <a:endCxn id="44" idx="2"/>
          </p:cNvCxnSpPr>
          <p:nvPr/>
        </p:nvCxnSpPr>
        <p:spPr bwMode="auto">
          <a:xfrm rot="16200000" flipH="1">
            <a:off x="3633374" y="2776823"/>
            <a:ext cx="8673" cy="161825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CE4A820-7E2F-B4A5-3038-67AD7EE9CA68}"/>
              </a:ext>
            </a:extLst>
          </p:cNvPr>
          <p:cNvCxnSpPr>
            <a:cxnSpLocks/>
            <a:stCxn id="49" idx="2"/>
            <a:endCxn id="46" idx="2"/>
          </p:cNvCxnSpPr>
          <p:nvPr/>
        </p:nvCxnSpPr>
        <p:spPr bwMode="auto">
          <a:xfrm rot="16200000" flipH="1">
            <a:off x="3955749" y="2454448"/>
            <a:ext cx="8673" cy="226300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96D2B80B-BAEC-08A6-6984-6A62A60468E2}"/>
              </a:ext>
            </a:extLst>
          </p:cNvPr>
          <p:cNvCxnSpPr>
            <a:cxnSpLocks/>
            <a:stCxn id="49" idx="2"/>
            <a:endCxn id="47" idx="2"/>
          </p:cNvCxnSpPr>
          <p:nvPr/>
        </p:nvCxnSpPr>
        <p:spPr bwMode="auto">
          <a:xfrm rot="16200000" flipH="1">
            <a:off x="4120002" y="2290196"/>
            <a:ext cx="8673" cy="2591506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9CD15D5E-7F5A-0864-AB77-748DF58ACA00}"/>
              </a:ext>
            </a:extLst>
          </p:cNvPr>
          <p:cNvCxnSpPr>
            <a:cxnSpLocks/>
            <a:stCxn id="54" idx="0"/>
            <a:endCxn id="49" idx="0"/>
          </p:cNvCxnSpPr>
          <p:nvPr/>
        </p:nvCxnSpPr>
        <p:spPr bwMode="auto">
          <a:xfrm rot="5400000" flipH="1" flipV="1">
            <a:off x="2015123" y="1917429"/>
            <a:ext cx="8673" cy="161825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506A1B-950D-CDAE-928C-280461DB875D}"/>
              </a:ext>
            </a:extLst>
          </p:cNvPr>
          <p:cNvSpPr/>
          <p:nvPr/>
        </p:nvSpPr>
        <p:spPr bwMode="auto">
          <a:xfrm>
            <a:off x="4619860" y="2730889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4CA990-CD86-13D0-2F4F-352E5730F4B7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38E6FF-3AB7-1103-DEA2-9C87571E8145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AA13E9-65F9-5359-23EB-EE6D8FD67499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5C71FD-C326-EDAE-983A-B7F2553F076F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B63CF5C7-E592-9A85-5079-698155BDE5EC}"/>
              </a:ext>
            </a:extLst>
          </p:cNvPr>
          <p:cNvCxnSpPr>
            <a:cxnSpLocks/>
            <a:stCxn id="49" idx="2"/>
            <a:endCxn id="4" idx="2"/>
          </p:cNvCxnSpPr>
          <p:nvPr/>
        </p:nvCxnSpPr>
        <p:spPr bwMode="auto">
          <a:xfrm rot="16200000" flipH="1">
            <a:off x="4385903" y="2024294"/>
            <a:ext cx="8673" cy="3123309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508659FF-A6C4-1C0B-1F4A-F9CDFB6BF1DC}"/>
              </a:ext>
            </a:extLst>
          </p:cNvPr>
          <p:cNvCxnSpPr>
            <a:cxnSpLocks/>
            <a:stCxn id="49" idx="2"/>
            <a:endCxn id="8" idx="2"/>
          </p:cNvCxnSpPr>
          <p:nvPr/>
        </p:nvCxnSpPr>
        <p:spPr bwMode="auto">
          <a:xfrm rot="16200000" flipH="1">
            <a:off x="4547091" y="1863107"/>
            <a:ext cx="8673" cy="3445684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582A3A34-88DA-9407-A39B-25CDE4FBCBCD}"/>
              </a:ext>
            </a:extLst>
          </p:cNvPr>
          <p:cNvCxnSpPr>
            <a:cxnSpLocks/>
            <a:stCxn id="49" idx="2"/>
            <a:endCxn id="12" idx="2"/>
          </p:cNvCxnSpPr>
          <p:nvPr/>
        </p:nvCxnSpPr>
        <p:spPr bwMode="auto">
          <a:xfrm rot="16200000" flipH="1">
            <a:off x="4708278" y="1701919"/>
            <a:ext cx="8673" cy="3768059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BEB8944F-8921-566B-BB23-734E70530D9B}"/>
              </a:ext>
            </a:extLst>
          </p:cNvPr>
          <p:cNvCxnSpPr>
            <a:cxnSpLocks/>
            <a:stCxn id="49" idx="2"/>
            <a:endCxn id="13" idx="2"/>
          </p:cNvCxnSpPr>
          <p:nvPr/>
        </p:nvCxnSpPr>
        <p:spPr bwMode="auto">
          <a:xfrm rot="16200000" flipH="1">
            <a:off x="4872531" y="1537667"/>
            <a:ext cx="8673" cy="4096564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C86BA4-F7C6-6930-F0B6-577843B324F2}"/>
              </a:ext>
            </a:extLst>
          </p:cNvPr>
          <p:cNvSpPr/>
          <p:nvPr/>
        </p:nvSpPr>
        <p:spPr bwMode="auto">
          <a:xfrm>
            <a:off x="875915" y="1979002"/>
            <a:ext cx="3133726" cy="1743017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337A1A-53A1-0087-89F8-EC0BF9045AB0}"/>
              </a:ext>
            </a:extLst>
          </p:cNvPr>
          <p:cNvSpPr txBox="1"/>
          <p:nvPr/>
        </p:nvSpPr>
        <p:spPr>
          <a:xfrm>
            <a:off x="996461" y="1346200"/>
            <a:ext cx="2860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Over-written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4108442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Conventional LFS operation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F055B01-FD27-CC66-57FA-51A5EDC0F12D}"/>
              </a:ext>
            </a:extLst>
          </p:cNvPr>
          <p:cNvCxnSpPr>
            <a:cxnSpLocks/>
          </p:cNvCxnSpPr>
          <p:nvPr/>
        </p:nvCxnSpPr>
        <p:spPr bwMode="auto">
          <a:xfrm>
            <a:off x="527538" y="4091354"/>
            <a:ext cx="808306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028A947-CCA9-4057-F8A2-D7B158023B46}"/>
              </a:ext>
            </a:extLst>
          </p:cNvPr>
          <p:cNvSpPr txBox="1"/>
          <p:nvPr/>
        </p:nvSpPr>
        <p:spPr>
          <a:xfrm>
            <a:off x="480645" y="3722021"/>
            <a:ext cx="51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LFS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A2CBD5-E46D-1143-F631-7CDA10E9CB60}"/>
              </a:ext>
            </a:extLst>
          </p:cNvPr>
          <p:cNvSpPr txBox="1"/>
          <p:nvPr/>
        </p:nvSpPr>
        <p:spPr>
          <a:xfrm>
            <a:off x="480645" y="4091354"/>
            <a:ext cx="51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FTL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0D02A9-CC29-C52C-1CCF-6F3A58FC5837}"/>
              </a:ext>
            </a:extLst>
          </p:cNvPr>
          <p:cNvSpPr/>
          <p:nvPr/>
        </p:nvSpPr>
        <p:spPr bwMode="auto">
          <a:xfrm>
            <a:off x="728277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551BB2-B438-C17D-5000-4B84028C2338}"/>
              </a:ext>
            </a:extLst>
          </p:cNvPr>
          <p:cNvSpPr/>
          <p:nvPr/>
        </p:nvSpPr>
        <p:spPr bwMode="auto">
          <a:xfrm>
            <a:off x="760514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B92627A-BA77-41B5-2AD9-AB7DAE169274}"/>
              </a:ext>
            </a:extLst>
          </p:cNvPr>
          <p:cNvSpPr/>
          <p:nvPr/>
        </p:nvSpPr>
        <p:spPr bwMode="auto">
          <a:xfrm>
            <a:off x="792752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98BB7B2-C604-C886-A7FB-3DF48B8086C6}"/>
              </a:ext>
            </a:extLst>
          </p:cNvPr>
          <p:cNvSpPr/>
          <p:nvPr/>
        </p:nvSpPr>
        <p:spPr bwMode="auto">
          <a:xfrm>
            <a:off x="825602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2BFDA2-52FB-A074-E77B-4BD0012DE5D1}"/>
              </a:ext>
            </a:extLst>
          </p:cNvPr>
          <p:cNvSpPr txBox="1"/>
          <p:nvPr/>
        </p:nvSpPr>
        <p:spPr>
          <a:xfrm>
            <a:off x="1172334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Check-point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0F1CEB-0F98-C6D9-D188-4CF63D58E679}"/>
              </a:ext>
            </a:extLst>
          </p:cNvPr>
          <p:cNvSpPr txBox="1"/>
          <p:nvPr/>
        </p:nvSpPr>
        <p:spPr>
          <a:xfrm>
            <a:off x="2875988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Inode</a:t>
            </a:r>
            <a:r>
              <a:rPr lang="en-US" altLang="ko-KR" sz="1400" dirty="0"/>
              <a:t>-map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DA042AE-2F43-DE98-AA4A-EBA8171EF7AB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92DAB63-A0E7-B91F-622A-9C72F4C21B52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EA7C84-A9A8-9CA4-1C11-3A8BB8290B56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823BF5-AF9C-B4D9-AD06-ACB571FF6CFC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79B841F-8080-37BF-4036-A9EC484C6B78}"/>
              </a:ext>
            </a:extLst>
          </p:cNvPr>
          <p:cNvSpPr/>
          <p:nvPr/>
        </p:nvSpPr>
        <p:spPr bwMode="auto">
          <a:xfrm>
            <a:off x="429748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765098-5AFA-D798-462A-79B5A4E68CB5}"/>
              </a:ext>
            </a:extLst>
          </p:cNvPr>
          <p:cNvSpPr/>
          <p:nvPr/>
        </p:nvSpPr>
        <p:spPr bwMode="auto">
          <a:xfrm>
            <a:off x="461986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71D72B5-ADC5-263C-686E-429900D7227E}"/>
              </a:ext>
            </a:extLst>
          </p:cNvPr>
          <p:cNvSpPr/>
          <p:nvPr/>
        </p:nvSpPr>
        <p:spPr bwMode="auto">
          <a:xfrm>
            <a:off x="494223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1FCE6F1-F177-A592-B282-D06992230651}"/>
              </a:ext>
            </a:extLst>
          </p:cNvPr>
          <p:cNvSpPr/>
          <p:nvPr/>
        </p:nvSpPr>
        <p:spPr bwMode="auto">
          <a:xfrm>
            <a:off x="527074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95C9E35-EA1B-331C-08C5-FD5B7791A962}"/>
              </a:ext>
            </a:extLst>
          </p:cNvPr>
          <p:cNvSpPr/>
          <p:nvPr/>
        </p:nvSpPr>
        <p:spPr bwMode="auto">
          <a:xfrm>
            <a:off x="267923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3DE341-712E-F1CF-F899-0CD7B4155EAD}"/>
              </a:ext>
            </a:extLst>
          </p:cNvPr>
          <p:cNvSpPr/>
          <p:nvPr/>
        </p:nvSpPr>
        <p:spPr bwMode="auto">
          <a:xfrm>
            <a:off x="300161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2D185F6-3C02-308E-6679-985DE49A6A0D}"/>
              </a:ext>
            </a:extLst>
          </p:cNvPr>
          <p:cNvSpPr/>
          <p:nvPr/>
        </p:nvSpPr>
        <p:spPr bwMode="auto">
          <a:xfrm>
            <a:off x="332398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40DF74D-91D5-206E-0391-065C158F42B1}"/>
              </a:ext>
            </a:extLst>
          </p:cNvPr>
          <p:cNvSpPr/>
          <p:nvPr/>
        </p:nvSpPr>
        <p:spPr bwMode="auto">
          <a:xfrm>
            <a:off x="365249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4256357-E92D-4C92-9DA5-60956A93BD28}"/>
              </a:ext>
            </a:extLst>
          </p:cNvPr>
          <p:cNvSpPr/>
          <p:nvPr/>
        </p:nvSpPr>
        <p:spPr bwMode="auto">
          <a:xfrm>
            <a:off x="106098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5283C62-53F2-09F3-3A27-EB914C279E5B}"/>
              </a:ext>
            </a:extLst>
          </p:cNvPr>
          <p:cNvSpPr/>
          <p:nvPr/>
        </p:nvSpPr>
        <p:spPr bwMode="auto">
          <a:xfrm>
            <a:off x="138335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6CC883D-A83F-7E87-1C88-ACEF1363C070}"/>
              </a:ext>
            </a:extLst>
          </p:cNvPr>
          <p:cNvSpPr/>
          <p:nvPr/>
        </p:nvSpPr>
        <p:spPr bwMode="auto">
          <a:xfrm>
            <a:off x="170573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1A8C1E1-5255-2D4E-2C1B-7957690595E2}"/>
              </a:ext>
            </a:extLst>
          </p:cNvPr>
          <p:cNvSpPr/>
          <p:nvPr/>
        </p:nvSpPr>
        <p:spPr bwMode="auto">
          <a:xfrm>
            <a:off x="203423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0651D1-372C-2A50-D762-874EA581E8F9}"/>
              </a:ext>
            </a:extLst>
          </p:cNvPr>
          <p:cNvSpPr txBox="1"/>
          <p:nvPr/>
        </p:nvSpPr>
        <p:spPr>
          <a:xfrm>
            <a:off x="429748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0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1CA37E-C6E9-DFA6-8B54-0F3C024D8AEE}"/>
              </a:ext>
            </a:extLst>
          </p:cNvPr>
          <p:cNvSpPr txBox="1"/>
          <p:nvPr/>
        </p:nvSpPr>
        <p:spPr>
          <a:xfrm>
            <a:off x="5743530" y="1990726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1</a:t>
            </a:r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48110C-BFF0-8D09-2715-215363F8E2DD}"/>
              </a:ext>
            </a:extLst>
          </p:cNvPr>
          <p:cNvSpPr txBox="1"/>
          <p:nvPr/>
        </p:nvSpPr>
        <p:spPr>
          <a:xfrm>
            <a:off x="722109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2</a:t>
            </a:r>
            <a:endParaRPr lang="ko-KR" altLang="en-US" sz="1400" dirty="0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A748CD79-A47F-6542-80BA-D3A2A9C38985}"/>
              </a:ext>
            </a:extLst>
          </p:cNvPr>
          <p:cNvCxnSpPr>
            <a:cxnSpLocks/>
            <a:stCxn id="49" idx="2"/>
            <a:endCxn id="44" idx="2"/>
          </p:cNvCxnSpPr>
          <p:nvPr/>
        </p:nvCxnSpPr>
        <p:spPr bwMode="auto">
          <a:xfrm rot="16200000" flipH="1">
            <a:off x="3633374" y="2776823"/>
            <a:ext cx="8673" cy="161825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CE4A820-7E2F-B4A5-3038-67AD7EE9CA68}"/>
              </a:ext>
            </a:extLst>
          </p:cNvPr>
          <p:cNvCxnSpPr>
            <a:cxnSpLocks/>
            <a:stCxn id="49" idx="2"/>
            <a:endCxn id="46" idx="2"/>
          </p:cNvCxnSpPr>
          <p:nvPr/>
        </p:nvCxnSpPr>
        <p:spPr bwMode="auto">
          <a:xfrm rot="16200000" flipH="1">
            <a:off x="3955749" y="2454448"/>
            <a:ext cx="8673" cy="226300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96D2B80B-BAEC-08A6-6984-6A62A60468E2}"/>
              </a:ext>
            </a:extLst>
          </p:cNvPr>
          <p:cNvCxnSpPr>
            <a:cxnSpLocks/>
            <a:stCxn id="49" idx="2"/>
            <a:endCxn id="47" idx="2"/>
          </p:cNvCxnSpPr>
          <p:nvPr/>
        </p:nvCxnSpPr>
        <p:spPr bwMode="auto">
          <a:xfrm rot="16200000" flipH="1">
            <a:off x="4120002" y="2290196"/>
            <a:ext cx="8673" cy="2591506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9CD15D5E-7F5A-0864-AB77-748DF58ACA00}"/>
              </a:ext>
            </a:extLst>
          </p:cNvPr>
          <p:cNvCxnSpPr>
            <a:cxnSpLocks/>
            <a:stCxn id="54" idx="0"/>
            <a:endCxn id="49" idx="0"/>
          </p:cNvCxnSpPr>
          <p:nvPr/>
        </p:nvCxnSpPr>
        <p:spPr bwMode="auto">
          <a:xfrm rot="5400000" flipH="1" flipV="1">
            <a:off x="2015123" y="1917429"/>
            <a:ext cx="8673" cy="161825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506A1B-950D-CDAE-928C-280461DB875D}"/>
              </a:ext>
            </a:extLst>
          </p:cNvPr>
          <p:cNvSpPr/>
          <p:nvPr/>
        </p:nvSpPr>
        <p:spPr bwMode="auto">
          <a:xfrm>
            <a:off x="4619860" y="2730889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4CA990-CD86-13D0-2F4F-352E5730F4B7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38E6FF-3AB7-1103-DEA2-9C87571E8145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AA13E9-65F9-5359-23EB-EE6D8FD67499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5C71FD-C326-EDAE-983A-B7F2553F076F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B63CF5C7-E592-9A85-5079-698155BDE5EC}"/>
              </a:ext>
            </a:extLst>
          </p:cNvPr>
          <p:cNvCxnSpPr>
            <a:cxnSpLocks/>
            <a:stCxn id="49" idx="2"/>
            <a:endCxn id="4" idx="2"/>
          </p:cNvCxnSpPr>
          <p:nvPr/>
        </p:nvCxnSpPr>
        <p:spPr bwMode="auto">
          <a:xfrm rot="16200000" flipH="1">
            <a:off x="4385903" y="2024294"/>
            <a:ext cx="8673" cy="3123309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508659FF-A6C4-1C0B-1F4A-F9CDFB6BF1DC}"/>
              </a:ext>
            </a:extLst>
          </p:cNvPr>
          <p:cNvCxnSpPr>
            <a:cxnSpLocks/>
            <a:stCxn id="49" idx="2"/>
            <a:endCxn id="8" idx="2"/>
          </p:cNvCxnSpPr>
          <p:nvPr/>
        </p:nvCxnSpPr>
        <p:spPr bwMode="auto">
          <a:xfrm rot="16200000" flipH="1">
            <a:off x="4547091" y="1863107"/>
            <a:ext cx="8673" cy="3445684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582A3A34-88DA-9407-A39B-25CDE4FBCBCD}"/>
              </a:ext>
            </a:extLst>
          </p:cNvPr>
          <p:cNvCxnSpPr>
            <a:cxnSpLocks/>
            <a:stCxn id="49" idx="2"/>
            <a:endCxn id="12" idx="2"/>
          </p:cNvCxnSpPr>
          <p:nvPr/>
        </p:nvCxnSpPr>
        <p:spPr bwMode="auto">
          <a:xfrm rot="16200000" flipH="1">
            <a:off x="4708278" y="1701919"/>
            <a:ext cx="8673" cy="3768059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BEB8944F-8921-566B-BB23-734E70530D9B}"/>
              </a:ext>
            </a:extLst>
          </p:cNvPr>
          <p:cNvCxnSpPr>
            <a:cxnSpLocks/>
            <a:stCxn id="49" idx="2"/>
            <a:endCxn id="13" idx="2"/>
          </p:cNvCxnSpPr>
          <p:nvPr/>
        </p:nvCxnSpPr>
        <p:spPr bwMode="auto">
          <a:xfrm rot="16200000" flipH="1">
            <a:off x="4872531" y="1537667"/>
            <a:ext cx="8673" cy="4096564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3928299343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Conventional LFS operation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F055B01-FD27-CC66-57FA-51A5EDC0F12D}"/>
              </a:ext>
            </a:extLst>
          </p:cNvPr>
          <p:cNvCxnSpPr>
            <a:cxnSpLocks/>
          </p:cNvCxnSpPr>
          <p:nvPr/>
        </p:nvCxnSpPr>
        <p:spPr bwMode="auto">
          <a:xfrm>
            <a:off x="527538" y="4091354"/>
            <a:ext cx="808306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028A947-CCA9-4057-F8A2-D7B158023B46}"/>
              </a:ext>
            </a:extLst>
          </p:cNvPr>
          <p:cNvSpPr txBox="1"/>
          <p:nvPr/>
        </p:nvSpPr>
        <p:spPr>
          <a:xfrm>
            <a:off x="480645" y="3722021"/>
            <a:ext cx="51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LFS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A2CBD5-E46D-1143-F631-7CDA10E9CB60}"/>
              </a:ext>
            </a:extLst>
          </p:cNvPr>
          <p:cNvSpPr txBox="1"/>
          <p:nvPr/>
        </p:nvSpPr>
        <p:spPr>
          <a:xfrm>
            <a:off x="480645" y="4091354"/>
            <a:ext cx="51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FTL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0D02A9-CC29-C52C-1CCF-6F3A58FC5837}"/>
              </a:ext>
            </a:extLst>
          </p:cNvPr>
          <p:cNvSpPr/>
          <p:nvPr/>
        </p:nvSpPr>
        <p:spPr bwMode="auto">
          <a:xfrm>
            <a:off x="728277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551BB2-B438-C17D-5000-4B84028C2338}"/>
              </a:ext>
            </a:extLst>
          </p:cNvPr>
          <p:cNvSpPr/>
          <p:nvPr/>
        </p:nvSpPr>
        <p:spPr bwMode="auto">
          <a:xfrm>
            <a:off x="760514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B92627A-BA77-41B5-2AD9-AB7DAE169274}"/>
              </a:ext>
            </a:extLst>
          </p:cNvPr>
          <p:cNvSpPr/>
          <p:nvPr/>
        </p:nvSpPr>
        <p:spPr bwMode="auto">
          <a:xfrm>
            <a:off x="792752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98BB7B2-C604-C886-A7FB-3DF48B8086C6}"/>
              </a:ext>
            </a:extLst>
          </p:cNvPr>
          <p:cNvSpPr/>
          <p:nvPr/>
        </p:nvSpPr>
        <p:spPr bwMode="auto">
          <a:xfrm>
            <a:off x="825602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2BFDA2-52FB-A074-E77B-4BD0012DE5D1}"/>
              </a:ext>
            </a:extLst>
          </p:cNvPr>
          <p:cNvSpPr txBox="1"/>
          <p:nvPr/>
        </p:nvSpPr>
        <p:spPr>
          <a:xfrm>
            <a:off x="1172334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Check-point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0F1CEB-0F98-C6D9-D188-4CF63D58E679}"/>
              </a:ext>
            </a:extLst>
          </p:cNvPr>
          <p:cNvSpPr txBox="1"/>
          <p:nvPr/>
        </p:nvSpPr>
        <p:spPr>
          <a:xfrm>
            <a:off x="2875988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Inode</a:t>
            </a:r>
            <a:r>
              <a:rPr lang="en-US" altLang="ko-KR" sz="1400" dirty="0"/>
              <a:t>-map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DA042AE-2F43-DE98-AA4A-EBA8171EF7AB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92DAB63-A0E7-B91F-622A-9C72F4C21B52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EA7C84-A9A8-9CA4-1C11-3A8BB8290B56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823BF5-AF9C-B4D9-AD06-ACB571FF6CFC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79B841F-8080-37BF-4036-A9EC484C6B78}"/>
              </a:ext>
            </a:extLst>
          </p:cNvPr>
          <p:cNvSpPr/>
          <p:nvPr/>
        </p:nvSpPr>
        <p:spPr bwMode="auto">
          <a:xfrm>
            <a:off x="429748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765098-5AFA-D798-462A-79B5A4E68CB5}"/>
              </a:ext>
            </a:extLst>
          </p:cNvPr>
          <p:cNvSpPr/>
          <p:nvPr/>
        </p:nvSpPr>
        <p:spPr bwMode="auto">
          <a:xfrm>
            <a:off x="461986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71D72B5-ADC5-263C-686E-429900D7227E}"/>
              </a:ext>
            </a:extLst>
          </p:cNvPr>
          <p:cNvSpPr/>
          <p:nvPr/>
        </p:nvSpPr>
        <p:spPr bwMode="auto">
          <a:xfrm>
            <a:off x="494223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1FCE6F1-F177-A592-B282-D06992230651}"/>
              </a:ext>
            </a:extLst>
          </p:cNvPr>
          <p:cNvSpPr/>
          <p:nvPr/>
        </p:nvSpPr>
        <p:spPr bwMode="auto">
          <a:xfrm>
            <a:off x="527074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95C9E35-EA1B-331C-08C5-FD5B7791A962}"/>
              </a:ext>
            </a:extLst>
          </p:cNvPr>
          <p:cNvSpPr/>
          <p:nvPr/>
        </p:nvSpPr>
        <p:spPr bwMode="auto">
          <a:xfrm>
            <a:off x="267923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3DE341-712E-F1CF-F899-0CD7B4155EAD}"/>
              </a:ext>
            </a:extLst>
          </p:cNvPr>
          <p:cNvSpPr/>
          <p:nvPr/>
        </p:nvSpPr>
        <p:spPr bwMode="auto">
          <a:xfrm>
            <a:off x="300161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2D185F6-3C02-308E-6679-985DE49A6A0D}"/>
              </a:ext>
            </a:extLst>
          </p:cNvPr>
          <p:cNvSpPr/>
          <p:nvPr/>
        </p:nvSpPr>
        <p:spPr bwMode="auto">
          <a:xfrm>
            <a:off x="332398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40DF74D-91D5-206E-0391-065C158F42B1}"/>
              </a:ext>
            </a:extLst>
          </p:cNvPr>
          <p:cNvSpPr/>
          <p:nvPr/>
        </p:nvSpPr>
        <p:spPr bwMode="auto">
          <a:xfrm>
            <a:off x="365249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4256357-E92D-4C92-9DA5-60956A93BD28}"/>
              </a:ext>
            </a:extLst>
          </p:cNvPr>
          <p:cNvSpPr/>
          <p:nvPr/>
        </p:nvSpPr>
        <p:spPr bwMode="auto">
          <a:xfrm>
            <a:off x="106098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5283C62-53F2-09F3-3A27-EB914C279E5B}"/>
              </a:ext>
            </a:extLst>
          </p:cNvPr>
          <p:cNvSpPr/>
          <p:nvPr/>
        </p:nvSpPr>
        <p:spPr bwMode="auto">
          <a:xfrm>
            <a:off x="138335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6CC883D-A83F-7E87-1C88-ACEF1363C070}"/>
              </a:ext>
            </a:extLst>
          </p:cNvPr>
          <p:cNvSpPr/>
          <p:nvPr/>
        </p:nvSpPr>
        <p:spPr bwMode="auto">
          <a:xfrm>
            <a:off x="170573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1A8C1E1-5255-2D4E-2C1B-7957690595E2}"/>
              </a:ext>
            </a:extLst>
          </p:cNvPr>
          <p:cNvSpPr/>
          <p:nvPr/>
        </p:nvSpPr>
        <p:spPr bwMode="auto">
          <a:xfrm>
            <a:off x="203423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0651D1-372C-2A50-D762-874EA581E8F9}"/>
              </a:ext>
            </a:extLst>
          </p:cNvPr>
          <p:cNvSpPr txBox="1"/>
          <p:nvPr/>
        </p:nvSpPr>
        <p:spPr>
          <a:xfrm>
            <a:off x="429748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0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1CA37E-C6E9-DFA6-8B54-0F3C024D8AEE}"/>
              </a:ext>
            </a:extLst>
          </p:cNvPr>
          <p:cNvSpPr txBox="1"/>
          <p:nvPr/>
        </p:nvSpPr>
        <p:spPr>
          <a:xfrm>
            <a:off x="5743530" y="1990726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1</a:t>
            </a:r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48110C-BFF0-8D09-2715-215363F8E2DD}"/>
              </a:ext>
            </a:extLst>
          </p:cNvPr>
          <p:cNvSpPr txBox="1"/>
          <p:nvPr/>
        </p:nvSpPr>
        <p:spPr>
          <a:xfrm>
            <a:off x="722109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2</a:t>
            </a:r>
            <a:endParaRPr lang="ko-KR" altLang="en-US" sz="1400" dirty="0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A748CD79-A47F-6542-80BA-D3A2A9C38985}"/>
              </a:ext>
            </a:extLst>
          </p:cNvPr>
          <p:cNvCxnSpPr>
            <a:cxnSpLocks/>
            <a:stCxn id="49" idx="2"/>
            <a:endCxn id="44" idx="2"/>
          </p:cNvCxnSpPr>
          <p:nvPr/>
        </p:nvCxnSpPr>
        <p:spPr bwMode="auto">
          <a:xfrm rot="16200000" flipH="1">
            <a:off x="3633374" y="2776823"/>
            <a:ext cx="8673" cy="161825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CE4A820-7E2F-B4A5-3038-67AD7EE9CA68}"/>
              </a:ext>
            </a:extLst>
          </p:cNvPr>
          <p:cNvCxnSpPr>
            <a:cxnSpLocks/>
            <a:stCxn id="49" idx="2"/>
            <a:endCxn id="46" idx="2"/>
          </p:cNvCxnSpPr>
          <p:nvPr/>
        </p:nvCxnSpPr>
        <p:spPr bwMode="auto">
          <a:xfrm rot="16200000" flipH="1">
            <a:off x="3955749" y="2454448"/>
            <a:ext cx="8673" cy="226300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96D2B80B-BAEC-08A6-6984-6A62A60468E2}"/>
              </a:ext>
            </a:extLst>
          </p:cNvPr>
          <p:cNvCxnSpPr>
            <a:cxnSpLocks/>
            <a:stCxn id="49" idx="2"/>
            <a:endCxn id="47" idx="2"/>
          </p:cNvCxnSpPr>
          <p:nvPr/>
        </p:nvCxnSpPr>
        <p:spPr bwMode="auto">
          <a:xfrm rot="16200000" flipH="1">
            <a:off x="4120002" y="2290196"/>
            <a:ext cx="8673" cy="2591506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9CD15D5E-7F5A-0864-AB77-748DF58ACA00}"/>
              </a:ext>
            </a:extLst>
          </p:cNvPr>
          <p:cNvCxnSpPr>
            <a:cxnSpLocks/>
            <a:stCxn id="54" idx="0"/>
            <a:endCxn id="49" idx="0"/>
          </p:cNvCxnSpPr>
          <p:nvPr/>
        </p:nvCxnSpPr>
        <p:spPr bwMode="auto">
          <a:xfrm rot="5400000" flipH="1" flipV="1">
            <a:off x="2015123" y="1917429"/>
            <a:ext cx="8673" cy="161825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506A1B-950D-CDAE-928C-280461DB875D}"/>
              </a:ext>
            </a:extLst>
          </p:cNvPr>
          <p:cNvSpPr/>
          <p:nvPr/>
        </p:nvSpPr>
        <p:spPr bwMode="auto">
          <a:xfrm>
            <a:off x="4619860" y="2730889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4CA990-CD86-13D0-2F4F-352E5730F4B7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38E6FF-3AB7-1103-DEA2-9C87571E8145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AA13E9-65F9-5359-23EB-EE6D8FD67499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5C71FD-C326-EDAE-983A-B7F2553F076F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B63CF5C7-E592-9A85-5079-698155BDE5EC}"/>
              </a:ext>
            </a:extLst>
          </p:cNvPr>
          <p:cNvCxnSpPr>
            <a:cxnSpLocks/>
            <a:stCxn id="49" idx="2"/>
            <a:endCxn id="4" idx="2"/>
          </p:cNvCxnSpPr>
          <p:nvPr/>
        </p:nvCxnSpPr>
        <p:spPr bwMode="auto">
          <a:xfrm rot="16200000" flipH="1">
            <a:off x="4385903" y="2024294"/>
            <a:ext cx="8673" cy="3123309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508659FF-A6C4-1C0B-1F4A-F9CDFB6BF1DC}"/>
              </a:ext>
            </a:extLst>
          </p:cNvPr>
          <p:cNvCxnSpPr>
            <a:cxnSpLocks/>
            <a:stCxn id="49" idx="2"/>
            <a:endCxn id="8" idx="2"/>
          </p:cNvCxnSpPr>
          <p:nvPr/>
        </p:nvCxnSpPr>
        <p:spPr bwMode="auto">
          <a:xfrm rot="16200000" flipH="1">
            <a:off x="4547091" y="1863107"/>
            <a:ext cx="8673" cy="3445684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582A3A34-88DA-9407-A39B-25CDE4FBCBCD}"/>
              </a:ext>
            </a:extLst>
          </p:cNvPr>
          <p:cNvCxnSpPr>
            <a:cxnSpLocks/>
            <a:stCxn id="49" idx="2"/>
            <a:endCxn id="12" idx="2"/>
          </p:cNvCxnSpPr>
          <p:nvPr/>
        </p:nvCxnSpPr>
        <p:spPr bwMode="auto">
          <a:xfrm rot="16200000" flipH="1">
            <a:off x="4708278" y="1701919"/>
            <a:ext cx="8673" cy="3768059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BEB8944F-8921-566B-BB23-734E70530D9B}"/>
              </a:ext>
            </a:extLst>
          </p:cNvPr>
          <p:cNvCxnSpPr>
            <a:cxnSpLocks/>
            <a:stCxn id="49" idx="2"/>
            <a:endCxn id="13" idx="2"/>
          </p:cNvCxnSpPr>
          <p:nvPr/>
        </p:nvCxnSpPr>
        <p:spPr bwMode="auto">
          <a:xfrm rot="16200000" flipH="1">
            <a:off x="4872531" y="1537667"/>
            <a:ext cx="8673" cy="4096564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90BF916-4183-BE6D-B4FD-139B8C97D79E}"/>
              </a:ext>
            </a:extLst>
          </p:cNvPr>
          <p:cNvSpPr/>
          <p:nvPr/>
        </p:nvSpPr>
        <p:spPr bwMode="auto">
          <a:xfrm>
            <a:off x="1078530" y="4358592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DBFF34-7955-E848-19DC-42B8ADFFBAF1}"/>
              </a:ext>
            </a:extLst>
          </p:cNvPr>
          <p:cNvSpPr/>
          <p:nvPr/>
        </p:nvSpPr>
        <p:spPr bwMode="auto">
          <a:xfrm>
            <a:off x="1407035" y="435859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8073E30-14F4-7984-511B-5B3CF25E1B1B}"/>
              </a:ext>
            </a:extLst>
          </p:cNvPr>
          <p:cNvSpPr/>
          <p:nvPr/>
        </p:nvSpPr>
        <p:spPr bwMode="auto">
          <a:xfrm>
            <a:off x="1910629" y="435859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2C3A66B-CC59-B06C-DA31-757F50791FA9}"/>
              </a:ext>
            </a:extLst>
          </p:cNvPr>
          <p:cNvSpPr/>
          <p:nvPr/>
        </p:nvSpPr>
        <p:spPr bwMode="auto">
          <a:xfrm>
            <a:off x="2239134" y="435859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ECA48FA-8710-3FA3-C75A-32B5ABB98C72}"/>
              </a:ext>
            </a:extLst>
          </p:cNvPr>
          <p:cNvSpPr/>
          <p:nvPr/>
        </p:nvSpPr>
        <p:spPr bwMode="auto">
          <a:xfrm>
            <a:off x="2717023" y="4358591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539734B-39F3-B70E-2026-915B5D58EE14}"/>
              </a:ext>
            </a:extLst>
          </p:cNvPr>
          <p:cNvSpPr/>
          <p:nvPr/>
        </p:nvSpPr>
        <p:spPr bwMode="auto">
          <a:xfrm>
            <a:off x="3045528" y="4358591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07EBB58-7ADA-7909-CC06-FDB79D75EE47}"/>
              </a:ext>
            </a:extLst>
          </p:cNvPr>
          <p:cNvSpPr/>
          <p:nvPr/>
        </p:nvSpPr>
        <p:spPr bwMode="auto">
          <a:xfrm>
            <a:off x="3549122" y="4358590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E4893EB-0A77-1AEA-ACB8-DB21ABEC451C}"/>
              </a:ext>
            </a:extLst>
          </p:cNvPr>
          <p:cNvSpPr/>
          <p:nvPr/>
        </p:nvSpPr>
        <p:spPr bwMode="auto">
          <a:xfrm>
            <a:off x="3877627" y="43585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90AF9F3-2F2C-6046-1A67-DC381E47FAA9}"/>
              </a:ext>
            </a:extLst>
          </p:cNvPr>
          <p:cNvSpPr/>
          <p:nvPr/>
        </p:nvSpPr>
        <p:spPr bwMode="auto">
          <a:xfrm>
            <a:off x="4340730" y="433750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052A0C1-5048-178D-6EED-3AD4E5D76887}"/>
              </a:ext>
            </a:extLst>
          </p:cNvPr>
          <p:cNvSpPr/>
          <p:nvPr/>
        </p:nvSpPr>
        <p:spPr bwMode="auto">
          <a:xfrm>
            <a:off x="4669235" y="433750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3AE3A7F-ED40-A382-586C-7D23F5BC348E}"/>
              </a:ext>
            </a:extLst>
          </p:cNvPr>
          <p:cNvSpPr/>
          <p:nvPr/>
        </p:nvSpPr>
        <p:spPr bwMode="auto">
          <a:xfrm>
            <a:off x="5147124" y="435224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4244CC1-479D-8F89-9892-00D18CC28421}"/>
              </a:ext>
            </a:extLst>
          </p:cNvPr>
          <p:cNvSpPr/>
          <p:nvPr/>
        </p:nvSpPr>
        <p:spPr bwMode="auto">
          <a:xfrm>
            <a:off x="5475629" y="435224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7B2A727-62B6-FFD9-DF98-97E2EFA5A74C}"/>
              </a:ext>
            </a:extLst>
          </p:cNvPr>
          <p:cNvSpPr/>
          <p:nvPr/>
        </p:nvSpPr>
        <p:spPr bwMode="auto">
          <a:xfrm>
            <a:off x="5955657" y="435224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6CCBCB2-596C-731A-B354-B568619D68C8}"/>
              </a:ext>
            </a:extLst>
          </p:cNvPr>
          <p:cNvSpPr/>
          <p:nvPr/>
        </p:nvSpPr>
        <p:spPr bwMode="auto">
          <a:xfrm>
            <a:off x="6284162" y="435224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F0FCDB1-E27B-371E-B2EE-6C3ACE80078E}"/>
              </a:ext>
            </a:extLst>
          </p:cNvPr>
          <p:cNvSpPr/>
          <p:nvPr/>
        </p:nvSpPr>
        <p:spPr bwMode="auto">
          <a:xfrm>
            <a:off x="6777106" y="435224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B90D883-10B0-7407-8B91-2B2100F977A8}"/>
              </a:ext>
            </a:extLst>
          </p:cNvPr>
          <p:cNvSpPr/>
          <p:nvPr/>
        </p:nvSpPr>
        <p:spPr bwMode="auto">
          <a:xfrm>
            <a:off x="7105611" y="435224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22034D2-6BC1-944C-8001-4CC11B5585FC}"/>
              </a:ext>
            </a:extLst>
          </p:cNvPr>
          <p:cNvSpPr/>
          <p:nvPr/>
        </p:nvSpPr>
        <p:spPr bwMode="auto">
          <a:xfrm>
            <a:off x="7575341" y="433750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E980D59-727F-20C0-369A-E45EBF02A711}"/>
              </a:ext>
            </a:extLst>
          </p:cNvPr>
          <p:cNvSpPr/>
          <p:nvPr/>
        </p:nvSpPr>
        <p:spPr bwMode="auto">
          <a:xfrm>
            <a:off x="7903846" y="433750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91" name="직사각형 32790">
            <a:extLst>
              <a:ext uri="{FF2B5EF4-FFF2-40B4-BE49-F238E27FC236}">
                <a16:creationId xmlns:a16="http://schemas.microsoft.com/office/drawing/2014/main" id="{33C2498C-41D8-F7DC-61A9-5D4723C8528C}"/>
              </a:ext>
            </a:extLst>
          </p:cNvPr>
          <p:cNvSpPr/>
          <p:nvPr/>
        </p:nvSpPr>
        <p:spPr bwMode="auto">
          <a:xfrm>
            <a:off x="8410762" y="433750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92" name="직사각형 32791">
            <a:extLst>
              <a:ext uri="{FF2B5EF4-FFF2-40B4-BE49-F238E27FC236}">
                <a16:creationId xmlns:a16="http://schemas.microsoft.com/office/drawing/2014/main" id="{E54C34B2-BB86-7E8F-9319-B6FB85BE3683}"/>
              </a:ext>
            </a:extLst>
          </p:cNvPr>
          <p:cNvSpPr/>
          <p:nvPr/>
        </p:nvSpPr>
        <p:spPr bwMode="auto">
          <a:xfrm>
            <a:off x="8739267" y="433750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AF8D21C-40E2-92A4-995A-6DAB80503429}"/>
              </a:ext>
            </a:extLst>
          </p:cNvPr>
          <p:cNvSpPr/>
          <p:nvPr/>
        </p:nvSpPr>
        <p:spPr bwMode="auto">
          <a:xfrm>
            <a:off x="996461" y="4227616"/>
            <a:ext cx="832339" cy="1276594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32768" name="연결선: 꺾임 32767">
            <a:extLst>
              <a:ext uri="{FF2B5EF4-FFF2-40B4-BE49-F238E27FC236}">
                <a16:creationId xmlns:a16="http://schemas.microsoft.com/office/drawing/2014/main" id="{D63FC22C-CBB3-1AF0-38B8-AD15B8C7C225}"/>
              </a:ext>
            </a:extLst>
          </p:cNvPr>
          <p:cNvCxnSpPr>
            <a:cxnSpLocks/>
            <a:endCxn id="32770" idx="1"/>
          </p:cNvCxnSpPr>
          <p:nvPr/>
        </p:nvCxnSpPr>
        <p:spPr bwMode="auto">
          <a:xfrm>
            <a:off x="1221145" y="5498270"/>
            <a:ext cx="918205" cy="706586"/>
          </a:xfrm>
          <a:prstGeom prst="bentConnector3">
            <a:avLst>
              <a:gd name="adj1" fmla="val 15727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32770" name="TextBox 32769">
            <a:extLst>
              <a:ext uri="{FF2B5EF4-FFF2-40B4-BE49-F238E27FC236}">
                <a16:creationId xmlns:a16="http://schemas.microsoft.com/office/drawing/2014/main" id="{823E273F-BA0E-2B65-C610-0A27D877D175}"/>
              </a:ext>
            </a:extLst>
          </p:cNvPr>
          <p:cNvSpPr txBox="1"/>
          <p:nvPr/>
        </p:nvSpPr>
        <p:spPr>
          <a:xfrm>
            <a:off x="2139350" y="6020190"/>
            <a:ext cx="8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Block 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07725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3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Conventional LFS operation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F055B01-FD27-CC66-57FA-51A5EDC0F12D}"/>
              </a:ext>
            </a:extLst>
          </p:cNvPr>
          <p:cNvCxnSpPr>
            <a:cxnSpLocks/>
          </p:cNvCxnSpPr>
          <p:nvPr/>
        </p:nvCxnSpPr>
        <p:spPr bwMode="auto">
          <a:xfrm>
            <a:off x="527538" y="4091354"/>
            <a:ext cx="808306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028A947-CCA9-4057-F8A2-D7B158023B46}"/>
              </a:ext>
            </a:extLst>
          </p:cNvPr>
          <p:cNvSpPr txBox="1"/>
          <p:nvPr/>
        </p:nvSpPr>
        <p:spPr>
          <a:xfrm>
            <a:off x="480645" y="3722021"/>
            <a:ext cx="51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LFS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A2CBD5-E46D-1143-F631-7CDA10E9CB60}"/>
              </a:ext>
            </a:extLst>
          </p:cNvPr>
          <p:cNvSpPr txBox="1"/>
          <p:nvPr/>
        </p:nvSpPr>
        <p:spPr>
          <a:xfrm>
            <a:off x="480645" y="4091354"/>
            <a:ext cx="51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FTL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0D02A9-CC29-C52C-1CCF-6F3A58FC5837}"/>
              </a:ext>
            </a:extLst>
          </p:cNvPr>
          <p:cNvSpPr/>
          <p:nvPr/>
        </p:nvSpPr>
        <p:spPr bwMode="auto">
          <a:xfrm>
            <a:off x="728277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551BB2-B438-C17D-5000-4B84028C2338}"/>
              </a:ext>
            </a:extLst>
          </p:cNvPr>
          <p:cNvSpPr/>
          <p:nvPr/>
        </p:nvSpPr>
        <p:spPr bwMode="auto">
          <a:xfrm>
            <a:off x="760514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B92627A-BA77-41B5-2AD9-AB7DAE169274}"/>
              </a:ext>
            </a:extLst>
          </p:cNvPr>
          <p:cNvSpPr/>
          <p:nvPr/>
        </p:nvSpPr>
        <p:spPr bwMode="auto">
          <a:xfrm>
            <a:off x="792752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98BB7B2-C604-C886-A7FB-3DF48B8086C6}"/>
              </a:ext>
            </a:extLst>
          </p:cNvPr>
          <p:cNvSpPr/>
          <p:nvPr/>
        </p:nvSpPr>
        <p:spPr bwMode="auto">
          <a:xfrm>
            <a:off x="825602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2BFDA2-52FB-A074-E77B-4BD0012DE5D1}"/>
              </a:ext>
            </a:extLst>
          </p:cNvPr>
          <p:cNvSpPr txBox="1"/>
          <p:nvPr/>
        </p:nvSpPr>
        <p:spPr>
          <a:xfrm>
            <a:off x="1172334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Check-point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0F1CEB-0F98-C6D9-D188-4CF63D58E679}"/>
              </a:ext>
            </a:extLst>
          </p:cNvPr>
          <p:cNvSpPr txBox="1"/>
          <p:nvPr/>
        </p:nvSpPr>
        <p:spPr>
          <a:xfrm>
            <a:off x="2875988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Inode</a:t>
            </a:r>
            <a:r>
              <a:rPr lang="en-US" altLang="ko-KR" sz="1400" dirty="0"/>
              <a:t>-map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DA042AE-2F43-DE98-AA4A-EBA8171EF7AB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92DAB63-A0E7-B91F-622A-9C72F4C21B52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EA7C84-A9A8-9CA4-1C11-3A8BB8290B56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823BF5-AF9C-B4D9-AD06-ACB571FF6CFC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79B841F-8080-37BF-4036-A9EC484C6B78}"/>
              </a:ext>
            </a:extLst>
          </p:cNvPr>
          <p:cNvSpPr/>
          <p:nvPr/>
        </p:nvSpPr>
        <p:spPr bwMode="auto">
          <a:xfrm>
            <a:off x="429748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765098-5AFA-D798-462A-79B5A4E68CB5}"/>
              </a:ext>
            </a:extLst>
          </p:cNvPr>
          <p:cNvSpPr/>
          <p:nvPr/>
        </p:nvSpPr>
        <p:spPr bwMode="auto">
          <a:xfrm>
            <a:off x="461986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71D72B5-ADC5-263C-686E-429900D7227E}"/>
              </a:ext>
            </a:extLst>
          </p:cNvPr>
          <p:cNvSpPr/>
          <p:nvPr/>
        </p:nvSpPr>
        <p:spPr bwMode="auto">
          <a:xfrm>
            <a:off x="494223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1FCE6F1-F177-A592-B282-D06992230651}"/>
              </a:ext>
            </a:extLst>
          </p:cNvPr>
          <p:cNvSpPr/>
          <p:nvPr/>
        </p:nvSpPr>
        <p:spPr bwMode="auto">
          <a:xfrm>
            <a:off x="527074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95C9E35-EA1B-331C-08C5-FD5B7791A962}"/>
              </a:ext>
            </a:extLst>
          </p:cNvPr>
          <p:cNvSpPr/>
          <p:nvPr/>
        </p:nvSpPr>
        <p:spPr bwMode="auto">
          <a:xfrm>
            <a:off x="267923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3DE341-712E-F1CF-F899-0CD7B4155EAD}"/>
              </a:ext>
            </a:extLst>
          </p:cNvPr>
          <p:cNvSpPr/>
          <p:nvPr/>
        </p:nvSpPr>
        <p:spPr bwMode="auto">
          <a:xfrm>
            <a:off x="300161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2D185F6-3C02-308E-6679-985DE49A6A0D}"/>
              </a:ext>
            </a:extLst>
          </p:cNvPr>
          <p:cNvSpPr/>
          <p:nvPr/>
        </p:nvSpPr>
        <p:spPr bwMode="auto">
          <a:xfrm>
            <a:off x="332398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40DF74D-91D5-206E-0391-065C158F42B1}"/>
              </a:ext>
            </a:extLst>
          </p:cNvPr>
          <p:cNvSpPr/>
          <p:nvPr/>
        </p:nvSpPr>
        <p:spPr bwMode="auto">
          <a:xfrm>
            <a:off x="365249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4256357-E92D-4C92-9DA5-60956A93BD28}"/>
              </a:ext>
            </a:extLst>
          </p:cNvPr>
          <p:cNvSpPr/>
          <p:nvPr/>
        </p:nvSpPr>
        <p:spPr bwMode="auto">
          <a:xfrm>
            <a:off x="106098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5283C62-53F2-09F3-3A27-EB914C279E5B}"/>
              </a:ext>
            </a:extLst>
          </p:cNvPr>
          <p:cNvSpPr/>
          <p:nvPr/>
        </p:nvSpPr>
        <p:spPr bwMode="auto">
          <a:xfrm>
            <a:off x="138335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6CC883D-A83F-7E87-1C88-ACEF1363C070}"/>
              </a:ext>
            </a:extLst>
          </p:cNvPr>
          <p:cNvSpPr/>
          <p:nvPr/>
        </p:nvSpPr>
        <p:spPr bwMode="auto">
          <a:xfrm>
            <a:off x="170573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1A8C1E1-5255-2D4E-2C1B-7957690595E2}"/>
              </a:ext>
            </a:extLst>
          </p:cNvPr>
          <p:cNvSpPr/>
          <p:nvPr/>
        </p:nvSpPr>
        <p:spPr bwMode="auto">
          <a:xfrm>
            <a:off x="203423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0651D1-372C-2A50-D762-874EA581E8F9}"/>
              </a:ext>
            </a:extLst>
          </p:cNvPr>
          <p:cNvSpPr txBox="1"/>
          <p:nvPr/>
        </p:nvSpPr>
        <p:spPr>
          <a:xfrm>
            <a:off x="429748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0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1CA37E-C6E9-DFA6-8B54-0F3C024D8AEE}"/>
              </a:ext>
            </a:extLst>
          </p:cNvPr>
          <p:cNvSpPr txBox="1"/>
          <p:nvPr/>
        </p:nvSpPr>
        <p:spPr>
          <a:xfrm>
            <a:off x="5743530" y="1990726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1</a:t>
            </a:r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48110C-BFF0-8D09-2715-215363F8E2DD}"/>
              </a:ext>
            </a:extLst>
          </p:cNvPr>
          <p:cNvSpPr txBox="1"/>
          <p:nvPr/>
        </p:nvSpPr>
        <p:spPr>
          <a:xfrm>
            <a:off x="722109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2</a:t>
            </a:r>
            <a:endParaRPr lang="ko-KR" altLang="en-US" sz="1400" dirty="0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A748CD79-A47F-6542-80BA-D3A2A9C38985}"/>
              </a:ext>
            </a:extLst>
          </p:cNvPr>
          <p:cNvCxnSpPr>
            <a:cxnSpLocks/>
            <a:stCxn id="49" idx="2"/>
            <a:endCxn id="44" idx="2"/>
          </p:cNvCxnSpPr>
          <p:nvPr/>
        </p:nvCxnSpPr>
        <p:spPr bwMode="auto">
          <a:xfrm rot="16200000" flipH="1">
            <a:off x="3633374" y="2776823"/>
            <a:ext cx="8673" cy="161825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CE4A820-7E2F-B4A5-3038-67AD7EE9CA68}"/>
              </a:ext>
            </a:extLst>
          </p:cNvPr>
          <p:cNvCxnSpPr>
            <a:cxnSpLocks/>
            <a:stCxn id="49" idx="2"/>
            <a:endCxn id="46" idx="2"/>
          </p:cNvCxnSpPr>
          <p:nvPr/>
        </p:nvCxnSpPr>
        <p:spPr bwMode="auto">
          <a:xfrm rot="16200000" flipH="1">
            <a:off x="3955749" y="2454448"/>
            <a:ext cx="8673" cy="226300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96D2B80B-BAEC-08A6-6984-6A62A60468E2}"/>
              </a:ext>
            </a:extLst>
          </p:cNvPr>
          <p:cNvCxnSpPr>
            <a:cxnSpLocks/>
            <a:stCxn id="49" idx="2"/>
            <a:endCxn id="47" idx="2"/>
          </p:cNvCxnSpPr>
          <p:nvPr/>
        </p:nvCxnSpPr>
        <p:spPr bwMode="auto">
          <a:xfrm rot="16200000" flipH="1">
            <a:off x="4120002" y="2290196"/>
            <a:ext cx="8673" cy="2591506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9CD15D5E-7F5A-0864-AB77-748DF58ACA00}"/>
              </a:ext>
            </a:extLst>
          </p:cNvPr>
          <p:cNvCxnSpPr>
            <a:cxnSpLocks/>
            <a:stCxn id="54" idx="0"/>
            <a:endCxn id="49" idx="0"/>
          </p:cNvCxnSpPr>
          <p:nvPr/>
        </p:nvCxnSpPr>
        <p:spPr bwMode="auto">
          <a:xfrm rot="5400000" flipH="1" flipV="1">
            <a:off x="2015123" y="1917429"/>
            <a:ext cx="8673" cy="161825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506A1B-950D-CDAE-928C-280461DB875D}"/>
              </a:ext>
            </a:extLst>
          </p:cNvPr>
          <p:cNvSpPr/>
          <p:nvPr/>
        </p:nvSpPr>
        <p:spPr bwMode="auto">
          <a:xfrm>
            <a:off x="4619860" y="2730889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4CA990-CD86-13D0-2F4F-352E5730F4B7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38E6FF-3AB7-1103-DEA2-9C87571E8145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AA13E9-65F9-5359-23EB-EE6D8FD67499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5C71FD-C326-EDAE-983A-B7F2553F076F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B63CF5C7-E592-9A85-5079-698155BDE5EC}"/>
              </a:ext>
            </a:extLst>
          </p:cNvPr>
          <p:cNvCxnSpPr>
            <a:cxnSpLocks/>
            <a:stCxn id="49" idx="2"/>
            <a:endCxn id="4" idx="2"/>
          </p:cNvCxnSpPr>
          <p:nvPr/>
        </p:nvCxnSpPr>
        <p:spPr bwMode="auto">
          <a:xfrm rot="16200000" flipH="1">
            <a:off x="4385903" y="2024294"/>
            <a:ext cx="8673" cy="3123309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508659FF-A6C4-1C0B-1F4A-F9CDFB6BF1DC}"/>
              </a:ext>
            </a:extLst>
          </p:cNvPr>
          <p:cNvCxnSpPr>
            <a:cxnSpLocks/>
            <a:stCxn id="49" idx="2"/>
            <a:endCxn id="8" idx="2"/>
          </p:cNvCxnSpPr>
          <p:nvPr/>
        </p:nvCxnSpPr>
        <p:spPr bwMode="auto">
          <a:xfrm rot="16200000" flipH="1">
            <a:off x="4547091" y="1863107"/>
            <a:ext cx="8673" cy="3445684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582A3A34-88DA-9407-A39B-25CDE4FBCBCD}"/>
              </a:ext>
            </a:extLst>
          </p:cNvPr>
          <p:cNvCxnSpPr>
            <a:cxnSpLocks/>
            <a:stCxn id="49" idx="2"/>
            <a:endCxn id="12" idx="2"/>
          </p:cNvCxnSpPr>
          <p:nvPr/>
        </p:nvCxnSpPr>
        <p:spPr bwMode="auto">
          <a:xfrm rot="16200000" flipH="1">
            <a:off x="4708278" y="1701919"/>
            <a:ext cx="8673" cy="3768059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BEB8944F-8921-566B-BB23-734E70530D9B}"/>
              </a:ext>
            </a:extLst>
          </p:cNvPr>
          <p:cNvCxnSpPr>
            <a:cxnSpLocks/>
            <a:stCxn id="49" idx="2"/>
            <a:endCxn id="13" idx="2"/>
          </p:cNvCxnSpPr>
          <p:nvPr/>
        </p:nvCxnSpPr>
        <p:spPr bwMode="auto">
          <a:xfrm rot="16200000" flipH="1">
            <a:off x="4872531" y="1537667"/>
            <a:ext cx="8673" cy="4096564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90BF916-4183-BE6D-B4FD-139B8C97D79E}"/>
              </a:ext>
            </a:extLst>
          </p:cNvPr>
          <p:cNvSpPr/>
          <p:nvPr/>
        </p:nvSpPr>
        <p:spPr bwMode="auto">
          <a:xfrm>
            <a:off x="1078530" y="4358592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DBFF34-7955-E848-19DC-42B8ADFFBAF1}"/>
              </a:ext>
            </a:extLst>
          </p:cNvPr>
          <p:cNvSpPr/>
          <p:nvPr/>
        </p:nvSpPr>
        <p:spPr bwMode="auto">
          <a:xfrm>
            <a:off x="1407035" y="4358592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8073E30-14F4-7984-511B-5B3CF25E1B1B}"/>
              </a:ext>
            </a:extLst>
          </p:cNvPr>
          <p:cNvSpPr/>
          <p:nvPr/>
        </p:nvSpPr>
        <p:spPr bwMode="auto">
          <a:xfrm>
            <a:off x="1910629" y="435859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2C3A66B-CC59-B06C-DA31-757F50791FA9}"/>
              </a:ext>
            </a:extLst>
          </p:cNvPr>
          <p:cNvSpPr/>
          <p:nvPr/>
        </p:nvSpPr>
        <p:spPr bwMode="auto">
          <a:xfrm>
            <a:off x="2239134" y="435859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ECA48FA-8710-3FA3-C75A-32B5ABB98C72}"/>
              </a:ext>
            </a:extLst>
          </p:cNvPr>
          <p:cNvSpPr/>
          <p:nvPr/>
        </p:nvSpPr>
        <p:spPr bwMode="auto">
          <a:xfrm>
            <a:off x="2717023" y="4358591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539734B-39F3-B70E-2026-915B5D58EE14}"/>
              </a:ext>
            </a:extLst>
          </p:cNvPr>
          <p:cNvSpPr/>
          <p:nvPr/>
        </p:nvSpPr>
        <p:spPr bwMode="auto">
          <a:xfrm>
            <a:off x="3045528" y="4358591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07EBB58-7ADA-7909-CC06-FDB79D75EE47}"/>
              </a:ext>
            </a:extLst>
          </p:cNvPr>
          <p:cNvSpPr/>
          <p:nvPr/>
        </p:nvSpPr>
        <p:spPr bwMode="auto">
          <a:xfrm>
            <a:off x="3549122" y="4358590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E4893EB-0A77-1AEA-ACB8-DB21ABEC451C}"/>
              </a:ext>
            </a:extLst>
          </p:cNvPr>
          <p:cNvSpPr/>
          <p:nvPr/>
        </p:nvSpPr>
        <p:spPr bwMode="auto">
          <a:xfrm>
            <a:off x="3877627" y="4358590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90AF9F3-2F2C-6046-1A67-DC381E47FAA9}"/>
              </a:ext>
            </a:extLst>
          </p:cNvPr>
          <p:cNvSpPr/>
          <p:nvPr/>
        </p:nvSpPr>
        <p:spPr bwMode="auto">
          <a:xfrm>
            <a:off x="4340730" y="433750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052A0C1-5048-178D-6EED-3AD4E5D76887}"/>
              </a:ext>
            </a:extLst>
          </p:cNvPr>
          <p:cNvSpPr/>
          <p:nvPr/>
        </p:nvSpPr>
        <p:spPr bwMode="auto">
          <a:xfrm>
            <a:off x="4669235" y="433750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3AE3A7F-ED40-A382-586C-7D23F5BC348E}"/>
              </a:ext>
            </a:extLst>
          </p:cNvPr>
          <p:cNvSpPr/>
          <p:nvPr/>
        </p:nvSpPr>
        <p:spPr bwMode="auto">
          <a:xfrm>
            <a:off x="5147124" y="435224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4244CC1-479D-8F89-9892-00D18CC28421}"/>
              </a:ext>
            </a:extLst>
          </p:cNvPr>
          <p:cNvSpPr/>
          <p:nvPr/>
        </p:nvSpPr>
        <p:spPr bwMode="auto">
          <a:xfrm>
            <a:off x="5475629" y="435224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7B2A727-62B6-FFD9-DF98-97E2EFA5A74C}"/>
              </a:ext>
            </a:extLst>
          </p:cNvPr>
          <p:cNvSpPr/>
          <p:nvPr/>
        </p:nvSpPr>
        <p:spPr bwMode="auto">
          <a:xfrm>
            <a:off x="5955657" y="435224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6CCBCB2-596C-731A-B354-B568619D68C8}"/>
              </a:ext>
            </a:extLst>
          </p:cNvPr>
          <p:cNvSpPr/>
          <p:nvPr/>
        </p:nvSpPr>
        <p:spPr bwMode="auto">
          <a:xfrm>
            <a:off x="6284162" y="435224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	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F0FCDB1-E27B-371E-B2EE-6C3ACE80078E}"/>
              </a:ext>
            </a:extLst>
          </p:cNvPr>
          <p:cNvSpPr/>
          <p:nvPr/>
        </p:nvSpPr>
        <p:spPr bwMode="auto">
          <a:xfrm>
            <a:off x="6777106" y="435224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B90D883-10B0-7407-8B91-2B2100F977A8}"/>
              </a:ext>
            </a:extLst>
          </p:cNvPr>
          <p:cNvSpPr/>
          <p:nvPr/>
        </p:nvSpPr>
        <p:spPr bwMode="auto">
          <a:xfrm>
            <a:off x="7105611" y="435224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22034D2-6BC1-944C-8001-4CC11B5585FC}"/>
              </a:ext>
            </a:extLst>
          </p:cNvPr>
          <p:cNvSpPr/>
          <p:nvPr/>
        </p:nvSpPr>
        <p:spPr bwMode="auto">
          <a:xfrm>
            <a:off x="7575341" y="433750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E980D59-727F-20C0-369A-E45EBF02A711}"/>
              </a:ext>
            </a:extLst>
          </p:cNvPr>
          <p:cNvSpPr/>
          <p:nvPr/>
        </p:nvSpPr>
        <p:spPr bwMode="auto">
          <a:xfrm>
            <a:off x="7903846" y="433750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91" name="직사각형 32790">
            <a:extLst>
              <a:ext uri="{FF2B5EF4-FFF2-40B4-BE49-F238E27FC236}">
                <a16:creationId xmlns:a16="http://schemas.microsoft.com/office/drawing/2014/main" id="{33C2498C-41D8-F7DC-61A9-5D4723C8528C}"/>
              </a:ext>
            </a:extLst>
          </p:cNvPr>
          <p:cNvSpPr/>
          <p:nvPr/>
        </p:nvSpPr>
        <p:spPr bwMode="auto">
          <a:xfrm>
            <a:off x="8410762" y="433750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92" name="직사각형 32791">
            <a:extLst>
              <a:ext uri="{FF2B5EF4-FFF2-40B4-BE49-F238E27FC236}">
                <a16:creationId xmlns:a16="http://schemas.microsoft.com/office/drawing/2014/main" id="{E54C34B2-BB86-7E8F-9319-B6FB85BE3683}"/>
              </a:ext>
            </a:extLst>
          </p:cNvPr>
          <p:cNvSpPr/>
          <p:nvPr/>
        </p:nvSpPr>
        <p:spPr bwMode="auto">
          <a:xfrm>
            <a:off x="8739267" y="433750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D9601B5D-1A18-588F-2CFF-F7A8FF91D54F}"/>
              </a:ext>
            </a:extLst>
          </p:cNvPr>
          <p:cNvCxnSpPr/>
          <p:nvPr/>
        </p:nvCxnSpPr>
        <p:spPr bwMode="auto">
          <a:xfrm rot="5400000" flipH="1" flipV="1">
            <a:off x="3991772" y="2776248"/>
            <a:ext cx="6352" cy="4877127"/>
          </a:xfrm>
          <a:prstGeom prst="bentConnector3">
            <a:avLst>
              <a:gd name="adj1" fmla="val -35988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2768" name="연결선: 꺾임 32767">
            <a:extLst>
              <a:ext uri="{FF2B5EF4-FFF2-40B4-BE49-F238E27FC236}">
                <a16:creationId xmlns:a16="http://schemas.microsoft.com/office/drawing/2014/main" id="{7A62BB27-E5C7-5DA6-A31E-ECE6E56681B4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4893238" y="3184770"/>
            <a:ext cx="6351" cy="4060083"/>
          </a:xfrm>
          <a:prstGeom prst="bentConnector3">
            <a:avLst>
              <a:gd name="adj1" fmla="val -3599433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2770" name="연결선: 꺾임 32769">
            <a:extLst>
              <a:ext uri="{FF2B5EF4-FFF2-40B4-BE49-F238E27FC236}">
                <a16:creationId xmlns:a16="http://schemas.microsoft.com/office/drawing/2014/main" id="{8FE28B00-C4C7-EF3A-A9E3-E0EBB2768359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5637794" y="3600819"/>
            <a:ext cx="6350" cy="3227984"/>
          </a:xfrm>
          <a:prstGeom prst="bentConnector3">
            <a:avLst>
              <a:gd name="adj1" fmla="val -3600000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22959443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Conventional LFS operation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28A947-CCA9-4057-F8A2-D7B158023B46}"/>
              </a:ext>
            </a:extLst>
          </p:cNvPr>
          <p:cNvSpPr txBox="1"/>
          <p:nvPr/>
        </p:nvSpPr>
        <p:spPr>
          <a:xfrm>
            <a:off x="480645" y="3722021"/>
            <a:ext cx="51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LFS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A2CBD5-E46D-1143-F631-7CDA10E9CB60}"/>
              </a:ext>
            </a:extLst>
          </p:cNvPr>
          <p:cNvSpPr txBox="1"/>
          <p:nvPr/>
        </p:nvSpPr>
        <p:spPr>
          <a:xfrm>
            <a:off x="480645" y="4091354"/>
            <a:ext cx="51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FTL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0D02A9-CC29-C52C-1CCF-6F3A58FC5837}"/>
              </a:ext>
            </a:extLst>
          </p:cNvPr>
          <p:cNvSpPr/>
          <p:nvPr/>
        </p:nvSpPr>
        <p:spPr bwMode="auto">
          <a:xfrm>
            <a:off x="728277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551BB2-B438-C17D-5000-4B84028C2338}"/>
              </a:ext>
            </a:extLst>
          </p:cNvPr>
          <p:cNvSpPr/>
          <p:nvPr/>
        </p:nvSpPr>
        <p:spPr bwMode="auto">
          <a:xfrm>
            <a:off x="760514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B92627A-BA77-41B5-2AD9-AB7DAE169274}"/>
              </a:ext>
            </a:extLst>
          </p:cNvPr>
          <p:cNvSpPr/>
          <p:nvPr/>
        </p:nvSpPr>
        <p:spPr bwMode="auto">
          <a:xfrm>
            <a:off x="792752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98BB7B2-C604-C886-A7FB-3DF48B8086C6}"/>
              </a:ext>
            </a:extLst>
          </p:cNvPr>
          <p:cNvSpPr/>
          <p:nvPr/>
        </p:nvSpPr>
        <p:spPr bwMode="auto">
          <a:xfrm>
            <a:off x="825602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2BFDA2-52FB-A074-E77B-4BD0012DE5D1}"/>
              </a:ext>
            </a:extLst>
          </p:cNvPr>
          <p:cNvSpPr txBox="1"/>
          <p:nvPr/>
        </p:nvSpPr>
        <p:spPr>
          <a:xfrm>
            <a:off x="1172334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Check-point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0F1CEB-0F98-C6D9-D188-4CF63D58E679}"/>
              </a:ext>
            </a:extLst>
          </p:cNvPr>
          <p:cNvSpPr txBox="1"/>
          <p:nvPr/>
        </p:nvSpPr>
        <p:spPr>
          <a:xfrm>
            <a:off x="2875988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Inode</a:t>
            </a:r>
            <a:r>
              <a:rPr lang="en-US" altLang="ko-KR" sz="1400" dirty="0"/>
              <a:t>-map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DA042AE-2F43-DE98-AA4A-EBA8171EF7AB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92DAB63-A0E7-B91F-622A-9C72F4C21B52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EA7C84-A9A8-9CA4-1C11-3A8BB8290B56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823BF5-AF9C-B4D9-AD06-ACB571FF6CFC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79B841F-8080-37BF-4036-A9EC484C6B78}"/>
              </a:ext>
            </a:extLst>
          </p:cNvPr>
          <p:cNvSpPr/>
          <p:nvPr/>
        </p:nvSpPr>
        <p:spPr bwMode="auto">
          <a:xfrm>
            <a:off x="429748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765098-5AFA-D798-462A-79B5A4E68CB5}"/>
              </a:ext>
            </a:extLst>
          </p:cNvPr>
          <p:cNvSpPr/>
          <p:nvPr/>
        </p:nvSpPr>
        <p:spPr bwMode="auto">
          <a:xfrm>
            <a:off x="4619861" y="2730890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71D72B5-ADC5-263C-686E-429900D7227E}"/>
              </a:ext>
            </a:extLst>
          </p:cNvPr>
          <p:cNvSpPr/>
          <p:nvPr/>
        </p:nvSpPr>
        <p:spPr bwMode="auto">
          <a:xfrm>
            <a:off x="494223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1FCE6F1-F177-A592-B282-D06992230651}"/>
              </a:ext>
            </a:extLst>
          </p:cNvPr>
          <p:cNvSpPr/>
          <p:nvPr/>
        </p:nvSpPr>
        <p:spPr bwMode="auto">
          <a:xfrm>
            <a:off x="527074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95C9E35-EA1B-331C-08C5-FD5B7791A962}"/>
              </a:ext>
            </a:extLst>
          </p:cNvPr>
          <p:cNvSpPr/>
          <p:nvPr/>
        </p:nvSpPr>
        <p:spPr bwMode="auto">
          <a:xfrm>
            <a:off x="267923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3DE341-712E-F1CF-F899-0CD7B4155EAD}"/>
              </a:ext>
            </a:extLst>
          </p:cNvPr>
          <p:cNvSpPr/>
          <p:nvPr/>
        </p:nvSpPr>
        <p:spPr bwMode="auto">
          <a:xfrm>
            <a:off x="300161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2D185F6-3C02-308E-6679-985DE49A6A0D}"/>
              </a:ext>
            </a:extLst>
          </p:cNvPr>
          <p:cNvSpPr/>
          <p:nvPr/>
        </p:nvSpPr>
        <p:spPr bwMode="auto">
          <a:xfrm>
            <a:off x="332398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40DF74D-91D5-206E-0391-065C158F42B1}"/>
              </a:ext>
            </a:extLst>
          </p:cNvPr>
          <p:cNvSpPr/>
          <p:nvPr/>
        </p:nvSpPr>
        <p:spPr bwMode="auto">
          <a:xfrm>
            <a:off x="365249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4256357-E92D-4C92-9DA5-60956A93BD28}"/>
              </a:ext>
            </a:extLst>
          </p:cNvPr>
          <p:cNvSpPr/>
          <p:nvPr/>
        </p:nvSpPr>
        <p:spPr bwMode="auto">
          <a:xfrm>
            <a:off x="106098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5283C62-53F2-09F3-3A27-EB914C279E5B}"/>
              </a:ext>
            </a:extLst>
          </p:cNvPr>
          <p:cNvSpPr/>
          <p:nvPr/>
        </p:nvSpPr>
        <p:spPr bwMode="auto">
          <a:xfrm>
            <a:off x="138335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6CC883D-A83F-7E87-1C88-ACEF1363C070}"/>
              </a:ext>
            </a:extLst>
          </p:cNvPr>
          <p:cNvSpPr/>
          <p:nvPr/>
        </p:nvSpPr>
        <p:spPr bwMode="auto">
          <a:xfrm>
            <a:off x="170573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1A8C1E1-5255-2D4E-2C1B-7957690595E2}"/>
              </a:ext>
            </a:extLst>
          </p:cNvPr>
          <p:cNvSpPr/>
          <p:nvPr/>
        </p:nvSpPr>
        <p:spPr bwMode="auto">
          <a:xfrm>
            <a:off x="203423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0651D1-372C-2A50-D762-874EA581E8F9}"/>
              </a:ext>
            </a:extLst>
          </p:cNvPr>
          <p:cNvSpPr txBox="1"/>
          <p:nvPr/>
        </p:nvSpPr>
        <p:spPr>
          <a:xfrm>
            <a:off x="429748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0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1CA37E-C6E9-DFA6-8B54-0F3C024D8AEE}"/>
              </a:ext>
            </a:extLst>
          </p:cNvPr>
          <p:cNvSpPr txBox="1"/>
          <p:nvPr/>
        </p:nvSpPr>
        <p:spPr>
          <a:xfrm>
            <a:off x="5743530" y="1990726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1</a:t>
            </a:r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48110C-BFF0-8D09-2715-215363F8E2DD}"/>
              </a:ext>
            </a:extLst>
          </p:cNvPr>
          <p:cNvSpPr txBox="1"/>
          <p:nvPr/>
        </p:nvSpPr>
        <p:spPr>
          <a:xfrm>
            <a:off x="722109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2</a:t>
            </a:r>
            <a:endParaRPr lang="ko-KR" altLang="en-US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506A1B-950D-CDAE-928C-280461DB875D}"/>
              </a:ext>
            </a:extLst>
          </p:cNvPr>
          <p:cNvSpPr/>
          <p:nvPr/>
        </p:nvSpPr>
        <p:spPr bwMode="auto">
          <a:xfrm>
            <a:off x="4619860" y="2730889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4CA990-CD86-13D0-2F4F-352E5730F4B7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38E6FF-3AB7-1103-DEA2-9C87571E8145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AA13E9-65F9-5359-23EB-EE6D8FD67499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5C71FD-C326-EDAE-983A-B7F2553F076F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</a:p>
        </p:txBody>
      </p:sp>
      <p:cxnSp>
        <p:nvCxnSpPr>
          <p:cNvPr id="32779" name="직선 연결선 32778">
            <a:extLst>
              <a:ext uri="{FF2B5EF4-FFF2-40B4-BE49-F238E27FC236}">
                <a16:creationId xmlns:a16="http://schemas.microsoft.com/office/drawing/2014/main" id="{8F685CB0-C913-7E2B-B684-B1B3F7B08A5F}"/>
              </a:ext>
            </a:extLst>
          </p:cNvPr>
          <p:cNvCxnSpPr>
            <a:cxnSpLocks/>
          </p:cNvCxnSpPr>
          <p:nvPr/>
        </p:nvCxnSpPr>
        <p:spPr bwMode="auto">
          <a:xfrm>
            <a:off x="527538" y="4091354"/>
            <a:ext cx="808306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4F70B2F3-1E79-4DC8-85E1-5E78C3259D81}"/>
              </a:ext>
            </a:extLst>
          </p:cNvPr>
          <p:cNvSpPr/>
          <p:nvPr/>
        </p:nvSpPr>
        <p:spPr bwMode="auto">
          <a:xfrm>
            <a:off x="1078530" y="435859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A68812A-C5E4-EFDF-CA18-8180EF6D3F5B}"/>
              </a:ext>
            </a:extLst>
          </p:cNvPr>
          <p:cNvSpPr/>
          <p:nvPr/>
        </p:nvSpPr>
        <p:spPr bwMode="auto">
          <a:xfrm>
            <a:off x="1407035" y="435859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6C03746-43C1-C4CC-58B7-E230DAED8505}"/>
              </a:ext>
            </a:extLst>
          </p:cNvPr>
          <p:cNvSpPr/>
          <p:nvPr/>
        </p:nvSpPr>
        <p:spPr bwMode="auto">
          <a:xfrm>
            <a:off x="1910629" y="435859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1765F1F-C38E-EF6B-A633-F07080D38BC4}"/>
              </a:ext>
            </a:extLst>
          </p:cNvPr>
          <p:cNvSpPr/>
          <p:nvPr/>
        </p:nvSpPr>
        <p:spPr bwMode="auto">
          <a:xfrm>
            <a:off x="2239134" y="435859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55DD20B-C1B2-6392-5AF3-B288DF1B1716}"/>
              </a:ext>
            </a:extLst>
          </p:cNvPr>
          <p:cNvSpPr/>
          <p:nvPr/>
        </p:nvSpPr>
        <p:spPr bwMode="auto">
          <a:xfrm>
            <a:off x="2717023" y="4358591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000824C-41E6-AC74-07FF-D858A80CBD02}"/>
              </a:ext>
            </a:extLst>
          </p:cNvPr>
          <p:cNvSpPr/>
          <p:nvPr/>
        </p:nvSpPr>
        <p:spPr bwMode="auto">
          <a:xfrm>
            <a:off x="3045528" y="4358591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4524A61-C74A-A669-4C60-CAC4B622B4D5}"/>
              </a:ext>
            </a:extLst>
          </p:cNvPr>
          <p:cNvSpPr/>
          <p:nvPr/>
        </p:nvSpPr>
        <p:spPr bwMode="auto">
          <a:xfrm>
            <a:off x="3549122" y="43585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3493747-EFDF-B8AC-6C76-8F293DB8E18E}"/>
              </a:ext>
            </a:extLst>
          </p:cNvPr>
          <p:cNvSpPr/>
          <p:nvPr/>
        </p:nvSpPr>
        <p:spPr bwMode="auto">
          <a:xfrm>
            <a:off x="3877627" y="43585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0E91175-8DA2-FB83-66EE-2ABEF47E5097}"/>
              </a:ext>
            </a:extLst>
          </p:cNvPr>
          <p:cNvSpPr/>
          <p:nvPr/>
        </p:nvSpPr>
        <p:spPr bwMode="auto">
          <a:xfrm>
            <a:off x="4340730" y="433750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B492E0F-73DF-6931-8589-AB6F60F94AB0}"/>
              </a:ext>
            </a:extLst>
          </p:cNvPr>
          <p:cNvSpPr/>
          <p:nvPr/>
        </p:nvSpPr>
        <p:spPr bwMode="auto">
          <a:xfrm>
            <a:off x="4669235" y="433750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84D34EA-2AAF-3B19-5C15-F49E52539AC6}"/>
              </a:ext>
            </a:extLst>
          </p:cNvPr>
          <p:cNvSpPr/>
          <p:nvPr/>
        </p:nvSpPr>
        <p:spPr bwMode="auto">
          <a:xfrm>
            <a:off x="5147124" y="435224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4EA3F85-36B1-B815-7A05-E51FA8BBF454}"/>
              </a:ext>
            </a:extLst>
          </p:cNvPr>
          <p:cNvSpPr/>
          <p:nvPr/>
        </p:nvSpPr>
        <p:spPr bwMode="auto">
          <a:xfrm>
            <a:off x="5475629" y="435224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2E7F250-C287-4191-5E26-7256D79EE7B2}"/>
              </a:ext>
            </a:extLst>
          </p:cNvPr>
          <p:cNvSpPr/>
          <p:nvPr/>
        </p:nvSpPr>
        <p:spPr bwMode="auto">
          <a:xfrm>
            <a:off x="5955657" y="435224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1C1601B-57E5-1117-2E8A-772B9F363F67}"/>
              </a:ext>
            </a:extLst>
          </p:cNvPr>
          <p:cNvSpPr/>
          <p:nvPr/>
        </p:nvSpPr>
        <p:spPr bwMode="auto">
          <a:xfrm>
            <a:off x="6284162" y="435224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	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689E18B-6C57-9CF0-E09C-6672A8E1AF93}"/>
              </a:ext>
            </a:extLst>
          </p:cNvPr>
          <p:cNvSpPr/>
          <p:nvPr/>
        </p:nvSpPr>
        <p:spPr bwMode="auto">
          <a:xfrm>
            <a:off x="6777106" y="435224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B6BB0B6-D141-1729-6A6E-339FA75118F7}"/>
              </a:ext>
            </a:extLst>
          </p:cNvPr>
          <p:cNvSpPr/>
          <p:nvPr/>
        </p:nvSpPr>
        <p:spPr bwMode="auto">
          <a:xfrm>
            <a:off x="7105611" y="435224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C525D03-1C8F-285E-71E5-6FFA2B366D26}"/>
              </a:ext>
            </a:extLst>
          </p:cNvPr>
          <p:cNvSpPr/>
          <p:nvPr/>
        </p:nvSpPr>
        <p:spPr bwMode="auto">
          <a:xfrm>
            <a:off x="7575341" y="433750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7555D85-2DDF-4A85-E3DA-8EC9DC651161}"/>
              </a:ext>
            </a:extLst>
          </p:cNvPr>
          <p:cNvSpPr/>
          <p:nvPr/>
        </p:nvSpPr>
        <p:spPr bwMode="auto">
          <a:xfrm>
            <a:off x="7903846" y="433750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81854C3-0296-C648-AF72-B379757AF914}"/>
              </a:ext>
            </a:extLst>
          </p:cNvPr>
          <p:cNvSpPr/>
          <p:nvPr/>
        </p:nvSpPr>
        <p:spPr bwMode="auto">
          <a:xfrm>
            <a:off x="8410762" y="433750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C39BB25-647C-8321-35B6-B446F79AF551}"/>
              </a:ext>
            </a:extLst>
          </p:cNvPr>
          <p:cNvSpPr/>
          <p:nvPr/>
        </p:nvSpPr>
        <p:spPr bwMode="auto">
          <a:xfrm>
            <a:off x="8739267" y="433750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F0CEF73F-D201-CA81-F05D-85A93A79AE27}"/>
              </a:ext>
            </a:extLst>
          </p:cNvPr>
          <p:cNvCxnSpPr>
            <a:cxnSpLocks/>
            <a:stCxn id="44" idx="2"/>
            <a:endCxn id="27" idx="0"/>
          </p:cNvCxnSpPr>
          <p:nvPr/>
        </p:nvCxnSpPr>
        <p:spPr bwMode="auto">
          <a:xfrm rot="16200000" flipH="1">
            <a:off x="5059197" y="2977925"/>
            <a:ext cx="761954" cy="1986676"/>
          </a:xfrm>
          <a:prstGeom prst="bentConnector3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B1C533F4-8A23-E4D7-BC4C-6A08FEC6E083}"/>
              </a:ext>
            </a:extLst>
          </p:cNvPr>
          <p:cNvCxnSpPr>
            <a:cxnSpLocks/>
            <a:stCxn id="47" idx="2"/>
            <a:endCxn id="30" idx="0"/>
          </p:cNvCxnSpPr>
          <p:nvPr/>
        </p:nvCxnSpPr>
        <p:spPr bwMode="auto">
          <a:xfrm rot="16200000" flipH="1">
            <a:off x="5792296" y="3218080"/>
            <a:ext cx="761954" cy="1506365"/>
          </a:xfrm>
          <a:prstGeom prst="bentConnector3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EE01C1CE-5112-58C7-42CF-6D5039A02870}"/>
              </a:ext>
            </a:extLst>
          </p:cNvPr>
          <p:cNvCxnSpPr>
            <a:cxnSpLocks/>
            <a:stCxn id="2" idx="2"/>
            <a:endCxn id="10" idx="0"/>
          </p:cNvCxnSpPr>
          <p:nvPr/>
        </p:nvCxnSpPr>
        <p:spPr bwMode="auto">
          <a:xfrm rot="5400000">
            <a:off x="3030442" y="2619823"/>
            <a:ext cx="768307" cy="2709231"/>
          </a:xfrm>
          <a:prstGeom prst="bentConnector3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A23B4CD3-86DF-56FC-0B99-9F5F336264EF}"/>
              </a:ext>
            </a:extLst>
          </p:cNvPr>
          <p:cNvCxnSpPr>
            <a:cxnSpLocks/>
            <a:stCxn id="46" idx="2"/>
            <a:endCxn id="11" idx="0"/>
          </p:cNvCxnSpPr>
          <p:nvPr/>
        </p:nvCxnSpPr>
        <p:spPr bwMode="auto">
          <a:xfrm rot="5400000">
            <a:off x="3355882" y="2622888"/>
            <a:ext cx="768306" cy="2703102"/>
          </a:xfrm>
          <a:prstGeom prst="bentConnector3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32780" name="TextBox 32779">
            <a:extLst>
              <a:ext uri="{FF2B5EF4-FFF2-40B4-BE49-F238E27FC236}">
                <a16:creationId xmlns:a16="http://schemas.microsoft.com/office/drawing/2014/main" id="{52905517-FB0E-D46A-7121-43F02CA8F0A5}"/>
              </a:ext>
            </a:extLst>
          </p:cNvPr>
          <p:cNvSpPr txBox="1"/>
          <p:nvPr/>
        </p:nvSpPr>
        <p:spPr>
          <a:xfrm>
            <a:off x="5576133" y="3610122"/>
            <a:ext cx="7558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TRIM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32801" name="직선 화살표 연결선 32800">
            <a:extLst>
              <a:ext uri="{FF2B5EF4-FFF2-40B4-BE49-F238E27FC236}">
                <a16:creationId xmlns:a16="http://schemas.microsoft.com/office/drawing/2014/main" id="{2BC1D6AC-856A-1FCB-DD3B-261AEE211142}"/>
              </a:ext>
            </a:extLst>
          </p:cNvPr>
          <p:cNvCxnSpPr>
            <a:cxnSpLocks/>
            <a:endCxn id="27" idx="2"/>
          </p:cNvCxnSpPr>
          <p:nvPr/>
        </p:nvCxnSpPr>
        <p:spPr bwMode="auto">
          <a:xfrm flipH="1" flipV="1">
            <a:off x="6433512" y="5211636"/>
            <a:ext cx="252296" cy="57758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2802" name="직선 화살표 연결선 32801">
            <a:extLst>
              <a:ext uri="{FF2B5EF4-FFF2-40B4-BE49-F238E27FC236}">
                <a16:creationId xmlns:a16="http://schemas.microsoft.com/office/drawing/2014/main" id="{2466F498-4ED7-48D3-D5FC-8F819909320B}"/>
              </a:ext>
            </a:extLst>
          </p:cNvPr>
          <p:cNvCxnSpPr>
            <a:cxnSpLocks/>
            <a:endCxn id="30" idx="2"/>
          </p:cNvCxnSpPr>
          <p:nvPr/>
        </p:nvCxnSpPr>
        <p:spPr bwMode="auto">
          <a:xfrm flipV="1">
            <a:off x="6685808" y="5211636"/>
            <a:ext cx="240648" cy="57758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32812" name="TextBox 32811">
            <a:extLst>
              <a:ext uri="{FF2B5EF4-FFF2-40B4-BE49-F238E27FC236}">
                <a16:creationId xmlns:a16="http://schemas.microsoft.com/office/drawing/2014/main" id="{971B0B23-4689-F972-BC1B-10C4B18A8A8F}"/>
              </a:ext>
            </a:extLst>
          </p:cNvPr>
          <p:cNvSpPr txBox="1"/>
          <p:nvPr/>
        </p:nvSpPr>
        <p:spPr>
          <a:xfrm>
            <a:off x="5535190" y="5789221"/>
            <a:ext cx="230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Uslessly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coiped</a:t>
            </a:r>
            <a:r>
              <a:rPr lang="en-US" altLang="ko-KR" dirty="0">
                <a:solidFill>
                  <a:srgbClr val="FF0000"/>
                </a:solidFill>
              </a:rPr>
              <a:t> pages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1002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6" grpId="0" animBg="1"/>
      <p:bldP spid="47" grpId="0" animBg="1"/>
      <p:bldP spid="10" grpId="0" animBg="1"/>
      <p:bldP spid="11" grpId="0" animBg="1"/>
      <p:bldP spid="27" grpId="0" animBg="1"/>
      <p:bldP spid="30" grpId="0" animBg="1"/>
      <p:bldP spid="32780" grpId="0" animBg="1"/>
      <p:bldP spid="3281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ALFS operation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0D02A9-CC29-C52C-1CCF-6F3A58FC5837}"/>
              </a:ext>
            </a:extLst>
          </p:cNvPr>
          <p:cNvSpPr/>
          <p:nvPr/>
        </p:nvSpPr>
        <p:spPr bwMode="auto">
          <a:xfrm>
            <a:off x="728277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551BB2-B438-C17D-5000-4B84028C2338}"/>
              </a:ext>
            </a:extLst>
          </p:cNvPr>
          <p:cNvSpPr/>
          <p:nvPr/>
        </p:nvSpPr>
        <p:spPr bwMode="auto">
          <a:xfrm>
            <a:off x="760514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B92627A-BA77-41B5-2AD9-AB7DAE169274}"/>
              </a:ext>
            </a:extLst>
          </p:cNvPr>
          <p:cNvSpPr/>
          <p:nvPr/>
        </p:nvSpPr>
        <p:spPr bwMode="auto">
          <a:xfrm>
            <a:off x="792752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98BB7B2-C604-C886-A7FB-3DF48B8086C6}"/>
              </a:ext>
            </a:extLst>
          </p:cNvPr>
          <p:cNvSpPr/>
          <p:nvPr/>
        </p:nvSpPr>
        <p:spPr bwMode="auto">
          <a:xfrm>
            <a:off x="825602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2BFDA2-52FB-A074-E77B-4BD0012DE5D1}"/>
              </a:ext>
            </a:extLst>
          </p:cNvPr>
          <p:cNvSpPr txBox="1"/>
          <p:nvPr/>
        </p:nvSpPr>
        <p:spPr>
          <a:xfrm>
            <a:off x="1172334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Check-point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0F1CEB-0F98-C6D9-D188-4CF63D58E679}"/>
              </a:ext>
            </a:extLst>
          </p:cNvPr>
          <p:cNvSpPr txBox="1"/>
          <p:nvPr/>
        </p:nvSpPr>
        <p:spPr>
          <a:xfrm>
            <a:off x="2875988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Inode</a:t>
            </a:r>
            <a:r>
              <a:rPr lang="en-US" altLang="ko-KR" sz="1400" dirty="0"/>
              <a:t>-map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DA042AE-2F43-DE98-AA4A-EBA8171EF7AB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92DAB63-A0E7-B91F-622A-9C72F4C21B52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EA7C84-A9A8-9CA4-1C11-3A8BB8290B56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823BF5-AF9C-B4D9-AD06-ACB571FF6CFC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79B841F-8080-37BF-4036-A9EC484C6B78}"/>
              </a:ext>
            </a:extLst>
          </p:cNvPr>
          <p:cNvSpPr/>
          <p:nvPr/>
        </p:nvSpPr>
        <p:spPr bwMode="auto">
          <a:xfrm>
            <a:off x="429748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765098-5AFA-D798-462A-79B5A4E68CB5}"/>
              </a:ext>
            </a:extLst>
          </p:cNvPr>
          <p:cNvSpPr/>
          <p:nvPr/>
        </p:nvSpPr>
        <p:spPr bwMode="auto">
          <a:xfrm>
            <a:off x="461986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71D72B5-ADC5-263C-686E-429900D7227E}"/>
              </a:ext>
            </a:extLst>
          </p:cNvPr>
          <p:cNvSpPr/>
          <p:nvPr/>
        </p:nvSpPr>
        <p:spPr bwMode="auto">
          <a:xfrm>
            <a:off x="494223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1FCE6F1-F177-A592-B282-D06992230651}"/>
              </a:ext>
            </a:extLst>
          </p:cNvPr>
          <p:cNvSpPr/>
          <p:nvPr/>
        </p:nvSpPr>
        <p:spPr bwMode="auto">
          <a:xfrm>
            <a:off x="527074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95C9E35-EA1B-331C-08C5-FD5B7791A962}"/>
              </a:ext>
            </a:extLst>
          </p:cNvPr>
          <p:cNvSpPr/>
          <p:nvPr/>
        </p:nvSpPr>
        <p:spPr bwMode="auto">
          <a:xfrm>
            <a:off x="267923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3DE341-712E-F1CF-F899-0CD7B4155EAD}"/>
              </a:ext>
            </a:extLst>
          </p:cNvPr>
          <p:cNvSpPr/>
          <p:nvPr/>
        </p:nvSpPr>
        <p:spPr bwMode="auto">
          <a:xfrm>
            <a:off x="300161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2D185F6-3C02-308E-6679-985DE49A6A0D}"/>
              </a:ext>
            </a:extLst>
          </p:cNvPr>
          <p:cNvSpPr/>
          <p:nvPr/>
        </p:nvSpPr>
        <p:spPr bwMode="auto">
          <a:xfrm>
            <a:off x="332398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40DF74D-91D5-206E-0391-065C158F42B1}"/>
              </a:ext>
            </a:extLst>
          </p:cNvPr>
          <p:cNvSpPr/>
          <p:nvPr/>
        </p:nvSpPr>
        <p:spPr bwMode="auto">
          <a:xfrm>
            <a:off x="365249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4256357-E92D-4C92-9DA5-60956A93BD28}"/>
              </a:ext>
            </a:extLst>
          </p:cNvPr>
          <p:cNvSpPr/>
          <p:nvPr/>
        </p:nvSpPr>
        <p:spPr bwMode="auto">
          <a:xfrm>
            <a:off x="106098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5283C62-53F2-09F3-3A27-EB914C279E5B}"/>
              </a:ext>
            </a:extLst>
          </p:cNvPr>
          <p:cNvSpPr/>
          <p:nvPr/>
        </p:nvSpPr>
        <p:spPr bwMode="auto">
          <a:xfrm>
            <a:off x="138335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6CC883D-A83F-7E87-1C88-ACEF1363C070}"/>
              </a:ext>
            </a:extLst>
          </p:cNvPr>
          <p:cNvSpPr/>
          <p:nvPr/>
        </p:nvSpPr>
        <p:spPr bwMode="auto">
          <a:xfrm>
            <a:off x="170573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1A8C1E1-5255-2D4E-2C1B-7957690595E2}"/>
              </a:ext>
            </a:extLst>
          </p:cNvPr>
          <p:cNvSpPr/>
          <p:nvPr/>
        </p:nvSpPr>
        <p:spPr bwMode="auto">
          <a:xfrm>
            <a:off x="203423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0651D1-372C-2A50-D762-874EA581E8F9}"/>
              </a:ext>
            </a:extLst>
          </p:cNvPr>
          <p:cNvSpPr txBox="1"/>
          <p:nvPr/>
        </p:nvSpPr>
        <p:spPr>
          <a:xfrm>
            <a:off x="429748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0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1CA37E-C6E9-DFA6-8B54-0F3C024D8AEE}"/>
              </a:ext>
            </a:extLst>
          </p:cNvPr>
          <p:cNvSpPr txBox="1"/>
          <p:nvPr/>
        </p:nvSpPr>
        <p:spPr>
          <a:xfrm>
            <a:off x="5743530" y="1990726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1</a:t>
            </a:r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48110C-BFF0-8D09-2715-215363F8E2DD}"/>
              </a:ext>
            </a:extLst>
          </p:cNvPr>
          <p:cNvSpPr txBox="1"/>
          <p:nvPr/>
        </p:nvSpPr>
        <p:spPr>
          <a:xfrm>
            <a:off x="722109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2</a:t>
            </a: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4CA990-CD86-13D0-2F4F-352E5730F4B7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38E6FF-3AB7-1103-DEA2-9C87571E8145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AA13E9-65F9-5359-23EB-EE6D8FD67499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5C71FD-C326-EDAE-983A-B7F2553F076F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32779" name="직선 연결선 32778">
            <a:extLst>
              <a:ext uri="{FF2B5EF4-FFF2-40B4-BE49-F238E27FC236}">
                <a16:creationId xmlns:a16="http://schemas.microsoft.com/office/drawing/2014/main" id="{8F685CB0-C913-7E2B-B684-B1B3F7B08A5F}"/>
              </a:ext>
            </a:extLst>
          </p:cNvPr>
          <p:cNvCxnSpPr>
            <a:cxnSpLocks/>
          </p:cNvCxnSpPr>
          <p:nvPr/>
        </p:nvCxnSpPr>
        <p:spPr bwMode="auto">
          <a:xfrm>
            <a:off x="527538" y="4091354"/>
            <a:ext cx="808306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9B8BC5-0480-FF87-06C8-DE73EC86E79D}"/>
              </a:ext>
            </a:extLst>
          </p:cNvPr>
          <p:cNvSpPr/>
          <p:nvPr/>
        </p:nvSpPr>
        <p:spPr bwMode="auto">
          <a:xfrm>
            <a:off x="7282772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EAF32F7-8B53-1168-DAD5-FD5388164AAC}"/>
              </a:ext>
            </a:extLst>
          </p:cNvPr>
          <p:cNvSpPr/>
          <p:nvPr/>
        </p:nvSpPr>
        <p:spPr bwMode="auto">
          <a:xfrm>
            <a:off x="7605147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B2585C-2D67-5DBA-0D5A-DA3C19319D05}"/>
              </a:ext>
            </a:extLst>
          </p:cNvPr>
          <p:cNvSpPr/>
          <p:nvPr/>
        </p:nvSpPr>
        <p:spPr bwMode="auto">
          <a:xfrm>
            <a:off x="7927522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555FCA-D847-2BA6-78EA-F8743E3912C3}"/>
              </a:ext>
            </a:extLst>
          </p:cNvPr>
          <p:cNvSpPr/>
          <p:nvPr/>
        </p:nvSpPr>
        <p:spPr bwMode="auto">
          <a:xfrm>
            <a:off x="8256027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E86B0FC-1007-9873-2E68-1021D91BA937}"/>
              </a:ext>
            </a:extLst>
          </p:cNvPr>
          <p:cNvSpPr/>
          <p:nvPr/>
        </p:nvSpPr>
        <p:spPr bwMode="auto">
          <a:xfrm>
            <a:off x="580254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C7AED2D-F3D4-DF90-4CC2-F33B95AF4128}"/>
              </a:ext>
            </a:extLst>
          </p:cNvPr>
          <p:cNvSpPr/>
          <p:nvPr/>
        </p:nvSpPr>
        <p:spPr bwMode="auto">
          <a:xfrm>
            <a:off x="612491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C9F3897-BDAA-C7B9-5137-4209C0674F1F}"/>
              </a:ext>
            </a:extLst>
          </p:cNvPr>
          <p:cNvSpPr/>
          <p:nvPr/>
        </p:nvSpPr>
        <p:spPr bwMode="auto">
          <a:xfrm>
            <a:off x="644729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809F7B5-1C73-3016-6B38-E89BABD04753}"/>
              </a:ext>
            </a:extLst>
          </p:cNvPr>
          <p:cNvSpPr/>
          <p:nvPr/>
        </p:nvSpPr>
        <p:spPr bwMode="auto">
          <a:xfrm>
            <a:off x="677579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4FB7E70-2142-B148-5370-0BFEE495732F}"/>
              </a:ext>
            </a:extLst>
          </p:cNvPr>
          <p:cNvSpPr/>
          <p:nvPr/>
        </p:nvSpPr>
        <p:spPr bwMode="auto">
          <a:xfrm>
            <a:off x="4297486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6E25B49-E68B-8E9B-C612-5238ACD28E9C}"/>
              </a:ext>
            </a:extLst>
          </p:cNvPr>
          <p:cNvSpPr/>
          <p:nvPr/>
        </p:nvSpPr>
        <p:spPr bwMode="auto">
          <a:xfrm>
            <a:off x="4619861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8A90996-1344-D9DB-2796-5C222C2C70F5}"/>
              </a:ext>
            </a:extLst>
          </p:cNvPr>
          <p:cNvSpPr/>
          <p:nvPr/>
        </p:nvSpPr>
        <p:spPr bwMode="auto">
          <a:xfrm>
            <a:off x="4942236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09AAD2F-790D-4B81-EDD8-990B271896F0}"/>
              </a:ext>
            </a:extLst>
          </p:cNvPr>
          <p:cNvSpPr/>
          <p:nvPr/>
        </p:nvSpPr>
        <p:spPr bwMode="auto">
          <a:xfrm>
            <a:off x="5270741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5E17FA3-FF7A-B7F3-0A44-F0EE4407F1FF}"/>
              </a:ext>
            </a:extLst>
          </p:cNvPr>
          <p:cNvSpPr/>
          <p:nvPr/>
        </p:nvSpPr>
        <p:spPr bwMode="auto">
          <a:xfrm>
            <a:off x="2679235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7A5D877-F26A-FFCF-5C4C-E8FA4968B828}"/>
              </a:ext>
            </a:extLst>
          </p:cNvPr>
          <p:cNvSpPr/>
          <p:nvPr/>
        </p:nvSpPr>
        <p:spPr bwMode="auto">
          <a:xfrm>
            <a:off x="3001610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D91B49B-B9D5-64FA-E4A3-EA706F9B8F1D}"/>
              </a:ext>
            </a:extLst>
          </p:cNvPr>
          <p:cNvSpPr/>
          <p:nvPr/>
        </p:nvSpPr>
        <p:spPr bwMode="auto">
          <a:xfrm>
            <a:off x="3323985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2C6DCE6-466F-961F-E6F1-23CDDC47E7E9}"/>
              </a:ext>
            </a:extLst>
          </p:cNvPr>
          <p:cNvSpPr/>
          <p:nvPr/>
        </p:nvSpPr>
        <p:spPr bwMode="auto">
          <a:xfrm>
            <a:off x="3652490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1B26624-B87C-5809-6DBF-04792D90AE91}"/>
              </a:ext>
            </a:extLst>
          </p:cNvPr>
          <p:cNvSpPr/>
          <p:nvPr/>
        </p:nvSpPr>
        <p:spPr bwMode="auto">
          <a:xfrm>
            <a:off x="106098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6215039-9697-C808-53DD-78046B86A100}"/>
              </a:ext>
            </a:extLst>
          </p:cNvPr>
          <p:cNvSpPr/>
          <p:nvPr/>
        </p:nvSpPr>
        <p:spPr bwMode="auto">
          <a:xfrm>
            <a:off x="138335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DE8D63D-F2A0-0E63-34FE-FFF9393E5060}"/>
              </a:ext>
            </a:extLst>
          </p:cNvPr>
          <p:cNvSpPr/>
          <p:nvPr/>
        </p:nvSpPr>
        <p:spPr bwMode="auto">
          <a:xfrm>
            <a:off x="170573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55559C-3474-5222-E924-95DF7BED3BBF}"/>
              </a:ext>
            </a:extLst>
          </p:cNvPr>
          <p:cNvSpPr/>
          <p:nvPr/>
        </p:nvSpPr>
        <p:spPr bwMode="auto">
          <a:xfrm>
            <a:off x="203423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C732547-159F-74BF-A195-4ED90C74985A}"/>
              </a:ext>
            </a:extLst>
          </p:cNvPr>
          <p:cNvSpPr/>
          <p:nvPr/>
        </p:nvSpPr>
        <p:spPr bwMode="auto">
          <a:xfrm>
            <a:off x="580254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212235D-D9B2-C654-D931-53F68A28B698}"/>
              </a:ext>
            </a:extLst>
          </p:cNvPr>
          <p:cNvSpPr/>
          <p:nvPr/>
        </p:nvSpPr>
        <p:spPr bwMode="auto">
          <a:xfrm>
            <a:off x="612491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8B93B83-CAA9-A262-3C45-7E3F90B94F06}"/>
              </a:ext>
            </a:extLst>
          </p:cNvPr>
          <p:cNvSpPr/>
          <p:nvPr/>
        </p:nvSpPr>
        <p:spPr bwMode="auto">
          <a:xfrm>
            <a:off x="644729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A2BF01A-1A91-54F2-0089-01288C560B10}"/>
              </a:ext>
            </a:extLst>
          </p:cNvPr>
          <p:cNvSpPr/>
          <p:nvPr/>
        </p:nvSpPr>
        <p:spPr bwMode="auto">
          <a:xfrm>
            <a:off x="677579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70" name="TextBox 32769">
            <a:extLst>
              <a:ext uri="{FF2B5EF4-FFF2-40B4-BE49-F238E27FC236}">
                <a16:creationId xmlns:a16="http://schemas.microsoft.com/office/drawing/2014/main" id="{ED4D783C-C1DB-EFFA-1364-A33581D9412A}"/>
              </a:ext>
            </a:extLst>
          </p:cNvPr>
          <p:cNvSpPr txBox="1"/>
          <p:nvPr/>
        </p:nvSpPr>
        <p:spPr>
          <a:xfrm>
            <a:off x="480644" y="3722021"/>
            <a:ext cx="669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ALFS</a:t>
            </a:r>
            <a:endParaRPr lang="ko-KR" altLang="en-US" dirty="0"/>
          </a:p>
        </p:txBody>
      </p:sp>
      <p:sp>
        <p:nvSpPr>
          <p:cNvPr id="32774" name="TextBox 32773">
            <a:extLst>
              <a:ext uri="{FF2B5EF4-FFF2-40B4-BE49-F238E27FC236}">
                <a16:creationId xmlns:a16="http://schemas.microsoft.com/office/drawing/2014/main" id="{1A9DA22F-D6A2-7FD0-5063-B755F141EFB0}"/>
              </a:ext>
            </a:extLst>
          </p:cNvPr>
          <p:cNvSpPr txBox="1"/>
          <p:nvPr/>
        </p:nvSpPr>
        <p:spPr>
          <a:xfrm>
            <a:off x="480645" y="4091354"/>
            <a:ext cx="669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AFTL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00929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3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ALFS operation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0D02A9-CC29-C52C-1CCF-6F3A58FC5837}"/>
              </a:ext>
            </a:extLst>
          </p:cNvPr>
          <p:cNvSpPr/>
          <p:nvPr/>
        </p:nvSpPr>
        <p:spPr bwMode="auto">
          <a:xfrm>
            <a:off x="728277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551BB2-B438-C17D-5000-4B84028C2338}"/>
              </a:ext>
            </a:extLst>
          </p:cNvPr>
          <p:cNvSpPr/>
          <p:nvPr/>
        </p:nvSpPr>
        <p:spPr bwMode="auto">
          <a:xfrm>
            <a:off x="760514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B92627A-BA77-41B5-2AD9-AB7DAE169274}"/>
              </a:ext>
            </a:extLst>
          </p:cNvPr>
          <p:cNvSpPr/>
          <p:nvPr/>
        </p:nvSpPr>
        <p:spPr bwMode="auto">
          <a:xfrm>
            <a:off x="792752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98BB7B2-C604-C886-A7FB-3DF48B8086C6}"/>
              </a:ext>
            </a:extLst>
          </p:cNvPr>
          <p:cNvSpPr/>
          <p:nvPr/>
        </p:nvSpPr>
        <p:spPr bwMode="auto">
          <a:xfrm>
            <a:off x="825602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2BFDA2-52FB-A074-E77B-4BD0012DE5D1}"/>
              </a:ext>
            </a:extLst>
          </p:cNvPr>
          <p:cNvSpPr txBox="1"/>
          <p:nvPr/>
        </p:nvSpPr>
        <p:spPr>
          <a:xfrm>
            <a:off x="1172334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Check-point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0F1CEB-0F98-C6D9-D188-4CF63D58E679}"/>
              </a:ext>
            </a:extLst>
          </p:cNvPr>
          <p:cNvSpPr txBox="1"/>
          <p:nvPr/>
        </p:nvSpPr>
        <p:spPr>
          <a:xfrm>
            <a:off x="2875988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Inode</a:t>
            </a:r>
            <a:r>
              <a:rPr lang="en-US" altLang="ko-KR" sz="1400" dirty="0"/>
              <a:t>-map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DA042AE-2F43-DE98-AA4A-EBA8171EF7AB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92DAB63-A0E7-B91F-622A-9C72F4C21B52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EA7C84-A9A8-9CA4-1C11-3A8BB8290B56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823BF5-AF9C-B4D9-AD06-ACB571FF6CFC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79B841F-8080-37BF-4036-A9EC484C6B78}"/>
              </a:ext>
            </a:extLst>
          </p:cNvPr>
          <p:cNvSpPr/>
          <p:nvPr/>
        </p:nvSpPr>
        <p:spPr bwMode="auto">
          <a:xfrm>
            <a:off x="429748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765098-5AFA-D798-462A-79B5A4E68CB5}"/>
              </a:ext>
            </a:extLst>
          </p:cNvPr>
          <p:cNvSpPr/>
          <p:nvPr/>
        </p:nvSpPr>
        <p:spPr bwMode="auto">
          <a:xfrm>
            <a:off x="461986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71D72B5-ADC5-263C-686E-429900D7227E}"/>
              </a:ext>
            </a:extLst>
          </p:cNvPr>
          <p:cNvSpPr/>
          <p:nvPr/>
        </p:nvSpPr>
        <p:spPr bwMode="auto">
          <a:xfrm>
            <a:off x="494223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1FCE6F1-F177-A592-B282-D06992230651}"/>
              </a:ext>
            </a:extLst>
          </p:cNvPr>
          <p:cNvSpPr/>
          <p:nvPr/>
        </p:nvSpPr>
        <p:spPr bwMode="auto">
          <a:xfrm>
            <a:off x="527074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95C9E35-EA1B-331C-08C5-FD5B7791A962}"/>
              </a:ext>
            </a:extLst>
          </p:cNvPr>
          <p:cNvSpPr/>
          <p:nvPr/>
        </p:nvSpPr>
        <p:spPr bwMode="auto">
          <a:xfrm>
            <a:off x="267923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3DE341-712E-F1CF-F899-0CD7B4155EAD}"/>
              </a:ext>
            </a:extLst>
          </p:cNvPr>
          <p:cNvSpPr/>
          <p:nvPr/>
        </p:nvSpPr>
        <p:spPr bwMode="auto">
          <a:xfrm>
            <a:off x="300161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2D185F6-3C02-308E-6679-985DE49A6A0D}"/>
              </a:ext>
            </a:extLst>
          </p:cNvPr>
          <p:cNvSpPr/>
          <p:nvPr/>
        </p:nvSpPr>
        <p:spPr bwMode="auto">
          <a:xfrm>
            <a:off x="332398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40DF74D-91D5-206E-0391-065C158F42B1}"/>
              </a:ext>
            </a:extLst>
          </p:cNvPr>
          <p:cNvSpPr/>
          <p:nvPr/>
        </p:nvSpPr>
        <p:spPr bwMode="auto">
          <a:xfrm>
            <a:off x="365249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4256357-E92D-4C92-9DA5-60956A93BD28}"/>
              </a:ext>
            </a:extLst>
          </p:cNvPr>
          <p:cNvSpPr/>
          <p:nvPr/>
        </p:nvSpPr>
        <p:spPr bwMode="auto">
          <a:xfrm>
            <a:off x="106098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5283C62-53F2-09F3-3A27-EB914C279E5B}"/>
              </a:ext>
            </a:extLst>
          </p:cNvPr>
          <p:cNvSpPr/>
          <p:nvPr/>
        </p:nvSpPr>
        <p:spPr bwMode="auto">
          <a:xfrm>
            <a:off x="138335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6CC883D-A83F-7E87-1C88-ACEF1363C070}"/>
              </a:ext>
            </a:extLst>
          </p:cNvPr>
          <p:cNvSpPr/>
          <p:nvPr/>
        </p:nvSpPr>
        <p:spPr bwMode="auto">
          <a:xfrm>
            <a:off x="170573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1A8C1E1-5255-2D4E-2C1B-7957690595E2}"/>
              </a:ext>
            </a:extLst>
          </p:cNvPr>
          <p:cNvSpPr/>
          <p:nvPr/>
        </p:nvSpPr>
        <p:spPr bwMode="auto">
          <a:xfrm>
            <a:off x="203423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0651D1-372C-2A50-D762-874EA581E8F9}"/>
              </a:ext>
            </a:extLst>
          </p:cNvPr>
          <p:cNvSpPr txBox="1"/>
          <p:nvPr/>
        </p:nvSpPr>
        <p:spPr>
          <a:xfrm>
            <a:off x="429748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0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1CA37E-C6E9-DFA6-8B54-0F3C024D8AEE}"/>
              </a:ext>
            </a:extLst>
          </p:cNvPr>
          <p:cNvSpPr txBox="1"/>
          <p:nvPr/>
        </p:nvSpPr>
        <p:spPr>
          <a:xfrm>
            <a:off x="5743530" y="1990726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1</a:t>
            </a:r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48110C-BFF0-8D09-2715-215363F8E2DD}"/>
              </a:ext>
            </a:extLst>
          </p:cNvPr>
          <p:cNvSpPr txBox="1"/>
          <p:nvPr/>
        </p:nvSpPr>
        <p:spPr>
          <a:xfrm>
            <a:off x="722109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2</a:t>
            </a: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4CA990-CD86-13D0-2F4F-352E5730F4B7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38E6FF-3AB7-1103-DEA2-9C87571E8145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AA13E9-65F9-5359-23EB-EE6D8FD67499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5C71FD-C326-EDAE-983A-B7F2553F076F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32779" name="직선 연결선 32778">
            <a:extLst>
              <a:ext uri="{FF2B5EF4-FFF2-40B4-BE49-F238E27FC236}">
                <a16:creationId xmlns:a16="http://schemas.microsoft.com/office/drawing/2014/main" id="{8F685CB0-C913-7E2B-B684-B1B3F7B08A5F}"/>
              </a:ext>
            </a:extLst>
          </p:cNvPr>
          <p:cNvCxnSpPr>
            <a:cxnSpLocks/>
          </p:cNvCxnSpPr>
          <p:nvPr/>
        </p:nvCxnSpPr>
        <p:spPr bwMode="auto">
          <a:xfrm>
            <a:off x="527538" y="4091354"/>
            <a:ext cx="808306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9B8BC5-0480-FF87-06C8-DE73EC86E79D}"/>
              </a:ext>
            </a:extLst>
          </p:cNvPr>
          <p:cNvSpPr/>
          <p:nvPr/>
        </p:nvSpPr>
        <p:spPr bwMode="auto">
          <a:xfrm>
            <a:off x="7282772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EAF32F7-8B53-1168-DAD5-FD5388164AAC}"/>
              </a:ext>
            </a:extLst>
          </p:cNvPr>
          <p:cNvSpPr/>
          <p:nvPr/>
        </p:nvSpPr>
        <p:spPr bwMode="auto">
          <a:xfrm>
            <a:off x="7605147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B2585C-2D67-5DBA-0D5A-DA3C19319D05}"/>
              </a:ext>
            </a:extLst>
          </p:cNvPr>
          <p:cNvSpPr/>
          <p:nvPr/>
        </p:nvSpPr>
        <p:spPr bwMode="auto">
          <a:xfrm>
            <a:off x="7927522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555FCA-D847-2BA6-78EA-F8743E3912C3}"/>
              </a:ext>
            </a:extLst>
          </p:cNvPr>
          <p:cNvSpPr/>
          <p:nvPr/>
        </p:nvSpPr>
        <p:spPr bwMode="auto">
          <a:xfrm>
            <a:off x="8256027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E86B0FC-1007-9873-2E68-1021D91BA937}"/>
              </a:ext>
            </a:extLst>
          </p:cNvPr>
          <p:cNvSpPr/>
          <p:nvPr/>
        </p:nvSpPr>
        <p:spPr bwMode="auto">
          <a:xfrm>
            <a:off x="580254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C7AED2D-F3D4-DF90-4CC2-F33B95AF4128}"/>
              </a:ext>
            </a:extLst>
          </p:cNvPr>
          <p:cNvSpPr/>
          <p:nvPr/>
        </p:nvSpPr>
        <p:spPr bwMode="auto">
          <a:xfrm>
            <a:off x="612491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C9F3897-BDAA-C7B9-5137-4209C0674F1F}"/>
              </a:ext>
            </a:extLst>
          </p:cNvPr>
          <p:cNvSpPr/>
          <p:nvPr/>
        </p:nvSpPr>
        <p:spPr bwMode="auto">
          <a:xfrm>
            <a:off x="644729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809F7B5-1C73-3016-6B38-E89BABD04753}"/>
              </a:ext>
            </a:extLst>
          </p:cNvPr>
          <p:cNvSpPr/>
          <p:nvPr/>
        </p:nvSpPr>
        <p:spPr bwMode="auto">
          <a:xfrm>
            <a:off x="677579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4FB7E70-2142-B148-5370-0BFEE495732F}"/>
              </a:ext>
            </a:extLst>
          </p:cNvPr>
          <p:cNvSpPr/>
          <p:nvPr/>
        </p:nvSpPr>
        <p:spPr bwMode="auto">
          <a:xfrm>
            <a:off x="4297486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6E25B49-E68B-8E9B-C612-5238ACD28E9C}"/>
              </a:ext>
            </a:extLst>
          </p:cNvPr>
          <p:cNvSpPr/>
          <p:nvPr/>
        </p:nvSpPr>
        <p:spPr bwMode="auto">
          <a:xfrm>
            <a:off x="4619861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8A90996-1344-D9DB-2796-5C222C2C70F5}"/>
              </a:ext>
            </a:extLst>
          </p:cNvPr>
          <p:cNvSpPr/>
          <p:nvPr/>
        </p:nvSpPr>
        <p:spPr bwMode="auto">
          <a:xfrm>
            <a:off x="4942236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09AAD2F-790D-4B81-EDD8-990B271896F0}"/>
              </a:ext>
            </a:extLst>
          </p:cNvPr>
          <p:cNvSpPr/>
          <p:nvPr/>
        </p:nvSpPr>
        <p:spPr bwMode="auto">
          <a:xfrm>
            <a:off x="5270741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5E17FA3-FF7A-B7F3-0A44-F0EE4407F1FF}"/>
              </a:ext>
            </a:extLst>
          </p:cNvPr>
          <p:cNvSpPr/>
          <p:nvPr/>
        </p:nvSpPr>
        <p:spPr bwMode="auto">
          <a:xfrm>
            <a:off x="2679235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7A5D877-F26A-FFCF-5C4C-E8FA4968B828}"/>
              </a:ext>
            </a:extLst>
          </p:cNvPr>
          <p:cNvSpPr/>
          <p:nvPr/>
        </p:nvSpPr>
        <p:spPr bwMode="auto">
          <a:xfrm>
            <a:off x="3001610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D91B49B-B9D5-64FA-E4A3-EA706F9B8F1D}"/>
              </a:ext>
            </a:extLst>
          </p:cNvPr>
          <p:cNvSpPr/>
          <p:nvPr/>
        </p:nvSpPr>
        <p:spPr bwMode="auto">
          <a:xfrm>
            <a:off x="3323985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2C6DCE6-466F-961F-E6F1-23CDDC47E7E9}"/>
              </a:ext>
            </a:extLst>
          </p:cNvPr>
          <p:cNvSpPr/>
          <p:nvPr/>
        </p:nvSpPr>
        <p:spPr bwMode="auto">
          <a:xfrm>
            <a:off x="3652490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1B26624-B87C-5809-6DBF-04792D90AE91}"/>
              </a:ext>
            </a:extLst>
          </p:cNvPr>
          <p:cNvSpPr/>
          <p:nvPr/>
        </p:nvSpPr>
        <p:spPr bwMode="auto">
          <a:xfrm>
            <a:off x="106098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6215039-9697-C808-53DD-78046B86A100}"/>
              </a:ext>
            </a:extLst>
          </p:cNvPr>
          <p:cNvSpPr/>
          <p:nvPr/>
        </p:nvSpPr>
        <p:spPr bwMode="auto">
          <a:xfrm>
            <a:off x="138335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DE8D63D-F2A0-0E63-34FE-FFF9393E5060}"/>
              </a:ext>
            </a:extLst>
          </p:cNvPr>
          <p:cNvSpPr/>
          <p:nvPr/>
        </p:nvSpPr>
        <p:spPr bwMode="auto">
          <a:xfrm>
            <a:off x="170573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55559C-3474-5222-E924-95DF7BED3BBF}"/>
              </a:ext>
            </a:extLst>
          </p:cNvPr>
          <p:cNvSpPr/>
          <p:nvPr/>
        </p:nvSpPr>
        <p:spPr bwMode="auto">
          <a:xfrm>
            <a:off x="203423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C732547-159F-74BF-A195-4ED90C74985A}"/>
              </a:ext>
            </a:extLst>
          </p:cNvPr>
          <p:cNvSpPr/>
          <p:nvPr/>
        </p:nvSpPr>
        <p:spPr bwMode="auto">
          <a:xfrm>
            <a:off x="580254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212235D-D9B2-C654-D931-53F68A28B698}"/>
              </a:ext>
            </a:extLst>
          </p:cNvPr>
          <p:cNvSpPr/>
          <p:nvPr/>
        </p:nvSpPr>
        <p:spPr bwMode="auto">
          <a:xfrm>
            <a:off x="612491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8B93B83-CAA9-A262-3C45-7E3F90B94F06}"/>
              </a:ext>
            </a:extLst>
          </p:cNvPr>
          <p:cNvSpPr/>
          <p:nvPr/>
        </p:nvSpPr>
        <p:spPr bwMode="auto">
          <a:xfrm>
            <a:off x="644729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A2BF01A-1A91-54F2-0089-01288C560B10}"/>
              </a:ext>
            </a:extLst>
          </p:cNvPr>
          <p:cNvSpPr/>
          <p:nvPr/>
        </p:nvSpPr>
        <p:spPr bwMode="auto">
          <a:xfrm>
            <a:off x="677579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EE43D5-F603-2CE9-35B4-6C7560DD122A}"/>
              </a:ext>
            </a:extLst>
          </p:cNvPr>
          <p:cNvSpPr txBox="1"/>
          <p:nvPr/>
        </p:nvSpPr>
        <p:spPr>
          <a:xfrm>
            <a:off x="480644" y="3722021"/>
            <a:ext cx="669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ALFS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43A882-222B-22AA-B2B3-686F2EE3B92C}"/>
              </a:ext>
            </a:extLst>
          </p:cNvPr>
          <p:cNvSpPr txBox="1"/>
          <p:nvPr/>
        </p:nvSpPr>
        <p:spPr>
          <a:xfrm>
            <a:off x="480645" y="4091354"/>
            <a:ext cx="669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AFTL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396180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b="1">
                <a:latin typeface="Calibri"/>
              </a:rPr>
              <a:t>Outline</a:t>
            </a:r>
            <a:endParaRPr lang="x-none" altLang="en-US" b="1">
              <a:latin typeface="Calibri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003800"/>
          </a:xfrm>
        </p:spPr>
        <p:txBody>
          <a:bodyPr/>
          <a:lstStyle/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US" altLang="en-US" dirty="0"/>
              <a:t>Background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AMF: Application-Managed Flash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Experimental Results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Related Work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Summary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2377058233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ALFS operation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0D02A9-CC29-C52C-1CCF-6F3A58FC5837}"/>
              </a:ext>
            </a:extLst>
          </p:cNvPr>
          <p:cNvSpPr/>
          <p:nvPr/>
        </p:nvSpPr>
        <p:spPr bwMode="auto">
          <a:xfrm>
            <a:off x="728277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551BB2-B438-C17D-5000-4B84028C2338}"/>
              </a:ext>
            </a:extLst>
          </p:cNvPr>
          <p:cNvSpPr/>
          <p:nvPr/>
        </p:nvSpPr>
        <p:spPr bwMode="auto">
          <a:xfrm>
            <a:off x="760514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B92627A-BA77-41B5-2AD9-AB7DAE169274}"/>
              </a:ext>
            </a:extLst>
          </p:cNvPr>
          <p:cNvSpPr/>
          <p:nvPr/>
        </p:nvSpPr>
        <p:spPr bwMode="auto">
          <a:xfrm>
            <a:off x="792752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98BB7B2-C604-C886-A7FB-3DF48B8086C6}"/>
              </a:ext>
            </a:extLst>
          </p:cNvPr>
          <p:cNvSpPr/>
          <p:nvPr/>
        </p:nvSpPr>
        <p:spPr bwMode="auto">
          <a:xfrm>
            <a:off x="825602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2BFDA2-52FB-A074-E77B-4BD0012DE5D1}"/>
              </a:ext>
            </a:extLst>
          </p:cNvPr>
          <p:cNvSpPr txBox="1"/>
          <p:nvPr/>
        </p:nvSpPr>
        <p:spPr>
          <a:xfrm>
            <a:off x="1172334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Check-point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0F1CEB-0F98-C6D9-D188-4CF63D58E679}"/>
              </a:ext>
            </a:extLst>
          </p:cNvPr>
          <p:cNvSpPr txBox="1"/>
          <p:nvPr/>
        </p:nvSpPr>
        <p:spPr>
          <a:xfrm>
            <a:off x="2875988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Inode</a:t>
            </a:r>
            <a:r>
              <a:rPr lang="en-US" altLang="ko-KR" sz="1400" dirty="0"/>
              <a:t>-map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DA042AE-2F43-DE98-AA4A-EBA8171EF7AB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92DAB63-A0E7-B91F-622A-9C72F4C21B52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EA7C84-A9A8-9CA4-1C11-3A8BB8290B56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823BF5-AF9C-B4D9-AD06-ACB571FF6CFC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79B841F-8080-37BF-4036-A9EC484C6B78}"/>
              </a:ext>
            </a:extLst>
          </p:cNvPr>
          <p:cNvSpPr/>
          <p:nvPr/>
        </p:nvSpPr>
        <p:spPr bwMode="auto">
          <a:xfrm>
            <a:off x="429748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765098-5AFA-D798-462A-79B5A4E68CB5}"/>
              </a:ext>
            </a:extLst>
          </p:cNvPr>
          <p:cNvSpPr/>
          <p:nvPr/>
        </p:nvSpPr>
        <p:spPr bwMode="auto">
          <a:xfrm>
            <a:off x="461986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71D72B5-ADC5-263C-686E-429900D7227E}"/>
              </a:ext>
            </a:extLst>
          </p:cNvPr>
          <p:cNvSpPr/>
          <p:nvPr/>
        </p:nvSpPr>
        <p:spPr bwMode="auto">
          <a:xfrm>
            <a:off x="494223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1FCE6F1-F177-A592-B282-D06992230651}"/>
              </a:ext>
            </a:extLst>
          </p:cNvPr>
          <p:cNvSpPr/>
          <p:nvPr/>
        </p:nvSpPr>
        <p:spPr bwMode="auto">
          <a:xfrm>
            <a:off x="527074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95C9E35-EA1B-331C-08C5-FD5B7791A962}"/>
              </a:ext>
            </a:extLst>
          </p:cNvPr>
          <p:cNvSpPr/>
          <p:nvPr/>
        </p:nvSpPr>
        <p:spPr bwMode="auto">
          <a:xfrm>
            <a:off x="267923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3DE341-712E-F1CF-F899-0CD7B4155EAD}"/>
              </a:ext>
            </a:extLst>
          </p:cNvPr>
          <p:cNvSpPr/>
          <p:nvPr/>
        </p:nvSpPr>
        <p:spPr bwMode="auto">
          <a:xfrm>
            <a:off x="300161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2D185F6-3C02-308E-6679-985DE49A6A0D}"/>
              </a:ext>
            </a:extLst>
          </p:cNvPr>
          <p:cNvSpPr/>
          <p:nvPr/>
        </p:nvSpPr>
        <p:spPr bwMode="auto">
          <a:xfrm>
            <a:off x="332398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40DF74D-91D5-206E-0391-065C158F42B1}"/>
              </a:ext>
            </a:extLst>
          </p:cNvPr>
          <p:cNvSpPr/>
          <p:nvPr/>
        </p:nvSpPr>
        <p:spPr bwMode="auto">
          <a:xfrm>
            <a:off x="365249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4256357-E92D-4C92-9DA5-60956A93BD28}"/>
              </a:ext>
            </a:extLst>
          </p:cNvPr>
          <p:cNvSpPr/>
          <p:nvPr/>
        </p:nvSpPr>
        <p:spPr bwMode="auto">
          <a:xfrm>
            <a:off x="106098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5283C62-53F2-09F3-3A27-EB914C279E5B}"/>
              </a:ext>
            </a:extLst>
          </p:cNvPr>
          <p:cNvSpPr/>
          <p:nvPr/>
        </p:nvSpPr>
        <p:spPr bwMode="auto">
          <a:xfrm>
            <a:off x="138335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6CC883D-A83F-7E87-1C88-ACEF1363C070}"/>
              </a:ext>
            </a:extLst>
          </p:cNvPr>
          <p:cNvSpPr/>
          <p:nvPr/>
        </p:nvSpPr>
        <p:spPr bwMode="auto">
          <a:xfrm>
            <a:off x="170573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1A8C1E1-5255-2D4E-2C1B-7957690595E2}"/>
              </a:ext>
            </a:extLst>
          </p:cNvPr>
          <p:cNvSpPr/>
          <p:nvPr/>
        </p:nvSpPr>
        <p:spPr bwMode="auto">
          <a:xfrm>
            <a:off x="203423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0651D1-372C-2A50-D762-874EA581E8F9}"/>
              </a:ext>
            </a:extLst>
          </p:cNvPr>
          <p:cNvSpPr txBox="1"/>
          <p:nvPr/>
        </p:nvSpPr>
        <p:spPr>
          <a:xfrm>
            <a:off x="429748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0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1CA37E-C6E9-DFA6-8B54-0F3C024D8AEE}"/>
              </a:ext>
            </a:extLst>
          </p:cNvPr>
          <p:cNvSpPr txBox="1"/>
          <p:nvPr/>
        </p:nvSpPr>
        <p:spPr>
          <a:xfrm>
            <a:off x="5743530" y="1990726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1</a:t>
            </a:r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48110C-BFF0-8D09-2715-215363F8E2DD}"/>
              </a:ext>
            </a:extLst>
          </p:cNvPr>
          <p:cNvSpPr txBox="1"/>
          <p:nvPr/>
        </p:nvSpPr>
        <p:spPr>
          <a:xfrm>
            <a:off x="722109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2</a:t>
            </a: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4CA990-CD86-13D0-2F4F-352E5730F4B7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38E6FF-3AB7-1103-DEA2-9C87571E8145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AA13E9-65F9-5359-23EB-EE6D8FD67499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5C71FD-C326-EDAE-983A-B7F2553F076F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32779" name="직선 연결선 32778">
            <a:extLst>
              <a:ext uri="{FF2B5EF4-FFF2-40B4-BE49-F238E27FC236}">
                <a16:creationId xmlns:a16="http://schemas.microsoft.com/office/drawing/2014/main" id="{8F685CB0-C913-7E2B-B684-B1B3F7B08A5F}"/>
              </a:ext>
            </a:extLst>
          </p:cNvPr>
          <p:cNvCxnSpPr>
            <a:cxnSpLocks/>
          </p:cNvCxnSpPr>
          <p:nvPr/>
        </p:nvCxnSpPr>
        <p:spPr bwMode="auto">
          <a:xfrm>
            <a:off x="527538" y="4091354"/>
            <a:ext cx="808306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9B8BC5-0480-FF87-06C8-DE73EC86E79D}"/>
              </a:ext>
            </a:extLst>
          </p:cNvPr>
          <p:cNvSpPr/>
          <p:nvPr/>
        </p:nvSpPr>
        <p:spPr bwMode="auto">
          <a:xfrm>
            <a:off x="7282772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EAF32F7-8B53-1168-DAD5-FD5388164AAC}"/>
              </a:ext>
            </a:extLst>
          </p:cNvPr>
          <p:cNvSpPr/>
          <p:nvPr/>
        </p:nvSpPr>
        <p:spPr bwMode="auto">
          <a:xfrm>
            <a:off x="7605147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B2585C-2D67-5DBA-0D5A-DA3C19319D05}"/>
              </a:ext>
            </a:extLst>
          </p:cNvPr>
          <p:cNvSpPr/>
          <p:nvPr/>
        </p:nvSpPr>
        <p:spPr bwMode="auto">
          <a:xfrm>
            <a:off x="7927522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555FCA-D847-2BA6-78EA-F8743E3912C3}"/>
              </a:ext>
            </a:extLst>
          </p:cNvPr>
          <p:cNvSpPr/>
          <p:nvPr/>
        </p:nvSpPr>
        <p:spPr bwMode="auto">
          <a:xfrm>
            <a:off x="8256027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E86B0FC-1007-9873-2E68-1021D91BA937}"/>
              </a:ext>
            </a:extLst>
          </p:cNvPr>
          <p:cNvSpPr/>
          <p:nvPr/>
        </p:nvSpPr>
        <p:spPr bwMode="auto">
          <a:xfrm>
            <a:off x="580254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C7AED2D-F3D4-DF90-4CC2-F33B95AF4128}"/>
              </a:ext>
            </a:extLst>
          </p:cNvPr>
          <p:cNvSpPr/>
          <p:nvPr/>
        </p:nvSpPr>
        <p:spPr bwMode="auto">
          <a:xfrm>
            <a:off x="612491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C9F3897-BDAA-C7B9-5137-4209C0674F1F}"/>
              </a:ext>
            </a:extLst>
          </p:cNvPr>
          <p:cNvSpPr/>
          <p:nvPr/>
        </p:nvSpPr>
        <p:spPr bwMode="auto">
          <a:xfrm>
            <a:off x="644729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809F7B5-1C73-3016-6B38-E89BABD04753}"/>
              </a:ext>
            </a:extLst>
          </p:cNvPr>
          <p:cNvSpPr/>
          <p:nvPr/>
        </p:nvSpPr>
        <p:spPr bwMode="auto">
          <a:xfrm>
            <a:off x="677579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4FB7E70-2142-B148-5370-0BFEE495732F}"/>
              </a:ext>
            </a:extLst>
          </p:cNvPr>
          <p:cNvSpPr/>
          <p:nvPr/>
        </p:nvSpPr>
        <p:spPr bwMode="auto">
          <a:xfrm>
            <a:off x="4297486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6E25B49-E68B-8E9B-C612-5238ACD28E9C}"/>
              </a:ext>
            </a:extLst>
          </p:cNvPr>
          <p:cNvSpPr/>
          <p:nvPr/>
        </p:nvSpPr>
        <p:spPr bwMode="auto">
          <a:xfrm>
            <a:off x="4619861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8A90996-1344-D9DB-2796-5C222C2C70F5}"/>
              </a:ext>
            </a:extLst>
          </p:cNvPr>
          <p:cNvSpPr/>
          <p:nvPr/>
        </p:nvSpPr>
        <p:spPr bwMode="auto">
          <a:xfrm>
            <a:off x="4942236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09AAD2F-790D-4B81-EDD8-990B271896F0}"/>
              </a:ext>
            </a:extLst>
          </p:cNvPr>
          <p:cNvSpPr/>
          <p:nvPr/>
        </p:nvSpPr>
        <p:spPr bwMode="auto">
          <a:xfrm>
            <a:off x="5270741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5E17FA3-FF7A-B7F3-0A44-F0EE4407F1FF}"/>
              </a:ext>
            </a:extLst>
          </p:cNvPr>
          <p:cNvSpPr/>
          <p:nvPr/>
        </p:nvSpPr>
        <p:spPr bwMode="auto">
          <a:xfrm>
            <a:off x="2679235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7A5D877-F26A-FFCF-5C4C-E8FA4968B828}"/>
              </a:ext>
            </a:extLst>
          </p:cNvPr>
          <p:cNvSpPr/>
          <p:nvPr/>
        </p:nvSpPr>
        <p:spPr bwMode="auto">
          <a:xfrm>
            <a:off x="3001610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D91B49B-B9D5-64FA-E4A3-EA706F9B8F1D}"/>
              </a:ext>
            </a:extLst>
          </p:cNvPr>
          <p:cNvSpPr/>
          <p:nvPr/>
        </p:nvSpPr>
        <p:spPr bwMode="auto">
          <a:xfrm>
            <a:off x="3323985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2C6DCE6-466F-961F-E6F1-23CDDC47E7E9}"/>
              </a:ext>
            </a:extLst>
          </p:cNvPr>
          <p:cNvSpPr/>
          <p:nvPr/>
        </p:nvSpPr>
        <p:spPr bwMode="auto">
          <a:xfrm>
            <a:off x="3652490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1B26624-B87C-5809-6DBF-04792D90AE91}"/>
              </a:ext>
            </a:extLst>
          </p:cNvPr>
          <p:cNvSpPr/>
          <p:nvPr/>
        </p:nvSpPr>
        <p:spPr bwMode="auto">
          <a:xfrm>
            <a:off x="106098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6215039-9697-C808-53DD-78046B86A100}"/>
              </a:ext>
            </a:extLst>
          </p:cNvPr>
          <p:cNvSpPr/>
          <p:nvPr/>
        </p:nvSpPr>
        <p:spPr bwMode="auto">
          <a:xfrm>
            <a:off x="138335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DE8D63D-F2A0-0E63-34FE-FFF9393E5060}"/>
              </a:ext>
            </a:extLst>
          </p:cNvPr>
          <p:cNvSpPr/>
          <p:nvPr/>
        </p:nvSpPr>
        <p:spPr bwMode="auto">
          <a:xfrm>
            <a:off x="170573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55559C-3474-5222-E924-95DF7BED3BBF}"/>
              </a:ext>
            </a:extLst>
          </p:cNvPr>
          <p:cNvSpPr/>
          <p:nvPr/>
        </p:nvSpPr>
        <p:spPr bwMode="auto">
          <a:xfrm>
            <a:off x="203423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C732547-159F-74BF-A195-4ED90C74985A}"/>
              </a:ext>
            </a:extLst>
          </p:cNvPr>
          <p:cNvSpPr/>
          <p:nvPr/>
        </p:nvSpPr>
        <p:spPr bwMode="auto">
          <a:xfrm>
            <a:off x="580254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212235D-D9B2-C654-D931-53F68A28B698}"/>
              </a:ext>
            </a:extLst>
          </p:cNvPr>
          <p:cNvSpPr/>
          <p:nvPr/>
        </p:nvSpPr>
        <p:spPr bwMode="auto">
          <a:xfrm>
            <a:off x="612491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8B93B83-CAA9-A262-3C45-7E3F90B94F06}"/>
              </a:ext>
            </a:extLst>
          </p:cNvPr>
          <p:cNvSpPr/>
          <p:nvPr/>
        </p:nvSpPr>
        <p:spPr bwMode="auto">
          <a:xfrm>
            <a:off x="644729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A2BF01A-1A91-54F2-0089-01288C560B10}"/>
              </a:ext>
            </a:extLst>
          </p:cNvPr>
          <p:cNvSpPr/>
          <p:nvPr/>
        </p:nvSpPr>
        <p:spPr bwMode="auto">
          <a:xfrm>
            <a:off x="677579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72200DF8-DD7D-23DA-FB5F-48128994183E}"/>
              </a:ext>
            </a:extLst>
          </p:cNvPr>
          <p:cNvCxnSpPr>
            <a:stCxn id="49" idx="2"/>
            <a:endCxn id="44" idx="2"/>
          </p:cNvCxnSpPr>
          <p:nvPr/>
        </p:nvCxnSpPr>
        <p:spPr bwMode="auto">
          <a:xfrm rot="16200000" flipH="1">
            <a:off x="3633374" y="2776823"/>
            <a:ext cx="8673" cy="161825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12DC18F3-765B-821F-6D79-D6C94E51625D}"/>
              </a:ext>
            </a:extLst>
          </p:cNvPr>
          <p:cNvCxnSpPr>
            <a:cxnSpLocks/>
            <a:stCxn id="49" idx="2"/>
            <a:endCxn id="45" idx="2"/>
          </p:cNvCxnSpPr>
          <p:nvPr/>
        </p:nvCxnSpPr>
        <p:spPr bwMode="auto">
          <a:xfrm rot="16200000" flipH="1">
            <a:off x="3794562" y="2615636"/>
            <a:ext cx="8673" cy="1940626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2768" name="연결선: 꺾임 32767">
            <a:extLst>
              <a:ext uri="{FF2B5EF4-FFF2-40B4-BE49-F238E27FC236}">
                <a16:creationId xmlns:a16="http://schemas.microsoft.com/office/drawing/2014/main" id="{D119E5EA-F21A-1CCE-1F8B-5BFEC6845F5C}"/>
              </a:ext>
            </a:extLst>
          </p:cNvPr>
          <p:cNvCxnSpPr>
            <a:cxnSpLocks/>
            <a:stCxn id="49" idx="2"/>
            <a:endCxn id="46" idx="2"/>
          </p:cNvCxnSpPr>
          <p:nvPr/>
        </p:nvCxnSpPr>
        <p:spPr bwMode="auto">
          <a:xfrm rot="16200000" flipH="1">
            <a:off x="3955749" y="2454448"/>
            <a:ext cx="8673" cy="226300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2775" name="연결선: 꺾임 32774">
            <a:extLst>
              <a:ext uri="{FF2B5EF4-FFF2-40B4-BE49-F238E27FC236}">
                <a16:creationId xmlns:a16="http://schemas.microsoft.com/office/drawing/2014/main" id="{B28C7C51-D3A5-D7F7-D286-08DD6974D62F}"/>
              </a:ext>
            </a:extLst>
          </p:cNvPr>
          <p:cNvCxnSpPr>
            <a:cxnSpLocks/>
            <a:stCxn id="49" idx="2"/>
            <a:endCxn id="47" idx="2"/>
          </p:cNvCxnSpPr>
          <p:nvPr/>
        </p:nvCxnSpPr>
        <p:spPr bwMode="auto">
          <a:xfrm rot="16200000" flipH="1">
            <a:off x="4120002" y="2290196"/>
            <a:ext cx="8673" cy="2591506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32783" name="TextBox 32782">
            <a:extLst>
              <a:ext uri="{FF2B5EF4-FFF2-40B4-BE49-F238E27FC236}">
                <a16:creationId xmlns:a16="http://schemas.microsoft.com/office/drawing/2014/main" id="{28F081BA-4CA8-19DD-3D5F-21C09F72C7A4}"/>
              </a:ext>
            </a:extLst>
          </p:cNvPr>
          <p:cNvSpPr txBox="1"/>
          <p:nvPr/>
        </p:nvSpPr>
        <p:spPr>
          <a:xfrm>
            <a:off x="480644" y="3722021"/>
            <a:ext cx="669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ALFS</a:t>
            </a:r>
            <a:endParaRPr lang="ko-KR" altLang="en-US" dirty="0"/>
          </a:p>
        </p:txBody>
      </p:sp>
      <p:sp>
        <p:nvSpPr>
          <p:cNvPr id="32784" name="TextBox 32783">
            <a:extLst>
              <a:ext uri="{FF2B5EF4-FFF2-40B4-BE49-F238E27FC236}">
                <a16:creationId xmlns:a16="http://schemas.microsoft.com/office/drawing/2014/main" id="{BB1F78CD-29B3-3786-CAD5-290F207F35F5}"/>
              </a:ext>
            </a:extLst>
          </p:cNvPr>
          <p:cNvSpPr txBox="1"/>
          <p:nvPr/>
        </p:nvSpPr>
        <p:spPr>
          <a:xfrm>
            <a:off x="480645" y="4091354"/>
            <a:ext cx="669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AFTL</a:t>
            </a:r>
            <a:endParaRPr lang="ko-KR" altLang="en-US" dirty="0"/>
          </a:p>
        </p:txBody>
      </p:sp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165D7585-BB25-0136-232B-C0AA1D830A08}"/>
              </a:ext>
            </a:extLst>
          </p:cNvPr>
          <p:cNvCxnSpPr/>
          <p:nvPr/>
        </p:nvCxnSpPr>
        <p:spPr bwMode="auto">
          <a:xfrm rot="5400000" flipH="1" flipV="1">
            <a:off x="2176311" y="2078616"/>
            <a:ext cx="8673" cy="1295876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21047191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ALFS operation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0D02A9-CC29-C52C-1CCF-6F3A58FC5837}"/>
              </a:ext>
            </a:extLst>
          </p:cNvPr>
          <p:cNvSpPr/>
          <p:nvPr/>
        </p:nvSpPr>
        <p:spPr bwMode="auto">
          <a:xfrm>
            <a:off x="728277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551BB2-B438-C17D-5000-4B84028C2338}"/>
              </a:ext>
            </a:extLst>
          </p:cNvPr>
          <p:cNvSpPr/>
          <p:nvPr/>
        </p:nvSpPr>
        <p:spPr bwMode="auto">
          <a:xfrm>
            <a:off x="760514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B92627A-BA77-41B5-2AD9-AB7DAE169274}"/>
              </a:ext>
            </a:extLst>
          </p:cNvPr>
          <p:cNvSpPr/>
          <p:nvPr/>
        </p:nvSpPr>
        <p:spPr bwMode="auto">
          <a:xfrm>
            <a:off x="792752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98BB7B2-C604-C886-A7FB-3DF48B8086C6}"/>
              </a:ext>
            </a:extLst>
          </p:cNvPr>
          <p:cNvSpPr/>
          <p:nvPr/>
        </p:nvSpPr>
        <p:spPr bwMode="auto">
          <a:xfrm>
            <a:off x="825602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2BFDA2-52FB-A074-E77B-4BD0012DE5D1}"/>
              </a:ext>
            </a:extLst>
          </p:cNvPr>
          <p:cNvSpPr txBox="1"/>
          <p:nvPr/>
        </p:nvSpPr>
        <p:spPr>
          <a:xfrm>
            <a:off x="1172334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Check-point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0F1CEB-0F98-C6D9-D188-4CF63D58E679}"/>
              </a:ext>
            </a:extLst>
          </p:cNvPr>
          <p:cNvSpPr txBox="1"/>
          <p:nvPr/>
        </p:nvSpPr>
        <p:spPr>
          <a:xfrm>
            <a:off x="2875988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Inode</a:t>
            </a:r>
            <a:r>
              <a:rPr lang="en-US" altLang="ko-KR" sz="1400" dirty="0"/>
              <a:t>-map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DA042AE-2F43-DE98-AA4A-EBA8171EF7AB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92DAB63-A0E7-B91F-622A-9C72F4C21B52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EA7C84-A9A8-9CA4-1C11-3A8BB8290B56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823BF5-AF9C-B4D9-AD06-ACB571FF6CFC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79B841F-8080-37BF-4036-A9EC484C6B78}"/>
              </a:ext>
            </a:extLst>
          </p:cNvPr>
          <p:cNvSpPr/>
          <p:nvPr/>
        </p:nvSpPr>
        <p:spPr bwMode="auto">
          <a:xfrm>
            <a:off x="429748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765098-5AFA-D798-462A-79B5A4E68CB5}"/>
              </a:ext>
            </a:extLst>
          </p:cNvPr>
          <p:cNvSpPr/>
          <p:nvPr/>
        </p:nvSpPr>
        <p:spPr bwMode="auto">
          <a:xfrm>
            <a:off x="461986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71D72B5-ADC5-263C-686E-429900D7227E}"/>
              </a:ext>
            </a:extLst>
          </p:cNvPr>
          <p:cNvSpPr/>
          <p:nvPr/>
        </p:nvSpPr>
        <p:spPr bwMode="auto">
          <a:xfrm>
            <a:off x="494223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1FCE6F1-F177-A592-B282-D06992230651}"/>
              </a:ext>
            </a:extLst>
          </p:cNvPr>
          <p:cNvSpPr/>
          <p:nvPr/>
        </p:nvSpPr>
        <p:spPr bwMode="auto">
          <a:xfrm>
            <a:off x="527074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95C9E35-EA1B-331C-08C5-FD5B7791A962}"/>
              </a:ext>
            </a:extLst>
          </p:cNvPr>
          <p:cNvSpPr/>
          <p:nvPr/>
        </p:nvSpPr>
        <p:spPr bwMode="auto">
          <a:xfrm>
            <a:off x="267923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3DE341-712E-F1CF-F899-0CD7B4155EAD}"/>
              </a:ext>
            </a:extLst>
          </p:cNvPr>
          <p:cNvSpPr/>
          <p:nvPr/>
        </p:nvSpPr>
        <p:spPr bwMode="auto">
          <a:xfrm>
            <a:off x="300161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2D185F6-3C02-308E-6679-985DE49A6A0D}"/>
              </a:ext>
            </a:extLst>
          </p:cNvPr>
          <p:cNvSpPr/>
          <p:nvPr/>
        </p:nvSpPr>
        <p:spPr bwMode="auto">
          <a:xfrm>
            <a:off x="332398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40DF74D-91D5-206E-0391-065C158F42B1}"/>
              </a:ext>
            </a:extLst>
          </p:cNvPr>
          <p:cNvSpPr/>
          <p:nvPr/>
        </p:nvSpPr>
        <p:spPr bwMode="auto">
          <a:xfrm>
            <a:off x="365249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4256357-E92D-4C92-9DA5-60956A93BD28}"/>
              </a:ext>
            </a:extLst>
          </p:cNvPr>
          <p:cNvSpPr/>
          <p:nvPr/>
        </p:nvSpPr>
        <p:spPr bwMode="auto">
          <a:xfrm>
            <a:off x="1060984" y="2730890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5283C62-53F2-09F3-3A27-EB914C279E5B}"/>
              </a:ext>
            </a:extLst>
          </p:cNvPr>
          <p:cNvSpPr/>
          <p:nvPr/>
        </p:nvSpPr>
        <p:spPr bwMode="auto">
          <a:xfrm>
            <a:off x="138335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6CC883D-A83F-7E87-1C88-ACEF1363C070}"/>
              </a:ext>
            </a:extLst>
          </p:cNvPr>
          <p:cNvSpPr/>
          <p:nvPr/>
        </p:nvSpPr>
        <p:spPr bwMode="auto">
          <a:xfrm>
            <a:off x="170573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1A8C1E1-5255-2D4E-2C1B-7957690595E2}"/>
              </a:ext>
            </a:extLst>
          </p:cNvPr>
          <p:cNvSpPr/>
          <p:nvPr/>
        </p:nvSpPr>
        <p:spPr bwMode="auto">
          <a:xfrm>
            <a:off x="203423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0651D1-372C-2A50-D762-874EA581E8F9}"/>
              </a:ext>
            </a:extLst>
          </p:cNvPr>
          <p:cNvSpPr txBox="1"/>
          <p:nvPr/>
        </p:nvSpPr>
        <p:spPr>
          <a:xfrm>
            <a:off x="429748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0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1CA37E-C6E9-DFA6-8B54-0F3C024D8AEE}"/>
              </a:ext>
            </a:extLst>
          </p:cNvPr>
          <p:cNvSpPr txBox="1"/>
          <p:nvPr/>
        </p:nvSpPr>
        <p:spPr>
          <a:xfrm>
            <a:off x="5743530" y="1990726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1</a:t>
            </a:r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48110C-BFF0-8D09-2715-215363F8E2DD}"/>
              </a:ext>
            </a:extLst>
          </p:cNvPr>
          <p:cNvSpPr txBox="1"/>
          <p:nvPr/>
        </p:nvSpPr>
        <p:spPr>
          <a:xfrm>
            <a:off x="722109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2</a:t>
            </a: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4CA990-CD86-13D0-2F4F-352E5730F4B7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38E6FF-3AB7-1103-DEA2-9C87571E8145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AA13E9-65F9-5359-23EB-EE6D8FD67499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5C71FD-C326-EDAE-983A-B7F2553F076F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32779" name="직선 연결선 32778">
            <a:extLst>
              <a:ext uri="{FF2B5EF4-FFF2-40B4-BE49-F238E27FC236}">
                <a16:creationId xmlns:a16="http://schemas.microsoft.com/office/drawing/2014/main" id="{8F685CB0-C913-7E2B-B684-B1B3F7B08A5F}"/>
              </a:ext>
            </a:extLst>
          </p:cNvPr>
          <p:cNvCxnSpPr>
            <a:cxnSpLocks/>
          </p:cNvCxnSpPr>
          <p:nvPr/>
        </p:nvCxnSpPr>
        <p:spPr bwMode="auto">
          <a:xfrm>
            <a:off x="527538" y="4091354"/>
            <a:ext cx="808306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9B8BC5-0480-FF87-06C8-DE73EC86E79D}"/>
              </a:ext>
            </a:extLst>
          </p:cNvPr>
          <p:cNvSpPr/>
          <p:nvPr/>
        </p:nvSpPr>
        <p:spPr bwMode="auto">
          <a:xfrm>
            <a:off x="7282772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EAF32F7-8B53-1168-DAD5-FD5388164AAC}"/>
              </a:ext>
            </a:extLst>
          </p:cNvPr>
          <p:cNvSpPr/>
          <p:nvPr/>
        </p:nvSpPr>
        <p:spPr bwMode="auto">
          <a:xfrm>
            <a:off x="7605147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B2585C-2D67-5DBA-0D5A-DA3C19319D05}"/>
              </a:ext>
            </a:extLst>
          </p:cNvPr>
          <p:cNvSpPr/>
          <p:nvPr/>
        </p:nvSpPr>
        <p:spPr bwMode="auto">
          <a:xfrm>
            <a:off x="7927522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555FCA-D847-2BA6-78EA-F8743E3912C3}"/>
              </a:ext>
            </a:extLst>
          </p:cNvPr>
          <p:cNvSpPr/>
          <p:nvPr/>
        </p:nvSpPr>
        <p:spPr bwMode="auto">
          <a:xfrm>
            <a:off x="8256027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E86B0FC-1007-9873-2E68-1021D91BA937}"/>
              </a:ext>
            </a:extLst>
          </p:cNvPr>
          <p:cNvSpPr/>
          <p:nvPr/>
        </p:nvSpPr>
        <p:spPr bwMode="auto">
          <a:xfrm>
            <a:off x="580254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C7AED2D-F3D4-DF90-4CC2-F33B95AF4128}"/>
              </a:ext>
            </a:extLst>
          </p:cNvPr>
          <p:cNvSpPr/>
          <p:nvPr/>
        </p:nvSpPr>
        <p:spPr bwMode="auto">
          <a:xfrm>
            <a:off x="612491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C9F3897-BDAA-C7B9-5137-4209C0674F1F}"/>
              </a:ext>
            </a:extLst>
          </p:cNvPr>
          <p:cNvSpPr/>
          <p:nvPr/>
        </p:nvSpPr>
        <p:spPr bwMode="auto">
          <a:xfrm>
            <a:off x="644729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809F7B5-1C73-3016-6B38-E89BABD04753}"/>
              </a:ext>
            </a:extLst>
          </p:cNvPr>
          <p:cNvSpPr/>
          <p:nvPr/>
        </p:nvSpPr>
        <p:spPr bwMode="auto">
          <a:xfrm>
            <a:off x="677579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4FB7E70-2142-B148-5370-0BFEE495732F}"/>
              </a:ext>
            </a:extLst>
          </p:cNvPr>
          <p:cNvSpPr/>
          <p:nvPr/>
        </p:nvSpPr>
        <p:spPr bwMode="auto">
          <a:xfrm>
            <a:off x="4297486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6E25B49-E68B-8E9B-C612-5238ACD28E9C}"/>
              </a:ext>
            </a:extLst>
          </p:cNvPr>
          <p:cNvSpPr/>
          <p:nvPr/>
        </p:nvSpPr>
        <p:spPr bwMode="auto">
          <a:xfrm>
            <a:off x="4619861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8A90996-1344-D9DB-2796-5C222C2C70F5}"/>
              </a:ext>
            </a:extLst>
          </p:cNvPr>
          <p:cNvSpPr/>
          <p:nvPr/>
        </p:nvSpPr>
        <p:spPr bwMode="auto">
          <a:xfrm>
            <a:off x="4942236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09AAD2F-790D-4B81-EDD8-990B271896F0}"/>
              </a:ext>
            </a:extLst>
          </p:cNvPr>
          <p:cNvSpPr/>
          <p:nvPr/>
        </p:nvSpPr>
        <p:spPr bwMode="auto">
          <a:xfrm>
            <a:off x="5270741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5E17FA3-FF7A-B7F3-0A44-F0EE4407F1FF}"/>
              </a:ext>
            </a:extLst>
          </p:cNvPr>
          <p:cNvSpPr/>
          <p:nvPr/>
        </p:nvSpPr>
        <p:spPr bwMode="auto">
          <a:xfrm>
            <a:off x="2679235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7A5D877-F26A-FFCF-5C4C-E8FA4968B828}"/>
              </a:ext>
            </a:extLst>
          </p:cNvPr>
          <p:cNvSpPr/>
          <p:nvPr/>
        </p:nvSpPr>
        <p:spPr bwMode="auto">
          <a:xfrm>
            <a:off x="3001610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D91B49B-B9D5-64FA-E4A3-EA706F9B8F1D}"/>
              </a:ext>
            </a:extLst>
          </p:cNvPr>
          <p:cNvSpPr/>
          <p:nvPr/>
        </p:nvSpPr>
        <p:spPr bwMode="auto">
          <a:xfrm>
            <a:off x="3323985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2C6DCE6-466F-961F-E6F1-23CDDC47E7E9}"/>
              </a:ext>
            </a:extLst>
          </p:cNvPr>
          <p:cNvSpPr/>
          <p:nvPr/>
        </p:nvSpPr>
        <p:spPr bwMode="auto">
          <a:xfrm>
            <a:off x="3652490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1B26624-B87C-5809-6DBF-04792D90AE91}"/>
              </a:ext>
            </a:extLst>
          </p:cNvPr>
          <p:cNvSpPr/>
          <p:nvPr/>
        </p:nvSpPr>
        <p:spPr bwMode="auto">
          <a:xfrm>
            <a:off x="106098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6215039-9697-C808-53DD-78046B86A100}"/>
              </a:ext>
            </a:extLst>
          </p:cNvPr>
          <p:cNvSpPr/>
          <p:nvPr/>
        </p:nvSpPr>
        <p:spPr bwMode="auto">
          <a:xfrm>
            <a:off x="138335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DE8D63D-F2A0-0E63-34FE-FFF9393E5060}"/>
              </a:ext>
            </a:extLst>
          </p:cNvPr>
          <p:cNvSpPr/>
          <p:nvPr/>
        </p:nvSpPr>
        <p:spPr bwMode="auto">
          <a:xfrm>
            <a:off x="170573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55559C-3474-5222-E924-95DF7BED3BBF}"/>
              </a:ext>
            </a:extLst>
          </p:cNvPr>
          <p:cNvSpPr/>
          <p:nvPr/>
        </p:nvSpPr>
        <p:spPr bwMode="auto">
          <a:xfrm>
            <a:off x="203423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C732547-159F-74BF-A195-4ED90C74985A}"/>
              </a:ext>
            </a:extLst>
          </p:cNvPr>
          <p:cNvSpPr/>
          <p:nvPr/>
        </p:nvSpPr>
        <p:spPr bwMode="auto">
          <a:xfrm>
            <a:off x="580254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212235D-D9B2-C654-D931-53F68A28B698}"/>
              </a:ext>
            </a:extLst>
          </p:cNvPr>
          <p:cNvSpPr/>
          <p:nvPr/>
        </p:nvSpPr>
        <p:spPr bwMode="auto">
          <a:xfrm>
            <a:off x="612491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8B93B83-CAA9-A262-3C45-7E3F90B94F06}"/>
              </a:ext>
            </a:extLst>
          </p:cNvPr>
          <p:cNvSpPr/>
          <p:nvPr/>
        </p:nvSpPr>
        <p:spPr bwMode="auto">
          <a:xfrm>
            <a:off x="644729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A2BF01A-1A91-54F2-0089-01288C560B10}"/>
              </a:ext>
            </a:extLst>
          </p:cNvPr>
          <p:cNvSpPr/>
          <p:nvPr/>
        </p:nvSpPr>
        <p:spPr bwMode="auto">
          <a:xfrm>
            <a:off x="677579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98" name="TextBox 32797">
            <a:extLst>
              <a:ext uri="{FF2B5EF4-FFF2-40B4-BE49-F238E27FC236}">
                <a16:creationId xmlns:a16="http://schemas.microsoft.com/office/drawing/2014/main" id="{E085EA34-4956-529E-4197-6011616EBF1E}"/>
              </a:ext>
            </a:extLst>
          </p:cNvPr>
          <p:cNvSpPr txBox="1"/>
          <p:nvPr/>
        </p:nvSpPr>
        <p:spPr>
          <a:xfrm>
            <a:off x="480644" y="3722021"/>
            <a:ext cx="669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ALFS</a:t>
            </a:r>
            <a:endParaRPr lang="ko-KR" altLang="en-US" dirty="0"/>
          </a:p>
        </p:txBody>
      </p:sp>
      <p:sp>
        <p:nvSpPr>
          <p:cNvPr id="32799" name="TextBox 32798">
            <a:extLst>
              <a:ext uri="{FF2B5EF4-FFF2-40B4-BE49-F238E27FC236}">
                <a16:creationId xmlns:a16="http://schemas.microsoft.com/office/drawing/2014/main" id="{66372428-4228-07F6-C996-7862AE4B2EB5}"/>
              </a:ext>
            </a:extLst>
          </p:cNvPr>
          <p:cNvSpPr txBox="1"/>
          <p:nvPr/>
        </p:nvSpPr>
        <p:spPr>
          <a:xfrm>
            <a:off x="480645" y="4091354"/>
            <a:ext cx="669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AFTL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14993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ALFS operation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0D02A9-CC29-C52C-1CCF-6F3A58FC5837}"/>
              </a:ext>
            </a:extLst>
          </p:cNvPr>
          <p:cNvSpPr/>
          <p:nvPr/>
        </p:nvSpPr>
        <p:spPr bwMode="auto">
          <a:xfrm>
            <a:off x="728277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551BB2-B438-C17D-5000-4B84028C2338}"/>
              </a:ext>
            </a:extLst>
          </p:cNvPr>
          <p:cNvSpPr/>
          <p:nvPr/>
        </p:nvSpPr>
        <p:spPr bwMode="auto">
          <a:xfrm>
            <a:off x="760514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B92627A-BA77-41B5-2AD9-AB7DAE169274}"/>
              </a:ext>
            </a:extLst>
          </p:cNvPr>
          <p:cNvSpPr/>
          <p:nvPr/>
        </p:nvSpPr>
        <p:spPr bwMode="auto">
          <a:xfrm>
            <a:off x="792752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98BB7B2-C604-C886-A7FB-3DF48B8086C6}"/>
              </a:ext>
            </a:extLst>
          </p:cNvPr>
          <p:cNvSpPr/>
          <p:nvPr/>
        </p:nvSpPr>
        <p:spPr bwMode="auto">
          <a:xfrm>
            <a:off x="825602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2BFDA2-52FB-A074-E77B-4BD0012DE5D1}"/>
              </a:ext>
            </a:extLst>
          </p:cNvPr>
          <p:cNvSpPr txBox="1"/>
          <p:nvPr/>
        </p:nvSpPr>
        <p:spPr>
          <a:xfrm>
            <a:off x="1172334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Check-point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0F1CEB-0F98-C6D9-D188-4CF63D58E679}"/>
              </a:ext>
            </a:extLst>
          </p:cNvPr>
          <p:cNvSpPr txBox="1"/>
          <p:nvPr/>
        </p:nvSpPr>
        <p:spPr>
          <a:xfrm>
            <a:off x="2875988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Inode</a:t>
            </a:r>
            <a:r>
              <a:rPr lang="en-US" altLang="ko-KR" sz="1400" dirty="0"/>
              <a:t>-map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DA042AE-2F43-DE98-AA4A-EBA8171EF7AB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92DAB63-A0E7-B91F-622A-9C72F4C21B52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EA7C84-A9A8-9CA4-1C11-3A8BB8290B56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823BF5-AF9C-B4D9-AD06-ACB571FF6CFC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79B841F-8080-37BF-4036-A9EC484C6B78}"/>
              </a:ext>
            </a:extLst>
          </p:cNvPr>
          <p:cNvSpPr/>
          <p:nvPr/>
        </p:nvSpPr>
        <p:spPr bwMode="auto">
          <a:xfrm>
            <a:off x="429748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765098-5AFA-D798-462A-79B5A4E68CB5}"/>
              </a:ext>
            </a:extLst>
          </p:cNvPr>
          <p:cNvSpPr/>
          <p:nvPr/>
        </p:nvSpPr>
        <p:spPr bwMode="auto">
          <a:xfrm>
            <a:off x="4619861" y="2730890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71D72B5-ADC5-263C-686E-429900D7227E}"/>
              </a:ext>
            </a:extLst>
          </p:cNvPr>
          <p:cNvSpPr/>
          <p:nvPr/>
        </p:nvSpPr>
        <p:spPr bwMode="auto">
          <a:xfrm>
            <a:off x="494223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1FCE6F1-F177-A592-B282-D06992230651}"/>
              </a:ext>
            </a:extLst>
          </p:cNvPr>
          <p:cNvSpPr/>
          <p:nvPr/>
        </p:nvSpPr>
        <p:spPr bwMode="auto">
          <a:xfrm>
            <a:off x="527074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95C9E35-EA1B-331C-08C5-FD5B7791A962}"/>
              </a:ext>
            </a:extLst>
          </p:cNvPr>
          <p:cNvSpPr/>
          <p:nvPr/>
        </p:nvSpPr>
        <p:spPr bwMode="auto">
          <a:xfrm>
            <a:off x="267923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3DE341-712E-F1CF-F899-0CD7B4155EAD}"/>
              </a:ext>
            </a:extLst>
          </p:cNvPr>
          <p:cNvSpPr/>
          <p:nvPr/>
        </p:nvSpPr>
        <p:spPr bwMode="auto">
          <a:xfrm>
            <a:off x="300161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2D185F6-3C02-308E-6679-985DE49A6A0D}"/>
              </a:ext>
            </a:extLst>
          </p:cNvPr>
          <p:cNvSpPr/>
          <p:nvPr/>
        </p:nvSpPr>
        <p:spPr bwMode="auto">
          <a:xfrm>
            <a:off x="332398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40DF74D-91D5-206E-0391-065C158F42B1}"/>
              </a:ext>
            </a:extLst>
          </p:cNvPr>
          <p:cNvSpPr/>
          <p:nvPr/>
        </p:nvSpPr>
        <p:spPr bwMode="auto">
          <a:xfrm>
            <a:off x="365249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4256357-E92D-4C92-9DA5-60956A93BD28}"/>
              </a:ext>
            </a:extLst>
          </p:cNvPr>
          <p:cNvSpPr/>
          <p:nvPr/>
        </p:nvSpPr>
        <p:spPr bwMode="auto">
          <a:xfrm>
            <a:off x="1060984" y="2730890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5283C62-53F2-09F3-3A27-EB914C279E5B}"/>
              </a:ext>
            </a:extLst>
          </p:cNvPr>
          <p:cNvSpPr/>
          <p:nvPr/>
        </p:nvSpPr>
        <p:spPr bwMode="auto">
          <a:xfrm>
            <a:off x="138335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6CC883D-A83F-7E87-1C88-ACEF1363C070}"/>
              </a:ext>
            </a:extLst>
          </p:cNvPr>
          <p:cNvSpPr/>
          <p:nvPr/>
        </p:nvSpPr>
        <p:spPr bwMode="auto">
          <a:xfrm>
            <a:off x="170573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1A8C1E1-5255-2D4E-2C1B-7957690595E2}"/>
              </a:ext>
            </a:extLst>
          </p:cNvPr>
          <p:cNvSpPr/>
          <p:nvPr/>
        </p:nvSpPr>
        <p:spPr bwMode="auto">
          <a:xfrm>
            <a:off x="203423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0651D1-372C-2A50-D762-874EA581E8F9}"/>
              </a:ext>
            </a:extLst>
          </p:cNvPr>
          <p:cNvSpPr txBox="1"/>
          <p:nvPr/>
        </p:nvSpPr>
        <p:spPr>
          <a:xfrm>
            <a:off x="429748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0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1CA37E-C6E9-DFA6-8B54-0F3C024D8AEE}"/>
              </a:ext>
            </a:extLst>
          </p:cNvPr>
          <p:cNvSpPr txBox="1"/>
          <p:nvPr/>
        </p:nvSpPr>
        <p:spPr>
          <a:xfrm>
            <a:off x="5743530" y="1990726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1</a:t>
            </a:r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48110C-BFF0-8D09-2715-215363F8E2DD}"/>
              </a:ext>
            </a:extLst>
          </p:cNvPr>
          <p:cNvSpPr txBox="1"/>
          <p:nvPr/>
        </p:nvSpPr>
        <p:spPr>
          <a:xfrm>
            <a:off x="722109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2</a:t>
            </a: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4CA990-CD86-13D0-2F4F-352E5730F4B7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38E6FF-3AB7-1103-DEA2-9C87571E8145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AA13E9-65F9-5359-23EB-EE6D8FD67499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5C71FD-C326-EDAE-983A-B7F2553F076F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</a:p>
        </p:txBody>
      </p:sp>
      <p:cxnSp>
        <p:nvCxnSpPr>
          <p:cNvPr id="32779" name="직선 연결선 32778">
            <a:extLst>
              <a:ext uri="{FF2B5EF4-FFF2-40B4-BE49-F238E27FC236}">
                <a16:creationId xmlns:a16="http://schemas.microsoft.com/office/drawing/2014/main" id="{8F685CB0-C913-7E2B-B684-B1B3F7B08A5F}"/>
              </a:ext>
            </a:extLst>
          </p:cNvPr>
          <p:cNvCxnSpPr>
            <a:cxnSpLocks/>
          </p:cNvCxnSpPr>
          <p:nvPr/>
        </p:nvCxnSpPr>
        <p:spPr bwMode="auto">
          <a:xfrm>
            <a:off x="527538" y="4091354"/>
            <a:ext cx="808306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9B8BC5-0480-FF87-06C8-DE73EC86E79D}"/>
              </a:ext>
            </a:extLst>
          </p:cNvPr>
          <p:cNvSpPr/>
          <p:nvPr/>
        </p:nvSpPr>
        <p:spPr bwMode="auto">
          <a:xfrm>
            <a:off x="7282772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EAF32F7-8B53-1168-DAD5-FD5388164AAC}"/>
              </a:ext>
            </a:extLst>
          </p:cNvPr>
          <p:cNvSpPr/>
          <p:nvPr/>
        </p:nvSpPr>
        <p:spPr bwMode="auto">
          <a:xfrm>
            <a:off x="7605147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B2585C-2D67-5DBA-0D5A-DA3C19319D05}"/>
              </a:ext>
            </a:extLst>
          </p:cNvPr>
          <p:cNvSpPr/>
          <p:nvPr/>
        </p:nvSpPr>
        <p:spPr bwMode="auto">
          <a:xfrm>
            <a:off x="7927522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555FCA-D847-2BA6-78EA-F8743E3912C3}"/>
              </a:ext>
            </a:extLst>
          </p:cNvPr>
          <p:cNvSpPr/>
          <p:nvPr/>
        </p:nvSpPr>
        <p:spPr bwMode="auto">
          <a:xfrm>
            <a:off x="8256027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E86B0FC-1007-9873-2E68-1021D91BA937}"/>
              </a:ext>
            </a:extLst>
          </p:cNvPr>
          <p:cNvSpPr/>
          <p:nvPr/>
        </p:nvSpPr>
        <p:spPr bwMode="auto">
          <a:xfrm>
            <a:off x="580254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C7AED2D-F3D4-DF90-4CC2-F33B95AF4128}"/>
              </a:ext>
            </a:extLst>
          </p:cNvPr>
          <p:cNvSpPr/>
          <p:nvPr/>
        </p:nvSpPr>
        <p:spPr bwMode="auto">
          <a:xfrm>
            <a:off x="612491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C9F3897-BDAA-C7B9-5137-4209C0674F1F}"/>
              </a:ext>
            </a:extLst>
          </p:cNvPr>
          <p:cNvSpPr/>
          <p:nvPr/>
        </p:nvSpPr>
        <p:spPr bwMode="auto">
          <a:xfrm>
            <a:off x="644729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809F7B5-1C73-3016-6B38-E89BABD04753}"/>
              </a:ext>
            </a:extLst>
          </p:cNvPr>
          <p:cNvSpPr/>
          <p:nvPr/>
        </p:nvSpPr>
        <p:spPr bwMode="auto">
          <a:xfrm>
            <a:off x="677579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4FB7E70-2142-B148-5370-0BFEE495732F}"/>
              </a:ext>
            </a:extLst>
          </p:cNvPr>
          <p:cNvSpPr/>
          <p:nvPr/>
        </p:nvSpPr>
        <p:spPr bwMode="auto">
          <a:xfrm>
            <a:off x="4297486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6E25B49-E68B-8E9B-C612-5238ACD28E9C}"/>
              </a:ext>
            </a:extLst>
          </p:cNvPr>
          <p:cNvSpPr/>
          <p:nvPr/>
        </p:nvSpPr>
        <p:spPr bwMode="auto">
          <a:xfrm>
            <a:off x="4619861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8A90996-1344-D9DB-2796-5C222C2C70F5}"/>
              </a:ext>
            </a:extLst>
          </p:cNvPr>
          <p:cNvSpPr/>
          <p:nvPr/>
        </p:nvSpPr>
        <p:spPr bwMode="auto">
          <a:xfrm>
            <a:off x="4942236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09AAD2F-790D-4B81-EDD8-990B271896F0}"/>
              </a:ext>
            </a:extLst>
          </p:cNvPr>
          <p:cNvSpPr/>
          <p:nvPr/>
        </p:nvSpPr>
        <p:spPr bwMode="auto">
          <a:xfrm>
            <a:off x="5270741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5E17FA3-FF7A-B7F3-0A44-F0EE4407F1FF}"/>
              </a:ext>
            </a:extLst>
          </p:cNvPr>
          <p:cNvSpPr/>
          <p:nvPr/>
        </p:nvSpPr>
        <p:spPr bwMode="auto">
          <a:xfrm>
            <a:off x="2679235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7A5D877-F26A-FFCF-5C4C-E8FA4968B828}"/>
              </a:ext>
            </a:extLst>
          </p:cNvPr>
          <p:cNvSpPr/>
          <p:nvPr/>
        </p:nvSpPr>
        <p:spPr bwMode="auto">
          <a:xfrm>
            <a:off x="3001610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D91B49B-B9D5-64FA-E4A3-EA706F9B8F1D}"/>
              </a:ext>
            </a:extLst>
          </p:cNvPr>
          <p:cNvSpPr/>
          <p:nvPr/>
        </p:nvSpPr>
        <p:spPr bwMode="auto">
          <a:xfrm>
            <a:off x="3323985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2C6DCE6-466F-961F-E6F1-23CDDC47E7E9}"/>
              </a:ext>
            </a:extLst>
          </p:cNvPr>
          <p:cNvSpPr/>
          <p:nvPr/>
        </p:nvSpPr>
        <p:spPr bwMode="auto">
          <a:xfrm>
            <a:off x="3652490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1B26624-B87C-5809-6DBF-04792D90AE91}"/>
              </a:ext>
            </a:extLst>
          </p:cNvPr>
          <p:cNvSpPr/>
          <p:nvPr/>
        </p:nvSpPr>
        <p:spPr bwMode="auto">
          <a:xfrm>
            <a:off x="106098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6215039-9697-C808-53DD-78046B86A100}"/>
              </a:ext>
            </a:extLst>
          </p:cNvPr>
          <p:cNvSpPr/>
          <p:nvPr/>
        </p:nvSpPr>
        <p:spPr bwMode="auto">
          <a:xfrm>
            <a:off x="138335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DE8D63D-F2A0-0E63-34FE-FFF9393E5060}"/>
              </a:ext>
            </a:extLst>
          </p:cNvPr>
          <p:cNvSpPr/>
          <p:nvPr/>
        </p:nvSpPr>
        <p:spPr bwMode="auto">
          <a:xfrm>
            <a:off x="170573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55559C-3474-5222-E924-95DF7BED3BBF}"/>
              </a:ext>
            </a:extLst>
          </p:cNvPr>
          <p:cNvSpPr/>
          <p:nvPr/>
        </p:nvSpPr>
        <p:spPr bwMode="auto">
          <a:xfrm>
            <a:off x="203423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C732547-159F-74BF-A195-4ED90C74985A}"/>
              </a:ext>
            </a:extLst>
          </p:cNvPr>
          <p:cNvSpPr/>
          <p:nvPr/>
        </p:nvSpPr>
        <p:spPr bwMode="auto">
          <a:xfrm>
            <a:off x="580254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212235D-D9B2-C654-D931-53F68A28B698}"/>
              </a:ext>
            </a:extLst>
          </p:cNvPr>
          <p:cNvSpPr/>
          <p:nvPr/>
        </p:nvSpPr>
        <p:spPr bwMode="auto">
          <a:xfrm>
            <a:off x="612491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8B93B83-CAA9-A262-3C45-7E3F90B94F06}"/>
              </a:ext>
            </a:extLst>
          </p:cNvPr>
          <p:cNvSpPr/>
          <p:nvPr/>
        </p:nvSpPr>
        <p:spPr bwMode="auto">
          <a:xfrm>
            <a:off x="644729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A2BF01A-1A91-54F2-0089-01288C560B10}"/>
              </a:ext>
            </a:extLst>
          </p:cNvPr>
          <p:cNvSpPr/>
          <p:nvPr/>
        </p:nvSpPr>
        <p:spPr bwMode="auto">
          <a:xfrm>
            <a:off x="677579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5CD116-BBA2-B9D4-9C57-CADC43C38BB8}"/>
              </a:ext>
            </a:extLst>
          </p:cNvPr>
          <p:cNvSpPr txBox="1"/>
          <p:nvPr/>
        </p:nvSpPr>
        <p:spPr>
          <a:xfrm>
            <a:off x="480644" y="3722021"/>
            <a:ext cx="669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ALFS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35C001-E4F1-A94F-A999-54924F5E2466}"/>
              </a:ext>
            </a:extLst>
          </p:cNvPr>
          <p:cNvSpPr txBox="1"/>
          <p:nvPr/>
        </p:nvSpPr>
        <p:spPr>
          <a:xfrm>
            <a:off x="480645" y="4091354"/>
            <a:ext cx="669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AFTL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3657454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ALFS operation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0D02A9-CC29-C52C-1CCF-6F3A58FC5837}"/>
              </a:ext>
            </a:extLst>
          </p:cNvPr>
          <p:cNvSpPr/>
          <p:nvPr/>
        </p:nvSpPr>
        <p:spPr bwMode="auto">
          <a:xfrm>
            <a:off x="728277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551BB2-B438-C17D-5000-4B84028C2338}"/>
              </a:ext>
            </a:extLst>
          </p:cNvPr>
          <p:cNvSpPr/>
          <p:nvPr/>
        </p:nvSpPr>
        <p:spPr bwMode="auto">
          <a:xfrm>
            <a:off x="760514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B92627A-BA77-41B5-2AD9-AB7DAE169274}"/>
              </a:ext>
            </a:extLst>
          </p:cNvPr>
          <p:cNvSpPr/>
          <p:nvPr/>
        </p:nvSpPr>
        <p:spPr bwMode="auto">
          <a:xfrm>
            <a:off x="792752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98BB7B2-C604-C886-A7FB-3DF48B8086C6}"/>
              </a:ext>
            </a:extLst>
          </p:cNvPr>
          <p:cNvSpPr/>
          <p:nvPr/>
        </p:nvSpPr>
        <p:spPr bwMode="auto">
          <a:xfrm>
            <a:off x="825602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2BFDA2-52FB-A074-E77B-4BD0012DE5D1}"/>
              </a:ext>
            </a:extLst>
          </p:cNvPr>
          <p:cNvSpPr txBox="1"/>
          <p:nvPr/>
        </p:nvSpPr>
        <p:spPr>
          <a:xfrm>
            <a:off x="1172334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Check-point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0F1CEB-0F98-C6D9-D188-4CF63D58E679}"/>
              </a:ext>
            </a:extLst>
          </p:cNvPr>
          <p:cNvSpPr txBox="1"/>
          <p:nvPr/>
        </p:nvSpPr>
        <p:spPr>
          <a:xfrm>
            <a:off x="2875988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Inode</a:t>
            </a:r>
            <a:r>
              <a:rPr lang="en-US" altLang="ko-KR" sz="1400" dirty="0"/>
              <a:t>-map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DA042AE-2F43-DE98-AA4A-EBA8171EF7AB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92DAB63-A0E7-B91F-622A-9C72F4C21B52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EA7C84-A9A8-9CA4-1C11-3A8BB8290B56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823BF5-AF9C-B4D9-AD06-ACB571FF6CFC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79B841F-8080-37BF-4036-A9EC484C6B78}"/>
              </a:ext>
            </a:extLst>
          </p:cNvPr>
          <p:cNvSpPr/>
          <p:nvPr/>
        </p:nvSpPr>
        <p:spPr bwMode="auto">
          <a:xfrm>
            <a:off x="429748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765098-5AFA-D798-462A-79B5A4E68CB5}"/>
              </a:ext>
            </a:extLst>
          </p:cNvPr>
          <p:cNvSpPr/>
          <p:nvPr/>
        </p:nvSpPr>
        <p:spPr bwMode="auto">
          <a:xfrm>
            <a:off x="4619861" y="2730890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71D72B5-ADC5-263C-686E-429900D7227E}"/>
              </a:ext>
            </a:extLst>
          </p:cNvPr>
          <p:cNvSpPr/>
          <p:nvPr/>
        </p:nvSpPr>
        <p:spPr bwMode="auto">
          <a:xfrm>
            <a:off x="494223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1FCE6F1-F177-A592-B282-D06992230651}"/>
              </a:ext>
            </a:extLst>
          </p:cNvPr>
          <p:cNvSpPr/>
          <p:nvPr/>
        </p:nvSpPr>
        <p:spPr bwMode="auto">
          <a:xfrm>
            <a:off x="527074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95C9E35-EA1B-331C-08C5-FD5B7791A962}"/>
              </a:ext>
            </a:extLst>
          </p:cNvPr>
          <p:cNvSpPr/>
          <p:nvPr/>
        </p:nvSpPr>
        <p:spPr bwMode="auto">
          <a:xfrm>
            <a:off x="267923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3DE341-712E-F1CF-F899-0CD7B4155EAD}"/>
              </a:ext>
            </a:extLst>
          </p:cNvPr>
          <p:cNvSpPr/>
          <p:nvPr/>
        </p:nvSpPr>
        <p:spPr bwMode="auto">
          <a:xfrm>
            <a:off x="300161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2D185F6-3C02-308E-6679-985DE49A6A0D}"/>
              </a:ext>
            </a:extLst>
          </p:cNvPr>
          <p:cNvSpPr/>
          <p:nvPr/>
        </p:nvSpPr>
        <p:spPr bwMode="auto">
          <a:xfrm>
            <a:off x="332398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40DF74D-91D5-206E-0391-065C158F42B1}"/>
              </a:ext>
            </a:extLst>
          </p:cNvPr>
          <p:cNvSpPr/>
          <p:nvPr/>
        </p:nvSpPr>
        <p:spPr bwMode="auto">
          <a:xfrm>
            <a:off x="365249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4256357-E92D-4C92-9DA5-60956A93BD28}"/>
              </a:ext>
            </a:extLst>
          </p:cNvPr>
          <p:cNvSpPr/>
          <p:nvPr/>
        </p:nvSpPr>
        <p:spPr bwMode="auto">
          <a:xfrm>
            <a:off x="1060984" y="2730890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5283C62-53F2-09F3-3A27-EB914C279E5B}"/>
              </a:ext>
            </a:extLst>
          </p:cNvPr>
          <p:cNvSpPr/>
          <p:nvPr/>
        </p:nvSpPr>
        <p:spPr bwMode="auto">
          <a:xfrm>
            <a:off x="138335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6CC883D-A83F-7E87-1C88-ACEF1363C070}"/>
              </a:ext>
            </a:extLst>
          </p:cNvPr>
          <p:cNvSpPr/>
          <p:nvPr/>
        </p:nvSpPr>
        <p:spPr bwMode="auto">
          <a:xfrm>
            <a:off x="170573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1A8C1E1-5255-2D4E-2C1B-7957690595E2}"/>
              </a:ext>
            </a:extLst>
          </p:cNvPr>
          <p:cNvSpPr/>
          <p:nvPr/>
        </p:nvSpPr>
        <p:spPr bwMode="auto">
          <a:xfrm>
            <a:off x="203423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0651D1-372C-2A50-D762-874EA581E8F9}"/>
              </a:ext>
            </a:extLst>
          </p:cNvPr>
          <p:cNvSpPr txBox="1"/>
          <p:nvPr/>
        </p:nvSpPr>
        <p:spPr>
          <a:xfrm>
            <a:off x="429748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0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1CA37E-C6E9-DFA6-8B54-0F3C024D8AEE}"/>
              </a:ext>
            </a:extLst>
          </p:cNvPr>
          <p:cNvSpPr txBox="1"/>
          <p:nvPr/>
        </p:nvSpPr>
        <p:spPr>
          <a:xfrm>
            <a:off x="5743530" y="1990726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1</a:t>
            </a:r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48110C-BFF0-8D09-2715-215363F8E2DD}"/>
              </a:ext>
            </a:extLst>
          </p:cNvPr>
          <p:cNvSpPr txBox="1"/>
          <p:nvPr/>
        </p:nvSpPr>
        <p:spPr>
          <a:xfrm>
            <a:off x="722109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2</a:t>
            </a: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4CA990-CD86-13D0-2F4F-352E5730F4B7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38E6FF-3AB7-1103-DEA2-9C87571E8145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AA13E9-65F9-5359-23EB-EE6D8FD67499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5C71FD-C326-EDAE-983A-B7F2553F076F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</a:p>
        </p:txBody>
      </p:sp>
      <p:cxnSp>
        <p:nvCxnSpPr>
          <p:cNvPr id="32779" name="직선 연결선 32778">
            <a:extLst>
              <a:ext uri="{FF2B5EF4-FFF2-40B4-BE49-F238E27FC236}">
                <a16:creationId xmlns:a16="http://schemas.microsoft.com/office/drawing/2014/main" id="{8F685CB0-C913-7E2B-B684-B1B3F7B08A5F}"/>
              </a:ext>
            </a:extLst>
          </p:cNvPr>
          <p:cNvCxnSpPr>
            <a:cxnSpLocks/>
          </p:cNvCxnSpPr>
          <p:nvPr/>
        </p:nvCxnSpPr>
        <p:spPr bwMode="auto">
          <a:xfrm>
            <a:off x="527538" y="4091354"/>
            <a:ext cx="808306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9B8BC5-0480-FF87-06C8-DE73EC86E79D}"/>
              </a:ext>
            </a:extLst>
          </p:cNvPr>
          <p:cNvSpPr/>
          <p:nvPr/>
        </p:nvSpPr>
        <p:spPr bwMode="auto">
          <a:xfrm>
            <a:off x="7282772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EAF32F7-8B53-1168-DAD5-FD5388164AAC}"/>
              </a:ext>
            </a:extLst>
          </p:cNvPr>
          <p:cNvSpPr/>
          <p:nvPr/>
        </p:nvSpPr>
        <p:spPr bwMode="auto">
          <a:xfrm>
            <a:off x="7605147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B2585C-2D67-5DBA-0D5A-DA3C19319D05}"/>
              </a:ext>
            </a:extLst>
          </p:cNvPr>
          <p:cNvSpPr/>
          <p:nvPr/>
        </p:nvSpPr>
        <p:spPr bwMode="auto">
          <a:xfrm>
            <a:off x="7927522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555FCA-D847-2BA6-78EA-F8743E3912C3}"/>
              </a:ext>
            </a:extLst>
          </p:cNvPr>
          <p:cNvSpPr/>
          <p:nvPr/>
        </p:nvSpPr>
        <p:spPr bwMode="auto">
          <a:xfrm>
            <a:off x="8256027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E86B0FC-1007-9873-2E68-1021D91BA937}"/>
              </a:ext>
            </a:extLst>
          </p:cNvPr>
          <p:cNvSpPr/>
          <p:nvPr/>
        </p:nvSpPr>
        <p:spPr bwMode="auto">
          <a:xfrm>
            <a:off x="580254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C7AED2D-F3D4-DF90-4CC2-F33B95AF4128}"/>
              </a:ext>
            </a:extLst>
          </p:cNvPr>
          <p:cNvSpPr/>
          <p:nvPr/>
        </p:nvSpPr>
        <p:spPr bwMode="auto">
          <a:xfrm>
            <a:off x="612491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C9F3897-BDAA-C7B9-5137-4209C0674F1F}"/>
              </a:ext>
            </a:extLst>
          </p:cNvPr>
          <p:cNvSpPr/>
          <p:nvPr/>
        </p:nvSpPr>
        <p:spPr bwMode="auto">
          <a:xfrm>
            <a:off x="644729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809F7B5-1C73-3016-6B38-E89BABD04753}"/>
              </a:ext>
            </a:extLst>
          </p:cNvPr>
          <p:cNvSpPr/>
          <p:nvPr/>
        </p:nvSpPr>
        <p:spPr bwMode="auto">
          <a:xfrm>
            <a:off x="677579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4FB7E70-2142-B148-5370-0BFEE495732F}"/>
              </a:ext>
            </a:extLst>
          </p:cNvPr>
          <p:cNvSpPr/>
          <p:nvPr/>
        </p:nvSpPr>
        <p:spPr bwMode="auto">
          <a:xfrm>
            <a:off x="4297486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6E25B49-E68B-8E9B-C612-5238ACD28E9C}"/>
              </a:ext>
            </a:extLst>
          </p:cNvPr>
          <p:cNvSpPr/>
          <p:nvPr/>
        </p:nvSpPr>
        <p:spPr bwMode="auto">
          <a:xfrm>
            <a:off x="4619861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8A90996-1344-D9DB-2796-5C222C2C70F5}"/>
              </a:ext>
            </a:extLst>
          </p:cNvPr>
          <p:cNvSpPr/>
          <p:nvPr/>
        </p:nvSpPr>
        <p:spPr bwMode="auto">
          <a:xfrm>
            <a:off x="4942236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09AAD2F-790D-4B81-EDD8-990B271896F0}"/>
              </a:ext>
            </a:extLst>
          </p:cNvPr>
          <p:cNvSpPr/>
          <p:nvPr/>
        </p:nvSpPr>
        <p:spPr bwMode="auto">
          <a:xfrm>
            <a:off x="5270741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5E17FA3-FF7A-B7F3-0A44-F0EE4407F1FF}"/>
              </a:ext>
            </a:extLst>
          </p:cNvPr>
          <p:cNvSpPr/>
          <p:nvPr/>
        </p:nvSpPr>
        <p:spPr bwMode="auto">
          <a:xfrm>
            <a:off x="2679235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7A5D877-F26A-FFCF-5C4C-E8FA4968B828}"/>
              </a:ext>
            </a:extLst>
          </p:cNvPr>
          <p:cNvSpPr/>
          <p:nvPr/>
        </p:nvSpPr>
        <p:spPr bwMode="auto">
          <a:xfrm>
            <a:off x="3001610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D91B49B-B9D5-64FA-E4A3-EA706F9B8F1D}"/>
              </a:ext>
            </a:extLst>
          </p:cNvPr>
          <p:cNvSpPr/>
          <p:nvPr/>
        </p:nvSpPr>
        <p:spPr bwMode="auto">
          <a:xfrm>
            <a:off x="3323985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2C6DCE6-466F-961F-E6F1-23CDDC47E7E9}"/>
              </a:ext>
            </a:extLst>
          </p:cNvPr>
          <p:cNvSpPr/>
          <p:nvPr/>
        </p:nvSpPr>
        <p:spPr bwMode="auto">
          <a:xfrm>
            <a:off x="3652490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1B26624-B87C-5809-6DBF-04792D90AE91}"/>
              </a:ext>
            </a:extLst>
          </p:cNvPr>
          <p:cNvSpPr/>
          <p:nvPr/>
        </p:nvSpPr>
        <p:spPr bwMode="auto">
          <a:xfrm>
            <a:off x="106098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6215039-9697-C808-53DD-78046B86A100}"/>
              </a:ext>
            </a:extLst>
          </p:cNvPr>
          <p:cNvSpPr/>
          <p:nvPr/>
        </p:nvSpPr>
        <p:spPr bwMode="auto">
          <a:xfrm>
            <a:off x="138335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DE8D63D-F2A0-0E63-34FE-FFF9393E5060}"/>
              </a:ext>
            </a:extLst>
          </p:cNvPr>
          <p:cNvSpPr/>
          <p:nvPr/>
        </p:nvSpPr>
        <p:spPr bwMode="auto">
          <a:xfrm>
            <a:off x="170573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55559C-3474-5222-E924-95DF7BED3BBF}"/>
              </a:ext>
            </a:extLst>
          </p:cNvPr>
          <p:cNvSpPr/>
          <p:nvPr/>
        </p:nvSpPr>
        <p:spPr bwMode="auto">
          <a:xfrm>
            <a:off x="203423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C732547-159F-74BF-A195-4ED90C74985A}"/>
              </a:ext>
            </a:extLst>
          </p:cNvPr>
          <p:cNvSpPr/>
          <p:nvPr/>
        </p:nvSpPr>
        <p:spPr bwMode="auto">
          <a:xfrm>
            <a:off x="580254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212235D-D9B2-C654-D931-53F68A28B698}"/>
              </a:ext>
            </a:extLst>
          </p:cNvPr>
          <p:cNvSpPr/>
          <p:nvPr/>
        </p:nvSpPr>
        <p:spPr bwMode="auto">
          <a:xfrm>
            <a:off x="612491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8B93B83-CAA9-A262-3C45-7E3F90B94F06}"/>
              </a:ext>
            </a:extLst>
          </p:cNvPr>
          <p:cNvSpPr/>
          <p:nvPr/>
        </p:nvSpPr>
        <p:spPr bwMode="auto">
          <a:xfrm>
            <a:off x="644729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A2BF01A-1A91-54F2-0089-01288C560B10}"/>
              </a:ext>
            </a:extLst>
          </p:cNvPr>
          <p:cNvSpPr/>
          <p:nvPr/>
        </p:nvSpPr>
        <p:spPr bwMode="auto">
          <a:xfrm>
            <a:off x="677579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5CD116-BBA2-B9D4-9C57-CADC43C38BB8}"/>
              </a:ext>
            </a:extLst>
          </p:cNvPr>
          <p:cNvSpPr txBox="1"/>
          <p:nvPr/>
        </p:nvSpPr>
        <p:spPr>
          <a:xfrm>
            <a:off x="480644" y="3722021"/>
            <a:ext cx="669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ALFS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35C001-E4F1-A94F-A999-54924F5E2466}"/>
              </a:ext>
            </a:extLst>
          </p:cNvPr>
          <p:cNvSpPr txBox="1"/>
          <p:nvPr/>
        </p:nvSpPr>
        <p:spPr>
          <a:xfrm>
            <a:off x="480645" y="4091354"/>
            <a:ext cx="669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AFTL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90851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ALFS operation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0D02A9-CC29-C52C-1CCF-6F3A58FC5837}"/>
              </a:ext>
            </a:extLst>
          </p:cNvPr>
          <p:cNvSpPr/>
          <p:nvPr/>
        </p:nvSpPr>
        <p:spPr bwMode="auto">
          <a:xfrm>
            <a:off x="728277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551BB2-B438-C17D-5000-4B84028C2338}"/>
              </a:ext>
            </a:extLst>
          </p:cNvPr>
          <p:cNvSpPr/>
          <p:nvPr/>
        </p:nvSpPr>
        <p:spPr bwMode="auto">
          <a:xfrm>
            <a:off x="760514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B92627A-BA77-41B5-2AD9-AB7DAE169274}"/>
              </a:ext>
            </a:extLst>
          </p:cNvPr>
          <p:cNvSpPr/>
          <p:nvPr/>
        </p:nvSpPr>
        <p:spPr bwMode="auto">
          <a:xfrm>
            <a:off x="792752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98BB7B2-C604-C886-A7FB-3DF48B8086C6}"/>
              </a:ext>
            </a:extLst>
          </p:cNvPr>
          <p:cNvSpPr/>
          <p:nvPr/>
        </p:nvSpPr>
        <p:spPr bwMode="auto">
          <a:xfrm>
            <a:off x="825602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2BFDA2-52FB-A074-E77B-4BD0012DE5D1}"/>
              </a:ext>
            </a:extLst>
          </p:cNvPr>
          <p:cNvSpPr txBox="1"/>
          <p:nvPr/>
        </p:nvSpPr>
        <p:spPr>
          <a:xfrm>
            <a:off x="1172334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Check-point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0F1CEB-0F98-C6D9-D188-4CF63D58E679}"/>
              </a:ext>
            </a:extLst>
          </p:cNvPr>
          <p:cNvSpPr txBox="1"/>
          <p:nvPr/>
        </p:nvSpPr>
        <p:spPr>
          <a:xfrm>
            <a:off x="2875988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Inode</a:t>
            </a:r>
            <a:r>
              <a:rPr lang="en-US" altLang="ko-KR" sz="1400" dirty="0"/>
              <a:t>-map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DA042AE-2F43-DE98-AA4A-EBA8171EF7AB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92DAB63-A0E7-B91F-622A-9C72F4C21B52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EA7C84-A9A8-9CA4-1C11-3A8BB8290B56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823BF5-AF9C-B4D9-AD06-ACB571FF6CFC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79B841F-8080-37BF-4036-A9EC484C6B78}"/>
              </a:ext>
            </a:extLst>
          </p:cNvPr>
          <p:cNvSpPr/>
          <p:nvPr/>
        </p:nvSpPr>
        <p:spPr bwMode="auto">
          <a:xfrm>
            <a:off x="429748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765098-5AFA-D798-462A-79B5A4E68CB5}"/>
              </a:ext>
            </a:extLst>
          </p:cNvPr>
          <p:cNvSpPr/>
          <p:nvPr/>
        </p:nvSpPr>
        <p:spPr bwMode="auto">
          <a:xfrm>
            <a:off x="4619861" y="2730890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71D72B5-ADC5-263C-686E-429900D7227E}"/>
              </a:ext>
            </a:extLst>
          </p:cNvPr>
          <p:cNvSpPr/>
          <p:nvPr/>
        </p:nvSpPr>
        <p:spPr bwMode="auto">
          <a:xfrm>
            <a:off x="494223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1FCE6F1-F177-A592-B282-D06992230651}"/>
              </a:ext>
            </a:extLst>
          </p:cNvPr>
          <p:cNvSpPr/>
          <p:nvPr/>
        </p:nvSpPr>
        <p:spPr bwMode="auto">
          <a:xfrm>
            <a:off x="527074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95C9E35-EA1B-331C-08C5-FD5B7791A962}"/>
              </a:ext>
            </a:extLst>
          </p:cNvPr>
          <p:cNvSpPr/>
          <p:nvPr/>
        </p:nvSpPr>
        <p:spPr bwMode="auto">
          <a:xfrm>
            <a:off x="2679235" y="2722217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3DE341-712E-F1CF-F899-0CD7B4155EAD}"/>
              </a:ext>
            </a:extLst>
          </p:cNvPr>
          <p:cNvSpPr/>
          <p:nvPr/>
        </p:nvSpPr>
        <p:spPr bwMode="auto">
          <a:xfrm>
            <a:off x="300161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2D185F6-3C02-308E-6679-985DE49A6A0D}"/>
              </a:ext>
            </a:extLst>
          </p:cNvPr>
          <p:cNvSpPr/>
          <p:nvPr/>
        </p:nvSpPr>
        <p:spPr bwMode="auto">
          <a:xfrm>
            <a:off x="332398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40DF74D-91D5-206E-0391-065C158F42B1}"/>
              </a:ext>
            </a:extLst>
          </p:cNvPr>
          <p:cNvSpPr/>
          <p:nvPr/>
        </p:nvSpPr>
        <p:spPr bwMode="auto">
          <a:xfrm>
            <a:off x="365249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4256357-E92D-4C92-9DA5-60956A93BD28}"/>
              </a:ext>
            </a:extLst>
          </p:cNvPr>
          <p:cNvSpPr/>
          <p:nvPr/>
        </p:nvSpPr>
        <p:spPr bwMode="auto">
          <a:xfrm>
            <a:off x="1060984" y="2730890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5283C62-53F2-09F3-3A27-EB914C279E5B}"/>
              </a:ext>
            </a:extLst>
          </p:cNvPr>
          <p:cNvSpPr/>
          <p:nvPr/>
        </p:nvSpPr>
        <p:spPr bwMode="auto">
          <a:xfrm>
            <a:off x="138335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6CC883D-A83F-7E87-1C88-ACEF1363C070}"/>
              </a:ext>
            </a:extLst>
          </p:cNvPr>
          <p:cNvSpPr/>
          <p:nvPr/>
        </p:nvSpPr>
        <p:spPr bwMode="auto">
          <a:xfrm>
            <a:off x="170573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1A8C1E1-5255-2D4E-2C1B-7957690595E2}"/>
              </a:ext>
            </a:extLst>
          </p:cNvPr>
          <p:cNvSpPr/>
          <p:nvPr/>
        </p:nvSpPr>
        <p:spPr bwMode="auto">
          <a:xfrm>
            <a:off x="203423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0651D1-372C-2A50-D762-874EA581E8F9}"/>
              </a:ext>
            </a:extLst>
          </p:cNvPr>
          <p:cNvSpPr txBox="1"/>
          <p:nvPr/>
        </p:nvSpPr>
        <p:spPr>
          <a:xfrm>
            <a:off x="429748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0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1CA37E-C6E9-DFA6-8B54-0F3C024D8AEE}"/>
              </a:ext>
            </a:extLst>
          </p:cNvPr>
          <p:cNvSpPr txBox="1"/>
          <p:nvPr/>
        </p:nvSpPr>
        <p:spPr>
          <a:xfrm>
            <a:off x="5743530" y="1990726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1</a:t>
            </a:r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48110C-BFF0-8D09-2715-215363F8E2DD}"/>
              </a:ext>
            </a:extLst>
          </p:cNvPr>
          <p:cNvSpPr txBox="1"/>
          <p:nvPr/>
        </p:nvSpPr>
        <p:spPr>
          <a:xfrm>
            <a:off x="722109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2</a:t>
            </a: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4CA990-CD86-13D0-2F4F-352E5730F4B7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38E6FF-3AB7-1103-DEA2-9C87571E8145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AA13E9-65F9-5359-23EB-EE6D8FD67499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5C71FD-C326-EDAE-983A-B7F2553F076F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</a:p>
        </p:txBody>
      </p:sp>
      <p:cxnSp>
        <p:nvCxnSpPr>
          <p:cNvPr id="32779" name="직선 연결선 32778">
            <a:extLst>
              <a:ext uri="{FF2B5EF4-FFF2-40B4-BE49-F238E27FC236}">
                <a16:creationId xmlns:a16="http://schemas.microsoft.com/office/drawing/2014/main" id="{8F685CB0-C913-7E2B-B684-B1B3F7B08A5F}"/>
              </a:ext>
            </a:extLst>
          </p:cNvPr>
          <p:cNvCxnSpPr>
            <a:cxnSpLocks/>
          </p:cNvCxnSpPr>
          <p:nvPr/>
        </p:nvCxnSpPr>
        <p:spPr bwMode="auto">
          <a:xfrm>
            <a:off x="527538" y="4091354"/>
            <a:ext cx="808306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9B8BC5-0480-FF87-06C8-DE73EC86E79D}"/>
              </a:ext>
            </a:extLst>
          </p:cNvPr>
          <p:cNvSpPr/>
          <p:nvPr/>
        </p:nvSpPr>
        <p:spPr bwMode="auto">
          <a:xfrm>
            <a:off x="7282772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EAF32F7-8B53-1168-DAD5-FD5388164AAC}"/>
              </a:ext>
            </a:extLst>
          </p:cNvPr>
          <p:cNvSpPr/>
          <p:nvPr/>
        </p:nvSpPr>
        <p:spPr bwMode="auto">
          <a:xfrm>
            <a:off x="7605147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B2585C-2D67-5DBA-0D5A-DA3C19319D05}"/>
              </a:ext>
            </a:extLst>
          </p:cNvPr>
          <p:cNvSpPr/>
          <p:nvPr/>
        </p:nvSpPr>
        <p:spPr bwMode="auto">
          <a:xfrm>
            <a:off x="7927522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555FCA-D847-2BA6-78EA-F8743E3912C3}"/>
              </a:ext>
            </a:extLst>
          </p:cNvPr>
          <p:cNvSpPr/>
          <p:nvPr/>
        </p:nvSpPr>
        <p:spPr bwMode="auto">
          <a:xfrm>
            <a:off x="8256027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E86B0FC-1007-9873-2E68-1021D91BA937}"/>
              </a:ext>
            </a:extLst>
          </p:cNvPr>
          <p:cNvSpPr/>
          <p:nvPr/>
        </p:nvSpPr>
        <p:spPr bwMode="auto">
          <a:xfrm>
            <a:off x="580254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C7AED2D-F3D4-DF90-4CC2-F33B95AF4128}"/>
              </a:ext>
            </a:extLst>
          </p:cNvPr>
          <p:cNvSpPr/>
          <p:nvPr/>
        </p:nvSpPr>
        <p:spPr bwMode="auto">
          <a:xfrm>
            <a:off x="612491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C9F3897-BDAA-C7B9-5137-4209C0674F1F}"/>
              </a:ext>
            </a:extLst>
          </p:cNvPr>
          <p:cNvSpPr/>
          <p:nvPr/>
        </p:nvSpPr>
        <p:spPr bwMode="auto">
          <a:xfrm>
            <a:off x="644729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809F7B5-1C73-3016-6B38-E89BABD04753}"/>
              </a:ext>
            </a:extLst>
          </p:cNvPr>
          <p:cNvSpPr/>
          <p:nvPr/>
        </p:nvSpPr>
        <p:spPr bwMode="auto">
          <a:xfrm>
            <a:off x="677579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4FB7E70-2142-B148-5370-0BFEE495732F}"/>
              </a:ext>
            </a:extLst>
          </p:cNvPr>
          <p:cNvSpPr/>
          <p:nvPr/>
        </p:nvSpPr>
        <p:spPr bwMode="auto">
          <a:xfrm>
            <a:off x="4297486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6E25B49-E68B-8E9B-C612-5238ACD28E9C}"/>
              </a:ext>
            </a:extLst>
          </p:cNvPr>
          <p:cNvSpPr/>
          <p:nvPr/>
        </p:nvSpPr>
        <p:spPr bwMode="auto">
          <a:xfrm>
            <a:off x="4619861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8A90996-1344-D9DB-2796-5C222C2C70F5}"/>
              </a:ext>
            </a:extLst>
          </p:cNvPr>
          <p:cNvSpPr/>
          <p:nvPr/>
        </p:nvSpPr>
        <p:spPr bwMode="auto">
          <a:xfrm>
            <a:off x="4942236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09AAD2F-790D-4B81-EDD8-990B271896F0}"/>
              </a:ext>
            </a:extLst>
          </p:cNvPr>
          <p:cNvSpPr/>
          <p:nvPr/>
        </p:nvSpPr>
        <p:spPr bwMode="auto">
          <a:xfrm>
            <a:off x="5270741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5E17FA3-FF7A-B7F3-0A44-F0EE4407F1FF}"/>
              </a:ext>
            </a:extLst>
          </p:cNvPr>
          <p:cNvSpPr/>
          <p:nvPr/>
        </p:nvSpPr>
        <p:spPr bwMode="auto">
          <a:xfrm>
            <a:off x="2679235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7A5D877-F26A-FFCF-5C4C-E8FA4968B828}"/>
              </a:ext>
            </a:extLst>
          </p:cNvPr>
          <p:cNvSpPr/>
          <p:nvPr/>
        </p:nvSpPr>
        <p:spPr bwMode="auto">
          <a:xfrm>
            <a:off x="3001610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D91B49B-B9D5-64FA-E4A3-EA706F9B8F1D}"/>
              </a:ext>
            </a:extLst>
          </p:cNvPr>
          <p:cNvSpPr/>
          <p:nvPr/>
        </p:nvSpPr>
        <p:spPr bwMode="auto">
          <a:xfrm>
            <a:off x="3323985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2C6DCE6-466F-961F-E6F1-23CDDC47E7E9}"/>
              </a:ext>
            </a:extLst>
          </p:cNvPr>
          <p:cNvSpPr/>
          <p:nvPr/>
        </p:nvSpPr>
        <p:spPr bwMode="auto">
          <a:xfrm>
            <a:off x="3652490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1B26624-B87C-5809-6DBF-04792D90AE91}"/>
              </a:ext>
            </a:extLst>
          </p:cNvPr>
          <p:cNvSpPr/>
          <p:nvPr/>
        </p:nvSpPr>
        <p:spPr bwMode="auto">
          <a:xfrm>
            <a:off x="106098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6215039-9697-C808-53DD-78046B86A100}"/>
              </a:ext>
            </a:extLst>
          </p:cNvPr>
          <p:cNvSpPr/>
          <p:nvPr/>
        </p:nvSpPr>
        <p:spPr bwMode="auto">
          <a:xfrm>
            <a:off x="138335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DE8D63D-F2A0-0E63-34FE-FFF9393E5060}"/>
              </a:ext>
            </a:extLst>
          </p:cNvPr>
          <p:cNvSpPr/>
          <p:nvPr/>
        </p:nvSpPr>
        <p:spPr bwMode="auto">
          <a:xfrm>
            <a:off x="170573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55559C-3474-5222-E924-95DF7BED3BBF}"/>
              </a:ext>
            </a:extLst>
          </p:cNvPr>
          <p:cNvSpPr/>
          <p:nvPr/>
        </p:nvSpPr>
        <p:spPr bwMode="auto">
          <a:xfrm>
            <a:off x="203423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C732547-159F-74BF-A195-4ED90C74985A}"/>
              </a:ext>
            </a:extLst>
          </p:cNvPr>
          <p:cNvSpPr/>
          <p:nvPr/>
        </p:nvSpPr>
        <p:spPr bwMode="auto">
          <a:xfrm>
            <a:off x="580254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212235D-D9B2-C654-D931-53F68A28B698}"/>
              </a:ext>
            </a:extLst>
          </p:cNvPr>
          <p:cNvSpPr/>
          <p:nvPr/>
        </p:nvSpPr>
        <p:spPr bwMode="auto">
          <a:xfrm>
            <a:off x="612491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8B93B83-CAA9-A262-3C45-7E3F90B94F06}"/>
              </a:ext>
            </a:extLst>
          </p:cNvPr>
          <p:cNvSpPr/>
          <p:nvPr/>
        </p:nvSpPr>
        <p:spPr bwMode="auto">
          <a:xfrm>
            <a:off x="644729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A2BF01A-1A91-54F2-0089-01288C560B10}"/>
              </a:ext>
            </a:extLst>
          </p:cNvPr>
          <p:cNvSpPr/>
          <p:nvPr/>
        </p:nvSpPr>
        <p:spPr bwMode="auto">
          <a:xfrm>
            <a:off x="677579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72200DF8-DD7D-23DA-FB5F-48128994183E}"/>
              </a:ext>
            </a:extLst>
          </p:cNvPr>
          <p:cNvCxnSpPr>
            <a:cxnSpLocks/>
            <a:stCxn id="50" idx="2"/>
            <a:endCxn id="4" idx="2"/>
          </p:cNvCxnSpPr>
          <p:nvPr/>
        </p:nvCxnSpPr>
        <p:spPr bwMode="auto">
          <a:xfrm rot="16200000" flipH="1">
            <a:off x="4547091" y="2185482"/>
            <a:ext cx="8673" cy="2800934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12DC18F3-765B-821F-6D79-D6C94E51625D}"/>
              </a:ext>
            </a:extLst>
          </p:cNvPr>
          <p:cNvCxnSpPr>
            <a:cxnSpLocks/>
            <a:stCxn id="50" idx="2"/>
            <a:endCxn id="8" idx="2"/>
          </p:cNvCxnSpPr>
          <p:nvPr/>
        </p:nvCxnSpPr>
        <p:spPr bwMode="auto">
          <a:xfrm rot="16200000" flipH="1">
            <a:off x="4708278" y="2024294"/>
            <a:ext cx="8673" cy="3123309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2768" name="연결선: 꺾임 32767">
            <a:extLst>
              <a:ext uri="{FF2B5EF4-FFF2-40B4-BE49-F238E27FC236}">
                <a16:creationId xmlns:a16="http://schemas.microsoft.com/office/drawing/2014/main" id="{D119E5EA-F21A-1CCE-1F8B-5BFEC6845F5C}"/>
              </a:ext>
            </a:extLst>
          </p:cNvPr>
          <p:cNvCxnSpPr>
            <a:cxnSpLocks/>
            <a:stCxn id="50" idx="2"/>
            <a:endCxn id="12" idx="2"/>
          </p:cNvCxnSpPr>
          <p:nvPr/>
        </p:nvCxnSpPr>
        <p:spPr bwMode="auto">
          <a:xfrm rot="16200000" flipH="1">
            <a:off x="4869466" y="1863107"/>
            <a:ext cx="8673" cy="3445684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2775" name="연결선: 꺾임 32774">
            <a:extLst>
              <a:ext uri="{FF2B5EF4-FFF2-40B4-BE49-F238E27FC236}">
                <a16:creationId xmlns:a16="http://schemas.microsoft.com/office/drawing/2014/main" id="{B28C7C51-D3A5-D7F7-D286-08DD6974D62F}"/>
              </a:ext>
            </a:extLst>
          </p:cNvPr>
          <p:cNvCxnSpPr>
            <a:cxnSpLocks/>
            <a:stCxn id="50" idx="2"/>
            <a:endCxn id="13" idx="2"/>
          </p:cNvCxnSpPr>
          <p:nvPr/>
        </p:nvCxnSpPr>
        <p:spPr bwMode="auto">
          <a:xfrm rot="16200000" flipH="1">
            <a:off x="5033718" y="1698854"/>
            <a:ext cx="8673" cy="3774189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2785" name="연결선: 꺾임 32784">
            <a:extLst>
              <a:ext uri="{FF2B5EF4-FFF2-40B4-BE49-F238E27FC236}">
                <a16:creationId xmlns:a16="http://schemas.microsoft.com/office/drawing/2014/main" id="{89F91F3C-0114-7CE8-F830-7137C53E9349}"/>
              </a:ext>
            </a:extLst>
          </p:cNvPr>
          <p:cNvCxnSpPr>
            <a:cxnSpLocks/>
            <a:stCxn id="50" idx="2"/>
            <a:endCxn id="44" idx="2"/>
          </p:cNvCxnSpPr>
          <p:nvPr/>
        </p:nvCxnSpPr>
        <p:spPr bwMode="auto">
          <a:xfrm rot="16200000" flipH="1">
            <a:off x="3794562" y="2938011"/>
            <a:ext cx="8673" cy="1295876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2787" name="연결선: 꺾임 32786">
            <a:extLst>
              <a:ext uri="{FF2B5EF4-FFF2-40B4-BE49-F238E27FC236}">
                <a16:creationId xmlns:a16="http://schemas.microsoft.com/office/drawing/2014/main" id="{36F77F11-E3C7-5D02-4F57-BDCF1F1AACF2}"/>
              </a:ext>
            </a:extLst>
          </p:cNvPr>
          <p:cNvCxnSpPr>
            <a:cxnSpLocks/>
            <a:stCxn id="50" idx="2"/>
            <a:endCxn id="46" idx="2"/>
          </p:cNvCxnSpPr>
          <p:nvPr/>
        </p:nvCxnSpPr>
        <p:spPr bwMode="auto">
          <a:xfrm rot="16200000" flipH="1">
            <a:off x="4116937" y="2615636"/>
            <a:ext cx="8673" cy="1940626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2788" name="연결선: 꺾임 32787">
            <a:extLst>
              <a:ext uri="{FF2B5EF4-FFF2-40B4-BE49-F238E27FC236}">
                <a16:creationId xmlns:a16="http://schemas.microsoft.com/office/drawing/2014/main" id="{A78C9913-B737-4E37-F288-0C68BC717E6C}"/>
              </a:ext>
            </a:extLst>
          </p:cNvPr>
          <p:cNvCxnSpPr>
            <a:cxnSpLocks/>
            <a:stCxn id="50" idx="2"/>
            <a:endCxn id="47" idx="2"/>
          </p:cNvCxnSpPr>
          <p:nvPr/>
        </p:nvCxnSpPr>
        <p:spPr bwMode="auto">
          <a:xfrm rot="16200000" flipH="1">
            <a:off x="4281189" y="2451383"/>
            <a:ext cx="8673" cy="226913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65EB072-E868-1088-BDFE-0628C05AD934}"/>
              </a:ext>
            </a:extLst>
          </p:cNvPr>
          <p:cNvSpPr txBox="1"/>
          <p:nvPr/>
        </p:nvSpPr>
        <p:spPr>
          <a:xfrm>
            <a:off x="480644" y="3722021"/>
            <a:ext cx="669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ALFS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D750B8-3490-0D5E-07ED-59A577969839}"/>
              </a:ext>
            </a:extLst>
          </p:cNvPr>
          <p:cNvSpPr txBox="1"/>
          <p:nvPr/>
        </p:nvSpPr>
        <p:spPr>
          <a:xfrm>
            <a:off x="480645" y="4091354"/>
            <a:ext cx="669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AFTL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18372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ALFS operation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0D02A9-CC29-C52C-1CCF-6F3A58FC5837}"/>
              </a:ext>
            </a:extLst>
          </p:cNvPr>
          <p:cNvSpPr/>
          <p:nvPr/>
        </p:nvSpPr>
        <p:spPr bwMode="auto">
          <a:xfrm>
            <a:off x="728277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551BB2-B438-C17D-5000-4B84028C2338}"/>
              </a:ext>
            </a:extLst>
          </p:cNvPr>
          <p:cNvSpPr/>
          <p:nvPr/>
        </p:nvSpPr>
        <p:spPr bwMode="auto">
          <a:xfrm>
            <a:off x="760514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B92627A-BA77-41B5-2AD9-AB7DAE169274}"/>
              </a:ext>
            </a:extLst>
          </p:cNvPr>
          <p:cNvSpPr/>
          <p:nvPr/>
        </p:nvSpPr>
        <p:spPr bwMode="auto">
          <a:xfrm>
            <a:off x="792752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98BB7B2-C604-C886-A7FB-3DF48B8086C6}"/>
              </a:ext>
            </a:extLst>
          </p:cNvPr>
          <p:cNvSpPr/>
          <p:nvPr/>
        </p:nvSpPr>
        <p:spPr bwMode="auto">
          <a:xfrm>
            <a:off x="825602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2BFDA2-52FB-A074-E77B-4BD0012DE5D1}"/>
              </a:ext>
            </a:extLst>
          </p:cNvPr>
          <p:cNvSpPr txBox="1"/>
          <p:nvPr/>
        </p:nvSpPr>
        <p:spPr>
          <a:xfrm>
            <a:off x="1172334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Check-point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0F1CEB-0F98-C6D9-D188-4CF63D58E679}"/>
              </a:ext>
            </a:extLst>
          </p:cNvPr>
          <p:cNvSpPr txBox="1"/>
          <p:nvPr/>
        </p:nvSpPr>
        <p:spPr>
          <a:xfrm>
            <a:off x="2875988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Inode</a:t>
            </a:r>
            <a:r>
              <a:rPr lang="en-US" altLang="ko-KR" sz="1400" dirty="0"/>
              <a:t>-map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DA042AE-2F43-DE98-AA4A-EBA8171EF7AB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92DAB63-A0E7-B91F-622A-9C72F4C21B52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EA7C84-A9A8-9CA4-1C11-3A8BB8290B56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823BF5-AF9C-B4D9-AD06-ACB571FF6CFC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79B841F-8080-37BF-4036-A9EC484C6B78}"/>
              </a:ext>
            </a:extLst>
          </p:cNvPr>
          <p:cNvSpPr/>
          <p:nvPr/>
        </p:nvSpPr>
        <p:spPr bwMode="auto">
          <a:xfrm>
            <a:off x="429748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765098-5AFA-D798-462A-79B5A4E68CB5}"/>
              </a:ext>
            </a:extLst>
          </p:cNvPr>
          <p:cNvSpPr/>
          <p:nvPr/>
        </p:nvSpPr>
        <p:spPr bwMode="auto">
          <a:xfrm>
            <a:off x="4619861" y="2730890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71D72B5-ADC5-263C-686E-429900D7227E}"/>
              </a:ext>
            </a:extLst>
          </p:cNvPr>
          <p:cNvSpPr/>
          <p:nvPr/>
        </p:nvSpPr>
        <p:spPr bwMode="auto">
          <a:xfrm>
            <a:off x="494223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1FCE6F1-F177-A592-B282-D06992230651}"/>
              </a:ext>
            </a:extLst>
          </p:cNvPr>
          <p:cNvSpPr/>
          <p:nvPr/>
        </p:nvSpPr>
        <p:spPr bwMode="auto">
          <a:xfrm>
            <a:off x="527074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95C9E35-EA1B-331C-08C5-FD5B7791A962}"/>
              </a:ext>
            </a:extLst>
          </p:cNvPr>
          <p:cNvSpPr/>
          <p:nvPr/>
        </p:nvSpPr>
        <p:spPr bwMode="auto">
          <a:xfrm>
            <a:off x="2679235" y="2722217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3DE341-712E-F1CF-F899-0CD7B4155EAD}"/>
              </a:ext>
            </a:extLst>
          </p:cNvPr>
          <p:cNvSpPr/>
          <p:nvPr/>
        </p:nvSpPr>
        <p:spPr bwMode="auto">
          <a:xfrm>
            <a:off x="300161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2D185F6-3C02-308E-6679-985DE49A6A0D}"/>
              </a:ext>
            </a:extLst>
          </p:cNvPr>
          <p:cNvSpPr/>
          <p:nvPr/>
        </p:nvSpPr>
        <p:spPr bwMode="auto">
          <a:xfrm>
            <a:off x="332398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40DF74D-91D5-206E-0391-065C158F42B1}"/>
              </a:ext>
            </a:extLst>
          </p:cNvPr>
          <p:cNvSpPr/>
          <p:nvPr/>
        </p:nvSpPr>
        <p:spPr bwMode="auto">
          <a:xfrm>
            <a:off x="365249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4256357-E92D-4C92-9DA5-60956A93BD28}"/>
              </a:ext>
            </a:extLst>
          </p:cNvPr>
          <p:cNvSpPr/>
          <p:nvPr/>
        </p:nvSpPr>
        <p:spPr bwMode="auto">
          <a:xfrm>
            <a:off x="1060984" y="2730890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5283C62-53F2-09F3-3A27-EB914C279E5B}"/>
              </a:ext>
            </a:extLst>
          </p:cNvPr>
          <p:cNvSpPr/>
          <p:nvPr/>
        </p:nvSpPr>
        <p:spPr bwMode="auto">
          <a:xfrm>
            <a:off x="1383359" y="2730890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6CC883D-A83F-7E87-1C88-ACEF1363C070}"/>
              </a:ext>
            </a:extLst>
          </p:cNvPr>
          <p:cNvSpPr/>
          <p:nvPr/>
        </p:nvSpPr>
        <p:spPr bwMode="auto">
          <a:xfrm>
            <a:off x="170573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1A8C1E1-5255-2D4E-2C1B-7957690595E2}"/>
              </a:ext>
            </a:extLst>
          </p:cNvPr>
          <p:cNvSpPr/>
          <p:nvPr/>
        </p:nvSpPr>
        <p:spPr bwMode="auto">
          <a:xfrm>
            <a:off x="203423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0651D1-372C-2A50-D762-874EA581E8F9}"/>
              </a:ext>
            </a:extLst>
          </p:cNvPr>
          <p:cNvSpPr txBox="1"/>
          <p:nvPr/>
        </p:nvSpPr>
        <p:spPr>
          <a:xfrm>
            <a:off x="429748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0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1CA37E-C6E9-DFA6-8B54-0F3C024D8AEE}"/>
              </a:ext>
            </a:extLst>
          </p:cNvPr>
          <p:cNvSpPr txBox="1"/>
          <p:nvPr/>
        </p:nvSpPr>
        <p:spPr>
          <a:xfrm>
            <a:off x="5743530" y="1990726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1</a:t>
            </a:r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48110C-BFF0-8D09-2715-215363F8E2DD}"/>
              </a:ext>
            </a:extLst>
          </p:cNvPr>
          <p:cNvSpPr txBox="1"/>
          <p:nvPr/>
        </p:nvSpPr>
        <p:spPr>
          <a:xfrm>
            <a:off x="722109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2</a:t>
            </a: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4CA990-CD86-13D0-2F4F-352E5730F4B7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38E6FF-3AB7-1103-DEA2-9C87571E8145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AA13E9-65F9-5359-23EB-EE6D8FD67499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5C71FD-C326-EDAE-983A-B7F2553F076F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</a:p>
        </p:txBody>
      </p:sp>
      <p:cxnSp>
        <p:nvCxnSpPr>
          <p:cNvPr id="32779" name="직선 연결선 32778">
            <a:extLst>
              <a:ext uri="{FF2B5EF4-FFF2-40B4-BE49-F238E27FC236}">
                <a16:creationId xmlns:a16="http://schemas.microsoft.com/office/drawing/2014/main" id="{8F685CB0-C913-7E2B-B684-B1B3F7B08A5F}"/>
              </a:ext>
            </a:extLst>
          </p:cNvPr>
          <p:cNvCxnSpPr>
            <a:cxnSpLocks/>
          </p:cNvCxnSpPr>
          <p:nvPr/>
        </p:nvCxnSpPr>
        <p:spPr bwMode="auto">
          <a:xfrm>
            <a:off x="527538" y="4091354"/>
            <a:ext cx="808306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9B8BC5-0480-FF87-06C8-DE73EC86E79D}"/>
              </a:ext>
            </a:extLst>
          </p:cNvPr>
          <p:cNvSpPr/>
          <p:nvPr/>
        </p:nvSpPr>
        <p:spPr bwMode="auto">
          <a:xfrm>
            <a:off x="7282772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EAF32F7-8B53-1168-DAD5-FD5388164AAC}"/>
              </a:ext>
            </a:extLst>
          </p:cNvPr>
          <p:cNvSpPr/>
          <p:nvPr/>
        </p:nvSpPr>
        <p:spPr bwMode="auto">
          <a:xfrm>
            <a:off x="7605147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B2585C-2D67-5DBA-0D5A-DA3C19319D05}"/>
              </a:ext>
            </a:extLst>
          </p:cNvPr>
          <p:cNvSpPr/>
          <p:nvPr/>
        </p:nvSpPr>
        <p:spPr bwMode="auto">
          <a:xfrm>
            <a:off x="7927522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555FCA-D847-2BA6-78EA-F8743E3912C3}"/>
              </a:ext>
            </a:extLst>
          </p:cNvPr>
          <p:cNvSpPr/>
          <p:nvPr/>
        </p:nvSpPr>
        <p:spPr bwMode="auto">
          <a:xfrm>
            <a:off x="8256027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E86B0FC-1007-9873-2E68-1021D91BA937}"/>
              </a:ext>
            </a:extLst>
          </p:cNvPr>
          <p:cNvSpPr/>
          <p:nvPr/>
        </p:nvSpPr>
        <p:spPr bwMode="auto">
          <a:xfrm>
            <a:off x="580254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C7AED2D-F3D4-DF90-4CC2-F33B95AF4128}"/>
              </a:ext>
            </a:extLst>
          </p:cNvPr>
          <p:cNvSpPr/>
          <p:nvPr/>
        </p:nvSpPr>
        <p:spPr bwMode="auto">
          <a:xfrm>
            <a:off x="612491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C9F3897-BDAA-C7B9-5137-4209C0674F1F}"/>
              </a:ext>
            </a:extLst>
          </p:cNvPr>
          <p:cNvSpPr/>
          <p:nvPr/>
        </p:nvSpPr>
        <p:spPr bwMode="auto">
          <a:xfrm>
            <a:off x="644729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809F7B5-1C73-3016-6B38-E89BABD04753}"/>
              </a:ext>
            </a:extLst>
          </p:cNvPr>
          <p:cNvSpPr/>
          <p:nvPr/>
        </p:nvSpPr>
        <p:spPr bwMode="auto">
          <a:xfrm>
            <a:off x="677579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4FB7E70-2142-B148-5370-0BFEE495732F}"/>
              </a:ext>
            </a:extLst>
          </p:cNvPr>
          <p:cNvSpPr/>
          <p:nvPr/>
        </p:nvSpPr>
        <p:spPr bwMode="auto">
          <a:xfrm>
            <a:off x="4297486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6E25B49-E68B-8E9B-C612-5238ACD28E9C}"/>
              </a:ext>
            </a:extLst>
          </p:cNvPr>
          <p:cNvSpPr/>
          <p:nvPr/>
        </p:nvSpPr>
        <p:spPr bwMode="auto">
          <a:xfrm>
            <a:off x="4619861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8A90996-1344-D9DB-2796-5C222C2C70F5}"/>
              </a:ext>
            </a:extLst>
          </p:cNvPr>
          <p:cNvSpPr/>
          <p:nvPr/>
        </p:nvSpPr>
        <p:spPr bwMode="auto">
          <a:xfrm>
            <a:off x="4942236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09AAD2F-790D-4B81-EDD8-990B271896F0}"/>
              </a:ext>
            </a:extLst>
          </p:cNvPr>
          <p:cNvSpPr/>
          <p:nvPr/>
        </p:nvSpPr>
        <p:spPr bwMode="auto">
          <a:xfrm>
            <a:off x="5270741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5E17FA3-FF7A-B7F3-0A44-F0EE4407F1FF}"/>
              </a:ext>
            </a:extLst>
          </p:cNvPr>
          <p:cNvSpPr/>
          <p:nvPr/>
        </p:nvSpPr>
        <p:spPr bwMode="auto">
          <a:xfrm>
            <a:off x="2679235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7A5D877-F26A-FFCF-5C4C-E8FA4968B828}"/>
              </a:ext>
            </a:extLst>
          </p:cNvPr>
          <p:cNvSpPr/>
          <p:nvPr/>
        </p:nvSpPr>
        <p:spPr bwMode="auto">
          <a:xfrm>
            <a:off x="3001610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D91B49B-B9D5-64FA-E4A3-EA706F9B8F1D}"/>
              </a:ext>
            </a:extLst>
          </p:cNvPr>
          <p:cNvSpPr/>
          <p:nvPr/>
        </p:nvSpPr>
        <p:spPr bwMode="auto">
          <a:xfrm>
            <a:off x="3323985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2C6DCE6-466F-961F-E6F1-23CDDC47E7E9}"/>
              </a:ext>
            </a:extLst>
          </p:cNvPr>
          <p:cNvSpPr/>
          <p:nvPr/>
        </p:nvSpPr>
        <p:spPr bwMode="auto">
          <a:xfrm>
            <a:off x="3652490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1B26624-B87C-5809-6DBF-04792D90AE91}"/>
              </a:ext>
            </a:extLst>
          </p:cNvPr>
          <p:cNvSpPr/>
          <p:nvPr/>
        </p:nvSpPr>
        <p:spPr bwMode="auto">
          <a:xfrm>
            <a:off x="106098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6215039-9697-C808-53DD-78046B86A100}"/>
              </a:ext>
            </a:extLst>
          </p:cNvPr>
          <p:cNvSpPr/>
          <p:nvPr/>
        </p:nvSpPr>
        <p:spPr bwMode="auto">
          <a:xfrm>
            <a:off x="138335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DE8D63D-F2A0-0E63-34FE-FFF9393E5060}"/>
              </a:ext>
            </a:extLst>
          </p:cNvPr>
          <p:cNvSpPr/>
          <p:nvPr/>
        </p:nvSpPr>
        <p:spPr bwMode="auto">
          <a:xfrm>
            <a:off x="170573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CP3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55559C-3474-5222-E924-95DF7BED3BBF}"/>
              </a:ext>
            </a:extLst>
          </p:cNvPr>
          <p:cNvSpPr/>
          <p:nvPr/>
        </p:nvSpPr>
        <p:spPr bwMode="auto">
          <a:xfrm>
            <a:off x="203423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C732547-159F-74BF-A195-4ED90C74985A}"/>
              </a:ext>
            </a:extLst>
          </p:cNvPr>
          <p:cNvSpPr/>
          <p:nvPr/>
        </p:nvSpPr>
        <p:spPr bwMode="auto">
          <a:xfrm>
            <a:off x="580254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212235D-D9B2-C654-D931-53F68A28B698}"/>
              </a:ext>
            </a:extLst>
          </p:cNvPr>
          <p:cNvSpPr/>
          <p:nvPr/>
        </p:nvSpPr>
        <p:spPr bwMode="auto">
          <a:xfrm>
            <a:off x="612491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8B93B83-CAA9-A262-3C45-7E3F90B94F06}"/>
              </a:ext>
            </a:extLst>
          </p:cNvPr>
          <p:cNvSpPr/>
          <p:nvPr/>
        </p:nvSpPr>
        <p:spPr bwMode="auto">
          <a:xfrm>
            <a:off x="644729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A2BF01A-1A91-54F2-0089-01288C560B10}"/>
              </a:ext>
            </a:extLst>
          </p:cNvPr>
          <p:cNvSpPr/>
          <p:nvPr/>
        </p:nvSpPr>
        <p:spPr bwMode="auto">
          <a:xfrm>
            <a:off x="677579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</a:p>
        </p:txBody>
      </p:sp>
      <p:cxnSp>
        <p:nvCxnSpPr>
          <p:cNvPr id="32782" name="연결선: 꺾임 32781">
            <a:extLst>
              <a:ext uri="{FF2B5EF4-FFF2-40B4-BE49-F238E27FC236}">
                <a16:creationId xmlns:a16="http://schemas.microsoft.com/office/drawing/2014/main" id="{41708C8C-D55D-AFD5-C1FA-F0AAD3BA2851}"/>
              </a:ext>
            </a:extLst>
          </p:cNvPr>
          <p:cNvCxnSpPr>
            <a:cxnSpLocks/>
            <a:stCxn id="56" idx="0"/>
            <a:endCxn id="50" idx="0"/>
          </p:cNvCxnSpPr>
          <p:nvPr/>
        </p:nvCxnSpPr>
        <p:spPr bwMode="auto">
          <a:xfrm rot="5400000" flipH="1" flipV="1">
            <a:off x="2498686" y="2078616"/>
            <a:ext cx="8673" cy="1295876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67894AB-B789-8DE3-15B1-859D832D794A}"/>
              </a:ext>
            </a:extLst>
          </p:cNvPr>
          <p:cNvSpPr txBox="1"/>
          <p:nvPr/>
        </p:nvSpPr>
        <p:spPr>
          <a:xfrm>
            <a:off x="480644" y="3722021"/>
            <a:ext cx="669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ALFS</a:t>
            </a:r>
            <a:endParaRPr lang="ko-KR" altLang="en-US" dirty="0"/>
          </a:p>
        </p:txBody>
      </p:sp>
      <p:sp>
        <p:nvSpPr>
          <p:cNvPr id="32770" name="TextBox 32769">
            <a:extLst>
              <a:ext uri="{FF2B5EF4-FFF2-40B4-BE49-F238E27FC236}">
                <a16:creationId xmlns:a16="http://schemas.microsoft.com/office/drawing/2014/main" id="{26DA825F-EF33-45B4-B8D0-F4DA2F206331}"/>
              </a:ext>
            </a:extLst>
          </p:cNvPr>
          <p:cNvSpPr txBox="1"/>
          <p:nvPr/>
        </p:nvSpPr>
        <p:spPr>
          <a:xfrm>
            <a:off x="480645" y="4091354"/>
            <a:ext cx="669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AFTL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4712666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ALFS operation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0D02A9-CC29-C52C-1CCF-6F3A58FC5837}"/>
              </a:ext>
            </a:extLst>
          </p:cNvPr>
          <p:cNvSpPr/>
          <p:nvPr/>
        </p:nvSpPr>
        <p:spPr bwMode="auto">
          <a:xfrm>
            <a:off x="728277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551BB2-B438-C17D-5000-4B84028C2338}"/>
              </a:ext>
            </a:extLst>
          </p:cNvPr>
          <p:cNvSpPr/>
          <p:nvPr/>
        </p:nvSpPr>
        <p:spPr bwMode="auto">
          <a:xfrm>
            <a:off x="760514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B92627A-BA77-41B5-2AD9-AB7DAE169274}"/>
              </a:ext>
            </a:extLst>
          </p:cNvPr>
          <p:cNvSpPr/>
          <p:nvPr/>
        </p:nvSpPr>
        <p:spPr bwMode="auto">
          <a:xfrm>
            <a:off x="792752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98BB7B2-C604-C886-A7FB-3DF48B8086C6}"/>
              </a:ext>
            </a:extLst>
          </p:cNvPr>
          <p:cNvSpPr/>
          <p:nvPr/>
        </p:nvSpPr>
        <p:spPr bwMode="auto">
          <a:xfrm>
            <a:off x="825602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2BFDA2-52FB-A074-E77B-4BD0012DE5D1}"/>
              </a:ext>
            </a:extLst>
          </p:cNvPr>
          <p:cNvSpPr txBox="1"/>
          <p:nvPr/>
        </p:nvSpPr>
        <p:spPr>
          <a:xfrm>
            <a:off x="1172334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Check-point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0F1CEB-0F98-C6D9-D188-4CF63D58E679}"/>
              </a:ext>
            </a:extLst>
          </p:cNvPr>
          <p:cNvSpPr txBox="1"/>
          <p:nvPr/>
        </p:nvSpPr>
        <p:spPr>
          <a:xfrm>
            <a:off x="2875988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Inode</a:t>
            </a:r>
            <a:r>
              <a:rPr lang="en-US" altLang="ko-KR" sz="1400" dirty="0"/>
              <a:t>-map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DA042AE-2F43-DE98-AA4A-EBA8171EF7AB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92DAB63-A0E7-B91F-622A-9C72F4C21B52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EA7C84-A9A8-9CA4-1C11-3A8BB8290B56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823BF5-AF9C-B4D9-AD06-ACB571FF6CFC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79B841F-8080-37BF-4036-A9EC484C6B78}"/>
              </a:ext>
            </a:extLst>
          </p:cNvPr>
          <p:cNvSpPr/>
          <p:nvPr/>
        </p:nvSpPr>
        <p:spPr bwMode="auto">
          <a:xfrm>
            <a:off x="429748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765098-5AFA-D798-462A-79B5A4E68CB5}"/>
              </a:ext>
            </a:extLst>
          </p:cNvPr>
          <p:cNvSpPr/>
          <p:nvPr/>
        </p:nvSpPr>
        <p:spPr bwMode="auto">
          <a:xfrm>
            <a:off x="4619861" y="2730890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71D72B5-ADC5-263C-686E-429900D7227E}"/>
              </a:ext>
            </a:extLst>
          </p:cNvPr>
          <p:cNvSpPr/>
          <p:nvPr/>
        </p:nvSpPr>
        <p:spPr bwMode="auto">
          <a:xfrm>
            <a:off x="494223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1FCE6F1-F177-A592-B282-D06992230651}"/>
              </a:ext>
            </a:extLst>
          </p:cNvPr>
          <p:cNvSpPr/>
          <p:nvPr/>
        </p:nvSpPr>
        <p:spPr bwMode="auto">
          <a:xfrm>
            <a:off x="527074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95C9E35-EA1B-331C-08C5-FD5B7791A962}"/>
              </a:ext>
            </a:extLst>
          </p:cNvPr>
          <p:cNvSpPr/>
          <p:nvPr/>
        </p:nvSpPr>
        <p:spPr bwMode="auto">
          <a:xfrm>
            <a:off x="2679235" y="2722217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3DE341-712E-F1CF-F899-0CD7B4155EAD}"/>
              </a:ext>
            </a:extLst>
          </p:cNvPr>
          <p:cNvSpPr/>
          <p:nvPr/>
        </p:nvSpPr>
        <p:spPr bwMode="auto">
          <a:xfrm>
            <a:off x="300161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2D185F6-3C02-308E-6679-985DE49A6A0D}"/>
              </a:ext>
            </a:extLst>
          </p:cNvPr>
          <p:cNvSpPr/>
          <p:nvPr/>
        </p:nvSpPr>
        <p:spPr bwMode="auto">
          <a:xfrm>
            <a:off x="332398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40DF74D-91D5-206E-0391-065C158F42B1}"/>
              </a:ext>
            </a:extLst>
          </p:cNvPr>
          <p:cNvSpPr/>
          <p:nvPr/>
        </p:nvSpPr>
        <p:spPr bwMode="auto">
          <a:xfrm>
            <a:off x="365249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4256357-E92D-4C92-9DA5-60956A93BD28}"/>
              </a:ext>
            </a:extLst>
          </p:cNvPr>
          <p:cNvSpPr/>
          <p:nvPr/>
        </p:nvSpPr>
        <p:spPr bwMode="auto">
          <a:xfrm>
            <a:off x="1060984" y="2730890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5283C62-53F2-09F3-3A27-EB914C279E5B}"/>
              </a:ext>
            </a:extLst>
          </p:cNvPr>
          <p:cNvSpPr/>
          <p:nvPr/>
        </p:nvSpPr>
        <p:spPr bwMode="auto">
          <a:xfrm>
            <a:off x="1383359" y="2730890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6CC883D-A83F-7E87-1C88-ACEF1363C070}"/>
              </a:ext>
            </a:extLst>
          </p:cNvPr>
          <p:cNvSpPr/>
          <p:nvPr/>
        </p:nvSpPr>
        <p:spPr bwMode="auto">
          <a:xfrm>
            <a:off x="170573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1A8C1E1-5255-2D4E-2C1B-7957690595E2}"/>
              </a:ext>
            </a:extLst>
          </p:cNvPr>
          <p:cNvSpPr/>
          <p:nvPr/>
        </p:nvSpPr>
        <p:spPr bwMode="auto">
          <a:xfrm>
            <a:off x="203423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0651D1-372C-2A50-D762-874EA581E8F9}"/>
              </a:ext>
            </a:extLst>
          </p:cNvPr>
          <p:cNvSpPr txBox="1"/>
          <p:nvPr/>
        </p:nvSpPr>
        <p:spPr>
          <a:xfrm>
            <a:off x="429748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0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1CA37E-C6E9-DFA6-8B54-0F3C024D8AEE}"/>
              </a:ext>
            </a:extLst>
          </p:cNvPr>
          <p:cNvSpPr txBox="1"/>
          <p:nvPr/>
        </p:nvSpPr>
        <p:spPr>
          <a:xfrm>
            <a:off x="5743530" y="1990726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1</a:t>
            </a:r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48110C-BFF0-8D09-2715-215363F8E2DD}"/>
              </a:ext>
            </a:extLst>
          </p:cNvPr>
          <p:cNvSpPr txBox="1"/>
          <p:nvPr/>
        </p:nvSpPr>
        <p:spPr>
          <a:xfrm>
            <a:off x="722109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2</a:t>
            </a: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4CA990-CD86-13D0-2F4F-352E5730F4B7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38E6FF-3AB7-1103-DEA2-9C87571E8145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AA13E9-65F9-5359-23EB-EE6D8FD67499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5C71FD-C326-EDAE-983A-B7F2553F076F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</a:p>
        </p:txBody>
      </p:sp>
      <p:cxnSp>
        <p:nvCxnSpPr>
          <p:cNvPr id="32779" name="직선 연결선 32778">
            <a:extLst>
              <a:ext uri="{FF2B5EF4-FFF2-40B4-BE49-F238E27FC236}">
                <a16:creationId xmlns:a16="http://schemas.microsoft.com/office/drawing/2014/main" id="{8F685CB0-C913-7E2B-B684-B1B3F7B08A5F}"/>
              </a:ext>
            </a:extLst>
          </p:cNvPr>
          <p:cNvCxnSpPr>
            <a:cxnSpLocks/>
          </p:cNvCxnSpPr>
          <p:nvPr/>
        </p:nvCxnSpPr>
        <p:spPr bwMode="auto">
          <a:xfrm>
            <a:off x="527538" y="4091354"/>
            <a:ext cx="808306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9B8BC5-0480-FF87-06C8-DE73EC86E79D}"/>
              </a:ext>
            </a:extLst>
          </p:cNvPr>
          <p:cNvSpPr/>
          <p:nvPr/>
        </p:nvSpPr>
        <p:spPr bwMode="auto">
          <a:xfrm>
            <a:off x="7282772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EAF32F7-8B53-1168-DAD5-FD5388164AAC}"/>
              </a:ext>
            </a:extLst>
          </p:cNvPr>
          <p:cNvSpPr/>
          <p:nvPr/>
        </p:nvSpPr>
        <p:spPr bwMode="auto">
          <a:xfrm>
            <a:off x="7605147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B2585C-2D67-5DBA-0D5A-DA3C19319D05}"/>
              </a:ext>
            </a:extLst>
          </p:cNvPr>
          <p:cNvSpPr/>
          <p:nvPr/>
        </p:nvSpPr>
        <p:spPr bwMode="auto">
          <a:xfrm>
            <a:off x="7927522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555FCA-D847-2BA6-78EA-F8743E3912C3}"/>
              </a:ext>
            </a:extLst>
          </p:cNvPr>
          <p:cNvSpPr/>
          <p:nvPr/>
        </p:nvSpPr>
        <p:spPr bwMode="auto">
          <a:xfrm>
            <a:off x="8256027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E86B0FC-1007-9873-2E68-1021D91BA937}"/>
              </a:ext>
            </a:extLst>
          </p:cNvPr>
          <p:cNvSpPr/>
          <p:nvPr/>
        </p:nvSpPr>
        <p:spPr bwMode="auto">
          <a:xfrm>
            <a:off x="580254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C7AED2D-F3D4-DF90-4CC2-F33B95AF4128}"/>
              </a:ext>
            </a:extLst>
          </p:cNvPr>
          <p:cNvSpPr/>
          <p:nvPr/>
        </p:nvSpPr>
        <p:spPr bwMode="auto">
          <a:xfrm>
            <a:off x="612491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C9F3897-BDAA-C7B9-5137-4209C0674F1F}"/>
              </a:ext>
            </a:extLst>
          </p:cNvPr>
          <p:cNvSpPr/>
          <p:nvPr/>
        </p:nvSpPr>
        <p:spPr bwMode="auto">
          <a:xfrm>
            <a:off x="644729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809F7B5-1C73-3016-6B38-E89BABD04753}"/>
              </a:ext>
            </a:extLst>
          </p:cNvPr>
          <p:cNvSpPr/>
          <p:nvPr/>
        </p:nvSpPr>
        <p:spPr bwMode="auto">
          <a:xfrm>
            <a:off x="677579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4FB7E70-2142-B148-5370-0BFEE495732F}"/>
              </a:ext>
            </a:extLst>
          </p:cNvPr>
          <p:cNvSpPr/>
          <p:nvPr/>
        </p:nvSpPr>
        <p:spPr bwMode="auto">
          <a:xfrm>
            <a:off x="4297486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6E25B49-E68B-8E9B-C612-5238ACD28E9C}"/>
              </a:ext>
            </a:extLst>
          </p:cNvPr>
          <p:cNvSpPr/>
          <p:nvPr/>
        </p:nvSpPr>
        <p:spPr bwMode="auto">
          <a:xfrm>
            <a:off x="4619861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8A90996-1344-D9DB-2796-5C222C2C70F5}"/>
              </a:ext>
            </a:extLst>
          </p:cNvPr>
          <p:cNvSpPr/>
          <p:nvPr/>
        </p:nvSpPr>
        <p:spPr bwMode="auto">
          <a:xfrm>
            <a:off x="4942236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09AAD2F-790D-4B81-EDD8-990B271896F0}"/>
              </a:ext>
            </a:extLst>
          </p:cNvPr>
          <p:cNvSpPr/>
          <p:nvPr/>
        </p:nvSpPr>
        <p:spPr bwMode="auto">
          <a:xfrm>
            <a:off x="5270741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5E17FA3-FF7A-B7F3-0A44-F0EE4407F1FF}"/>
              </a:ext>
            </a:extLst>
          </p:cNvPr>
          <p:cNvSpPr/>
          <p:nvPr/>
        </p:nvSpPr>
        <p:spPr bwMode="auto">
          <a:xfrm>
            <a:off x="2679235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7A5D877-F26A-FFCF-5C4C-E8FA4968B828}"/>
              </a:ext>
            </a:extLst>
          </p:cNvPr>
          <p:cNvSpPr/>
          <p:nvPr/>
        </p:nvSpPr>
        <p:spPr bwMode="auto">
          <a:xfrm>
            <a:off x="3001610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D91B49B-B9D5-64FA-E4A3-EA706F9B8F1D}"/>
              </a:ext>
            </a:extLst>
          </p:cNvPr>
          <p:cNvSpPr/>
          <p:nvPr/>
        </p:nvSpPr>
        <p:spPr bwMode="auto">
          <a:xfrm>
            <a:off x="3323985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ko-KR" sz="1200" dirty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2C6DCE6-466F-961F-E6F1-23CDDC47E7E9}"/>
              </a:ext>
            </a:extLst>
          </p:cNvPr>
          <p:cNvSpPr/>
          <p:nvPr/>
        </p:nvSpPr>
        <p:spPr bwMode="auto">
          <a:xfrm>
            <a:off x="3652490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1B26624-B87C-5809-6DBF-04792D90AE91}"/>
              </a:ext>
            </a:extLst>
          </p:cNvPr>
          <p:cNvSpPr/>
          <p:nvPr/>
        </p:nvSpPr>
        <p:spPr bwMode="auto">
          <a:xfrm>
            <a:off x="106098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6215039-9697-C808-53DD-78046B86A100}"/>
              </a:ext>
            </a:extLst>
          </p:cNvPr>
          <p:cNvSpPr/>
          <p:nvPr/>
        </p:nvSpPr>
        <p:spPr bwMode="auto">
          <a:xfrm>
            <a:off x="138335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DE8D63D-F2A0-0E63-34FE-FFF9393E5060}"/>
              </a:ext>
            </a:extLst>
          </p:cNvPr>
          <p:cNvSpPr/>
          <p:nvPr/>
        </p:nvSpPr>
        <p:spPr bwMode="auto">
          <a:xfrm>
            <a:off x="170573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CP3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55559C-3474-5222-E924-95DF7BED3BBF}"/>
              </a:ext>
            </a:extLst>
          </p:cNvPr>
          <p:cNvSpPr/>
          <p:nvPr/>
        </p:nvSpPr>
        <p:spPr bwMode="auto">
          <a:xfrm>
            <a:off x="203423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C732547-159F-74BF-A195-4ED90C74985A}"/>
              </a:ext>
            </a:extLst>
          </p:cNvPr>
          <p:cNvSpPr/>
          <p:nvPr/>
        </p:nvSpPr>
        <p:spPr bwMode="auto">
          <a:xfrm>
            <a:off x="580254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212235D-D9B2-C654-D931-53F68A28B698}"/>
              </a:ext>
            </a:extLst>
          </p:cNvPr>
          <p:cNvSpPr/>
          <p:nvPr/>
        </p:nvSpPr>
        <p:spPr bwMode="auto">
          <a:xfrm>
            <a:off x="612491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8B93B83-CAA9-A262-3C45-7E3F90B94F06}"/>
              </a:ext>
            </a:extLst>
          </p:cNvPr>
          <p:cNvSpPr/>
          <p:nvPr/>
        </p:nvSpPr>
        <p:spPr bwMode="auto">
          <a:xfrm>
            <a:off x="644729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A2BF01A-1A91-54F2-0089-01288C560B10}"/>
              </a:ext>
            </a:extLst>
          </p:cNvPr>
          <p:cNvSpPr/>
          <p:nvPr/>
        </p:nvSpPr>
        <p:spPr bwMode="auto">
          <a:xfrm>
            <a:off x="677579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9859ABD-0264-3D66-4128-F553990982EB}"/>
              </a:ext>
            </a:extLst>
          </p:cNvPr>
          <p:cNvSpPr/>
          <p:nvPr/>
        </p:nvSpPr>
        <p:spPr bwMode="auto">
          <a:xfrm>
            <a:off x="691662" y="1688123"/>
            <a:ext cx="3453095" cy="2033894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2770A3-C8C7-FF7C-3AAE-21A44E580A94}"/>
              </a:ext>
            </a:extLst>
          </p:cNvPr>
          <p:cNvSpPr txBox="1"/>
          <p:nvPr/>
        </p:nvSpPr>
        <p:spPr>
          <a:xfrm>
            <a:off x="480644" y="3722021"/>
            <a:ext cx="669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ALFS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7D8DE7-83A1-E96B-B786-71C27B47B30B}"/>
              </a:ext>
            </a:extLst>
          </p:cNvPr>
          <p:cNvSpPr txBox="1"/>
          <p:nvPr/>
        </p:nvSpPr>
        <p:spPr>
          <a:xfrm>
            <a:off x="480645" y="4091354"/>
            <a:ext cx="669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AFTL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A0686F-1704-6F8C-260A-525FC763BBCB}"/>
              </a:ext>
            </a:extLst>
          </p:cNvPr>
          <p:cNvSpPr txBox="1"/>
          <p:nvPr/>
        </p:nvSpPr>
        <p:spPr>
          <a:xfrm>
            <a:off x="996461" y="1346200"/>
            <a:ext cx="2860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No-</a:t>
            </a:r>
            <a:r>
              <a:rPr lang="en-US" altLang="ko-KR" dirty="0" err="1"/>
              <a:t>inplace</a:t>
            </a:r>
            <a:r>
              <a:rPr lang="en-US" altLang="ko-KR" dirty="0"/>
              <a:t> update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4295825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ALFS operation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0D02A9-CC29-C52C-1CCF-6F3A58FC5837}"/>
              </a:ext>
            </a:extLst>
          </p:cNvPr>
          <p:cNvSpPr/>
          <p:nvPr/>
        </p:nvSpPr>
        <p:spPr bwMode="auto">
          <a:xfrm>
            <a:off x="728277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551BB2-B438-C17D-5000-4B84028C2338}"/>
              </a:ext>
            </a:extLst>
          </p:cNvPr>
          <p:cNvSpPr/>
          <p:nvPr/>
        </p:nvSpPr>
        <p:spPr bwMode="auto">
          <a:xfrm>
            <a:off x="760514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B92627A-BA77-41B5-2AD9-AB7DAE169274}"/>
              </a:ext>
            </a:extLst>
          </p:cNvPr>
          <p:cNvSpPr/>
          <p:nvPr/>
        </p:nvSpPr>
        <p:spPr bwMode="auto">
          <a:xfrm>
            <a:off x="792752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98BB7B2-C604-C886-A7FB-3DF48B8086C6}"/>
              </a:ext>
            </a:extLst>
          </p:cNvPr>
          <p:cNvSpPr/>
          <p:nvPr/>
        </p:nvSpPr>
        <p:spPr bwMode="auto">
          <a:xfrm>
            <a:off x="825602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2BFDA2-52FB-A074-E77B-4BD0012DE5D1}"/>
              </a:ext>
            </a:extLst>
          </p:cNvPr>
          <p:cNvSpPr txBox="1"/>
          <p:nvPr/>
        </p:nvSpPr>
        <p:spPr>
          <a:xfrm>
            <a:off x="1172334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Check-point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0F1CEB-0F98-C6D9-D188-4CF63D58E679}"/>
              </a:ext>
            </a:extLst>
          </p:cNvPr>
          <p:cNvSpPr txBox="1"/>
          <p:nvPr/>
        </p:nvSpPr>
        <p:spPr>
          <a:xfrm>
            <a:off x="2875988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Inode</a:t>
            </a:r>
            <a:r>
              <a:rPr lang="en-US" altLang="ko-KR" sz="1400" dirty="0"/>
              <a:t>-map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DA042AE-2F43-DE98-AA4A-EBA8171EF7AB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92DAB63-A0E7-B91F-622A-9C72F4C21B52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EA7C84-A9A8-9CA4-1C11-3A8BB8290B56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823BF5-AF9C-B4D9-AD06-ACB571FF6CFC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79B841F-8080-37BF-4036-A9EC484C6B78}"/>
              </a:ext>
            </a:extLst>
          </p:cNvPr>
          <p:cNvSpPr/>
          <p:nvPr/>
        </p:nvSpPr>
        <p:spPr bwMode="auto">
          <a:xfrm>
            <a:off x="429748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765098-5AFA-D798-462A-79B5A4E68CB5}"/>
              </a:ext>
            </a:extLst>
          </p:cNvPr>
          <p:cNvSpPr/>
          <p:nvPr/>
        </p:nvSpPr>
        <p:spPr bwMode="auto">
          <a:xfrm>
            <a:off x="4619861" y="2730890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71D72B5-ADC5-263C-686E-429900D7227E}"/>
              </a:ext>
            </a:extLst>
          </p:cNvPr>
          <p:cNvSpPr/>
          <p:nvPr/>
        </p:nvSpPr>
        <p:spPr bwMode="auto">
          <a:xfrm>
            <a:off x="494223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1FCE6F1-F177-A592-B282-D06992230651}"/>
              </a:ext>
            </a:extLst>
          </p:cNvPr>
          <p:cNvSpPr/>
          <p:nvPr/>
        </p:nvSpPr>
        <p:spPr bwMode="auto">
          <a:xfrm>
            <a:off x="527074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95C9E35-EA1B-331C-08C5-FD5B7791A962}"/>
              </a:ext>
            </a:extLst>
          </p:cNvPr>
          <p:cNvSpPr/>
          <p:nvPr/>
        </p:nvSpPr>
        <p:spPr bwMode="auto">
          <a:xfrm>
            <a:off x="2679235" y="2722217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3DE341-712E-F1CF-F899-0CD7B4155EAD}"/>
              </a:ext>
            </a:extLst>
          </p:cNvPr>
          <p:cNvSpPr/>
          <p:nvPr/>
        </p:nvSpPr>
        <p:spPr bwMode="auto">
          <a:xfrm>
            <a:off x="300161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2D185F6-3C02-308E-6679-985DE49A6A0D}"/>
              </a:ext>
            </a:extLst>
          </p:cNvPr>
          <p:cNvSpPr/>
          <p:nvPr/>
        </p:nvSpPr>
        <p:spPr bwMode="auto">
          <a:xfrm>
            <a:off x="332398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40DF74D-91D5-206E-0391-065C158F42B1}"/>
              </a:ext>
            </a:extLst>
          </p:cNvPr>
          <p:cNvSpPr/>
          <p:nvPr/>
        </p:nvSpPr>
        <p:spPr bwMode="auto">
          <a:xfrm>
            <a:off x="365249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4256357-E92D-4C92-9DA5-60956A93BD28}"/>
              </a:ext>
            </a:extLst>
          </p:cNvPr>
          <p:cNvSpPr/>
          <p:nvPr/>
        </p:nvSpPr>
        <p:spPr bwMode="auto">
          <a:xfrm>
            <a:off x="1060984" y="2730890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5283C62-53F2-09F3-3A27-EB914C279E5B}"/>
              </a:ext>
            </a:extLst>
          </p:cNvPr>
          <p:cNvSpPr/>
          <p:nvPr/>
        </p:nvSpPr>
        <p:spPr bwMode="auto">
          <a:xfrm>
            <a:off x="1383359" y="2730890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6CC883D-A83F-7E87-1C88-ACEF1363C070}"/>
              </a:ext>
            </a:extLst>
          </p:cNvPr>
          <p:cNvSpPr/>
          <p:nvPr/>
        </p:nvSpPr>
        <p:spPr bwMode="auto">
          <a:xfrm>
            <a:off x="170573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1A8C1E1-5255-2D4E-2C1B-7957690595E2}"/>
              </a:ext>
            </a:extLst>
          </p:cNvPr>
          <p:cNvSpPr/>
          <p:nvPr/>
        </p:nvSpPr>
        <p:spPr bwMode="auto">
          <a:xfrm>
            <a:off x="203423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0651D1-372C-2A50-D762-874EA581E8F9}"/>
              </a:ext>
            </a:extLst>
          </p:cNvPr>
          <p:cNvSpPr txBox="1"/>
          <p:nvPr/>
        </p:nvSpPr>
        <p:spPr>
          <a:xfrm>
            <a:off x="429748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0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1CA37E-C6E9-DFA6-8B54-0F3C024D8AEE}"/>
              </a:ext>
            </a:extLst>
          </p:cNvPr>
          <p:cNvSpPr txBox="1"/>
          <p:nvPr/>
        </p:nvSpPr>
        <p:spPr>
          <a:xfrm>
            <a:off x="5743530" y="1990726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1</a:t>
            </a:r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48110C-BFF0-8D09-2715-215363F8E2DD}"/>
              </a:ext>
            </a:extLst>
          </p:cNvPr>
          <p:cNvSpPr txBox="1"/>
          <p:nvPr/>
        </p:nvSpPr>
        <p:spPr>
          <a:xfrm>
            <a:off x="722109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2</a:t>
            </a: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4CA990-CD86-13D0-2F4F-352E5730F4B7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38E6FF-3AB7-1103-DEA2-9C87571E8145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AA13E9-65F9-5359-23EB-EE6D8FD67499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5C71FD-C326-EDAE-983A-B7F2553F076F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</a:p>
        </p:txBody>
      </p:sp>
      <p:sp>
        <p:nvSpPr>
          <p:cNvPr id="32773" name="TextBox 32772">
            <a:extLst>
              <a:ext uri="{FF2B5EF4-FFF2-40B4-BE49-F238E27FC236}">
                <a16:creationId xmlns:a16="http://schemas.microsoft.com/office/drawing/2014/main" id="{35B256D2-D4BB-984D-9B60-A3804E3FFFA6}"/>
              </a:ext>
            </a:extLst>
          </p:cNvPr>
          <p:cNvSpPr txBox="1"/>
          <p:nvPr/>
        </p:nvSpPr>
        <p:spPr>
          <a:xfrm>
            <a:off x="3566282" y="5995167"/>
            <a:ext cx="240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NO Garbage Collection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32779" name="직선 연결선 32778">
            <a:extLst>
              <a:ext uri="{FF2B5EF4-FFF2-40B4-BE49-F238E27FC236}">
                <a16:creationId xmlns:a16="http://schemas.microsoft.com/office/drawing/2014/main" id="{8F685CB0-C913-7E2B-B684-B1B3F7B08A5F}"/>
              </a:ext>
            </a:extLst>
          </p:cNvPr>
          <p:cNvCxnSpPr>
            <a:cxnSpLocks/>
          </p:cNvCxnSpPr>
          <p:nvPr/>
        </p:nvCxnSpPr>
        <p:spPr bwMode="auto">
          <a:xfrm>
            <a:off x="527538" y="4091354"/>
            <a:ext cx="808306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9B8BC5-0480-FF87-06C8-DE73EC86E79D}"/>
              </a:ext>
            </a:extLst>
          </p:cNvPr>
          <p:cNvSpPr/>
          <p:nvPr/>
        </p:nvSpPr>
        <p:spPr bwMode="auto">
          <a:xfrm>
            <a:off x="7282772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EAF32F7-8B53-1168-DAD5-FD5388164AAC}"/>
              </a:ext>
            </a:extLst>
          </p:cNvPr>
          <p:cNvSpPr/>
          <p:nvPr/>
        </p:nvSpPr>
        <p:spPr bwMode="auto">
          <a:xfrm>
            <a:off x="7605147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B2585C-2D67-5DBA-0D5A-DA3C19319D05}"/>
              </a:ext>
            </a:extLst>
          </p:cNvPr>
          <p:cNvSpPr/>
          <p:nvPr/>
        </p:nvSpPr>
        <p:spPr bwMode="auto">
          <a:xfrm>
            <a:off x="7927522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555FCA-D847-2BA6-78EA-F8743E3912C3}"/>
              </a:ext>
            </a:extLst>
          </p:cNvPr>
          <p:cNvSpPr/>
          <p:nvPr/>
        </p:nvSpPr>
        <p:spPr bwMode="auto">
          <a:xfrm>
            <a:off x="8256027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E86B0FC-1007-9873-2E68-1021D91BA937}"/>
              </a:ext>
            </a:extLst>
          </p:cNvPr>
          <p:cNvSpPr/>
          <p:nvPr/>
        </p:nvSpPr>
        <p:spPr bwMode="auto">
          <a:xfrm>
            <a:off x="580254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C7AED2D-F3D4-DF90-4CC2-F33B95AF4128}"/>
              </a:ext>
            </a:extLst>
          </p:cNvPr>
          <p:cNvSpPr/>
          <p:nvPr/>
        </p:nvSpPr>
        <p:spPr bwMode="auto">
          <a:xfrm>
            <a:off x="612491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C9F3897-BDAA-C7B9-5137-4209C0674F1F}"/>
              </a:ext>
            </a:extLst>
          </p:cNvPr>
          <p:cNvSpPr/>
          <p:nvPr/>
        </p:nvSpPr>
        <p:spPr bwMode="auto">
          <a:xfrm>
            <a:off x="644729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809F7B5-1C73-3016-6B38-E89BABD04753}"/>
              </a:ext>
            </a:extLst>
          </p:cNvPr>
          <p:cNvSpPr/>
          <p:nvPr/>
        </p:nvSpPr>
        <p:spPr bwMode="auto">
          <a:xfrm>
            <a:off x="677579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4FB7E70-2142-B148-5370-0BFEE495732F}"/>
              </a:ext>
            </a:extLst>
          </p:cNvPr>
          <p:cNvSpPr/>
          <p:nvPr/>
        </p:nvSpPr>
        <p:spPr bwMode="auto">
          <a:xfrm>
            <a:off x="4297486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6E25B49-E68B-8E9B-C612-5238ACD28E9C}"/>
              </a:ext>
            </a:extLst>
          </p:cNvPr>
          <p:cNvSpPr/>
          <p:nvPr/>
        </p:nvSpPr>
        <p:spPr bwMode="auto">
          <a:xfrm>
            <a:off x="4619861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8A90996-1344-D9DB-2796-5C222C2C70F5}"/>
              </a:ext>
            </a:extLst>
          </p:cNvPr>
          <p:cNvSpPr/>
          <p:nvPr/>
        </p:nvSpPr>
        <p:spPr bwMode="auto">
          <a:xfrm>
            <a:off x="4942236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09AAD2F-790D-4B81-EDD8-990B271896F0}"/>
              </a:ext>
            </a:extLst>
          </p:cNvPr>
          <p:cNvSpPr/>
          <p:nvPr/>
        </p:nvSpPr>
        <p:spPr bwMode="auto">
          <a:xfrm>
            <a:off x="5270741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5E17FA3-FF7A-B7F3-0A44-F0EE4407F1FF}"/>
              </a:ext>
            </a:extLst>
          </p:cNvPr>
          <p:cNvSpPr/>
          <p:nvPr/>
        </p:nvSpPr>
        <p:spPr bwMode="auto">
          <a:xfrm>
            <a:off x="2679235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7A5D877-F26A-FFCF-5C4C-E8FA4968B828}"/>
              </a:ext>
            </a:extLst>
          </p:cNvPr>
          <p:cNvSpPr/>
          <p:nvPr/>
        </p:nvSpPr>
        <p:spPr bwMode="auto">
          <a:xfrm>
            <a:off x="3001610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D91B49B-B9D5-64FA-E4A3-EA706F9B8F1D}"/>
              </a:ext>
            </a:extLst>
          </p:cNvPr>
          <p:cNvSpPr/>
          <p:nvPr/>
        </p:nvSpPr>
        <p:spPr bwMode="auto">
          <a:xfrm>
            <a:off x="3323985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2C6DCE6-466F-961F-E6F1-23CDDC47E7E9}"/>
              </a:ext>
            </a:extLst>
          </p:cNvPr>
          <p:cNvSpPr/>
          <p:nvPr/>
        </p:nvSpPr>
        <p:spPr bwMode="auto">
          <a:xfrm>
            <a:off x="3652490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1B26624-B87C-5809-6DBF-04792D90AE91}"/>
              </a:ext>
            </a:extLst>
          </p:cNvPr>
          <p:cNvSpPr/>
          <p:nvPr/>
        </p:nvSpPr>
        <p:spPr bwMode="auto">
          <a:xfrm>
            <a:off x="106098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6215039-9697-C808-53DD-78046B86A100}"/>
              </a:ext>
            </a:extLst>
          </p:cNvPr>
          <p:cNvSpPr/>
          <p:nvPr/>
        </p:nvSpPr>
        <p:spPr bwMode="auto">
          <a:xfrm>
            <a:off x="138335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DE8D63D-F2A0-0E63-34FE-FFF9393E5060}"/>
              </a:ext>
            </a:extLst>
          </p:cNvPr>
          <p:cNvSpPr/>
          <p:nvPr/>
        </p:nvSpPr>
        <p:spPr bwMode="auto">
          <a:xfrm>
            <a:off x="170573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CP3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55559C-3474-5222-E924-95DF7BED3BBF}"/>
              </a:ext>
            </a:extLst>
          </p:cNvPr>
          <p:cNvSpPr/>
          <p:nvPr/>
        </p:nvSpPr>
        <p:spPr bwMode="auto">
          <a:xfrm>
            <a:off x="203423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C732547-159F-74BF-A195-4ED90C74985A}"/>
              </a:ext>
            </a:extLst>
          </p:cNvPr>
          <p:cNvSpPr/>
          <p:nvPr/>
        </p:nvSpPr>
        <p:spPr bwMode="auto">
          <a:xfrm>
            <a:off x="580254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212235D-D9B2-C654-D931-53F68A28B698}"/>
              </a:ext>
            </a:extLst>
          </p:cNvPr>
          <p:cNvSpPr/>
          <p:nvPr/>
        </p:nvSpPr>
        <p:spPr bwMode="auto">
          <a:xfrm>
            <a:off x="612491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8B93B83-CAA9-A262-3C45-7E3F90B94F06}"/>
              </a:ext>
            </a:extLst>
          </p:cNvPr>
          <p:cNvSpPr/>
          <p:nvPr/>
        </p:nvSpPr>
        <p:spPr bwMode="auto">
          <a:xfrm>
            <a:off x="644729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A2BF01A-1A91-54F2-0089-01288C560B10}"/>
              </a:ext>
            </a:extLst>
          </p:cNvPr>
          <p:cNvSpPr/>
          <p:nvPr/>
        </p:nvSpPr>
        <p:spPr bwMode="auto">
          <a:xfrm>
            <a:off x="677579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0F4B20-52AA-03B8-274C-0542989032E4}"/>
              </a:ext>
            </a:extLst>
          </p:cNvPr>
          <p:cNvSpPr txBox="1"/>
          <p:nvPr/>
        </p:nvSpPr>
        <p:spPr>
          <a:xfrm>
            <a:off x="480644" y="3722021"/>
            <a:ext cx="669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ALFS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74EC2F-F984-09A5-6567-A2CE23FE6AA8}"/>
              </a:ext>
            </a:extLst>
          </p:cNvPr>
          <p:cNvSpPr txBox="1"/>
          <p:nvPr/>
        </p:nvSpPr>
        <p:spPr>
          <a:xfrm>
            <a:off x="480645" y="4091354"/>
            <a:ext cx="669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AFTL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3155384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ALFS operation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0D02A9-CC29-C52C-1CCF-6F3A58FC5837}"/>
              </a:ext>
            </a:extLst>
          </p:cNvPr>
          <p:cNvSpPr/>
          <p:nvPr/>
        </p:nvSpPr>
        <p:spPr bwMode="auto">
          <a:xfrm>
            <a:off x="728277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551BB2-B438-C17D-5000-4B84028C2338}"/>
              </a:ext>
            </a:extLst>
          </p:cNvPr>
          <p:cNvSpPr/>
          <p:nvPr/>
        </p:nvSpPr>
        <p:spPr bwMode="auto">
          <a:xfrm>
            <a:off x="760514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B92627A-BA77-41B5-2AD9-AB7DAE169274}"/>
              </a:ext>
            </a:extLst>
          </p:cNvPr>
          <p:cNvSpPr/>
          <p:nvPr/>
        </p:nvSpPr>
        <p:spPr bwMode="auto">
          <a:xfrm>
            <a:off x="792752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98BB7B2-C604-C886-A7FB-3DF48B8086C6}"/>
              </a:ext>
            </a:extLst>
          </p:cNvPr>
          <p:cNvSpPr/>
          <p:nvPr/>
        </p:nvSpPr>
        <p:spPr bwMode="auto">
          <a:xfrm>
            <a:off x="825602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2BFDA2-52FB-A074-E77B-4BD0012DE5D1}"/>
              </a:ext>
            </a:extLst>
          </p:cNvPr>
          <p:cNvSpPr txBox="1"/>
          <p:nvPr/>
        </p:nvSpPr>
        <p:spPr>
          <a:xfrm>
            <a:off x="1172334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Check-point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0F1CEB-0F98-C6D9-D188-4CF63D58E679}"/>
              </a:ext>
            </a:extLst>
          </p:cNvPr>
          <p:cNvSpPr txBox="1"/>
          <p:nvPr/>
        </p:nvSpPr>
        <p:spPr>
          <a:xfrm>
            <a:off x="2875988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Inode</a:t>
            </a:r>
            <a:r>
              <a:rPr lang="en-US" altLang="ko-KR" sz="1400" dirty="0"/>
              <a:t>-map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DA042AE-2F43-DE98-AA4A-EBA8171EF7AB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92DAB63-A0E7-B91F-622A-9C72F4C21B52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EA7C84-A9A8-9CA4-1C11-3A8BB8290B56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823BF5-AF9C-B4D9-AD06-ACB571FF6CFC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79B841F-8080-37BF-4036-A9EC484C6B78}"/>
              </a:ext>
            </a:extLst>
          </p:cNvPr>
          <p:cNvSpPr/>
          <p:nvPr/>
        </p:nvSpPr>
        <p:spPr bwMode="auto">
          <a:xfrm>
            <a:off x="429748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765098-5AFA-D798-462A-79B5A4E68CB5}"/>
              </a:ext>
            </a:extLst>
          </p:cNvPr>
          <p:cNvSpPr/>
          <p:nvPr/>
        </p:nvSpPr>
        <p:spPr bwMode="auto">
          <a:xfrm>
            <a:off x="4619861" y="2730890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71D72B5-ADC5-263C-686E-429900D7227E}"/>
              </a:ext>
            </a:extLst>
          </p:cNvPr>
          <p:cNvSpPr/>
          <p:nvPr/>
        </p:nvSpPr>
        <p:spPr bwMode="auto">
          <a:xfrm>
            <a:off x="494223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1FCE6F1-F177-A592-B282-D06992230651}"/>
              </a:ext>
            </a:extLst>
          </p:cNvPr>
          <p:cNvSpPr/>
          <p:nvPr/>
        </p:nvSpPr>
        <p:spPr bwMode="auto">
          <a:xfrm>
            <a:off x="527074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95C9E35-EA1B-331C-08C5-FD5B7791A962}"/>
              </a:ext>
            </a:extLst>
          </p:cNvPr>
          <p:cNvSpPr/>
          <p:nvPr/>
        </p:nvSpPr>
        <p:spPr bwMode="auto">
          <a:xfrm>
            <a:off x="2679235" y="2722217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3DE341-712E-F1CF-F899-0CD7B4155EAD}"/>
              </a:ext>
            </a:extLst>
          </p:cNvPr>
          <p:cNvSpPr/>
          <p:nvPr/>
        </p:nvSpPr>
        <p:spPr bwMode="auto">
          <a:xfrm>
            <a:off x="300161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2D185F6-3C02-308E-6679-985DE49A6A0D}"/>
              </a:ext>
            </a:extLst>
          </p:cNvPr>
          <p:cNvSpPr/>
          <p:nvPr/>
        </p:nvSpPr>
        <p:spPr bwMode="auto">
          <a:xfrm>
            <a:off x="332398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40DF74D-91D5-206E-0391-065C158F42B1}"/>
              </a:ext>
            </a:extLst>
          </p:cNvPr>
          <p:cNvSpPr/>
          <p:nvPr/>
        </p:nvSpPr>
        <p:spPr bwMode="auto">
          <a:xfrm>
            <a:off x="365249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4256357-E92D-4C92-9DA5-60956A93BD28}"/>
              </a:ext>
            </a:extLst>
          </p:cNvPr>
          <p:cNvSpPr/>
          <p:nvPr/>
        </p:nvSpPr>
        <p:spPr bwMode="auto">
          <a:xfrm>
            <a:off x="1060984" y="2730890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5283C62-53F2-09F3-3A27-EB914C279E5B}"/>
              </a:ext>
            </a:extLst>
          </p:cNvPr>
          <p:cNvSpPr/>
          <p:nvPr/>
        </p:nvSpPr>
        <p:spPr bwMode="auto">
          <a:xfrm>
            <a:off x="1383359" y="2730890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6CC883D-A83F-7E87-1C88-ACEF1363C070}"/>
              </a:ext>
            </a:extLst>
          </p:cNvPr>
          <p:cNvSpPr/>
          <p:nvPr/>
        </p:nvSpPr>
        <p:spPr bwMode="auto">
          <a:xfrm>
            <a:off x="170573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1A8C1E1-5255-2D4E-2C1B-7957690595E2}"/>
              </a:ext>
            </a:extLst>
          </p:cNvPr>
          <p:cNvSpPr/>
          <p:nvPr/>
        </p:nvSpPr>
        <p:spPr bwMode="auto">
          <a:xfrm>
            <a:off x="203423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0651D1-372C-2A50-D762-874EA581E8F9}"/>
              </a:ext>
            </a:extLst>
          </p:cNvPr>
          <p:cNvSpPr txBox="1"/>
          <p:nvPr/>
        </p:nvSpPr>
        <p:spPr>
          <a:xfrm>
            <a:off x="429748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0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1CA37E-C6E9-DFA6-8B54-0F3C024D8AEE}"/>
              </a:ext>
            </a:extLst>
          </p:cNvPr>
          <p:cNvSpPr txBox="1"/>
          <p:nvPr/>
        </p:nvSpPr>
        <p:spPr>
          <a:xfrm>
            <a:off x="5743530" y="1990726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1</a:t>
            </a:r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48110C-BFF0-8D09-2715-215363F8E2DD}"/>
              </a:ext>
            </a:extLst>
          </p:cNvPr>
          <p:cNvSpPr txBox="1"/>
          <p:nvPr/>
        </p:nvSpPr>
        <p:spPr>
          <a:xfrm>
            <a:off x="722109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2</a:t>
            </a: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4CA990-CD86-13D0-2F4F-352E5730F4B7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38E6FF-3AB7-1103-DEA2-9C87571E8145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AA13E9-65F9-5359-23EB-EE6D8FD67499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5C71FD-C326-EDAE-983A-B7F2553F076F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</a:p>
        </p:txBody>
      </p:sp>
      <p:cxnSp>
        <p:nvCxnSpPr>
          <p:cNvPr id="32779" name="직선 연결선 32778">
            <a:extLst>
              <a:ext uri="{FF2B5EF4-FFF2-40B4-BE49-F238E27FC236}">
                <a16:creationId xmlns:a16="http://schemas.microsoft.com/office/drawing/2014/main" id="{8F685CB0-C913-7E2B-B684-B1B3F7B08A5F}"/>
              </a:ext>
            </a:extLst>
          </p:cNvPr>
          <p:cNvCxnSpPr>
            <a:cxnSpLocks/>
          </p:cNvCxnSpPr>
          <p:nvPr/>
        </p:nvCxnSpPr>
        <p:spPr bwMode="auto">
          <a:xfrm>
            <a:off x="527538" y="4091354"/>
            <a:ext cx="808306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9B8BC5-0480-FF87-06C8-DE73EC86E79D}"/>
              </a:ext>
            </a:extLst>
          </p:cNvPr>
          <p:cNvSpPr/>
          <p:nvPr/>
        </p:nvSpPr>
        <p:spPr bwMode="auto">
          <a:xfrm>
            <a:off x="7282772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EAF32F7-8B53-1168-DAD5-FD5388164AAC}"/>
              </a:ext>
            </a:extLst>
          </p:cNvPr>
          <p:cNvSpPr/>
          <p:nvPr/>
        </p:nvSpPr>
        <p:spPr bwMode="auto">
          <a:xfrm>
            <a:off x="7605147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B2585C-2D67-5DBA-0D5A-DA3C19319D05}"/>
              </a:ext>
            </a:extLst>
          </p:cNvPr>
          <p:cNvSpPr/>
          <p:nvPr/>
        </p:nvSpPr>
        <p:spPr bwMode="auto">
          <a:xfrm>
            <a:off x="7927522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555FCA-D847-2BA6-78EA-F8743E3912C3}"/>
              </a:ext>
            </a:extLst>
          </p:cNvPr>
          <p:cNvSpPr/>
          <p:nvPr/>
        </p:nvSpPr>
        <p:spPr bwMode="auto">
          <a:xfrm>
            <a:off x="8256027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E86B0FC-1007-9873-2E68-1021D91BA937}"/>
              </a:ext>
            </a:extLst>
          </p:cNvPr>
          <p:cNvSpPr/>
          <p:nvPr/>
        </p:nvSpPr>
        <p:spPr bwMode="auto">
          <a:xfrm>
            <a:off x="580254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C7AED2D-F3D4-DF90-4CC2-F33B95AF4128}"/>
              </a:ext>
            </a:extLst>
          </p:cNvPr>
          <p:cNvSpPr/>
          <p:nvPr/>
        </p:nvSpPr>
        <p:spPr bwMode="auto">
          <a:xfrm>
            <a:off x="612491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C9F3897-BDAA-C7B9-5137-4209C0674F1F}"/>
              </a:ext>
            </a:extLst>
          </p:cNvPr>
          <p:cNvSpPr/>
          <p:nvPr/>
        </p:nvSpPr>
        <p:spPr bwMode="auto">
          <a:xfrm>
            <a:off x="644729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809F7B5-1C73-3016-6B38-E89BABD04753}"/>
              </a:ext>
            </a:extLst>
          </p:cNvPr>
          <p:cNvSpPr/>
          <p:nvPr/>
        </p:nvSpPr>
        <p:spPr bwMode="auto">
          <a:xfrm>
            <a:off x="677579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4FB7E70-2142-B148-5370-0BFEE495732F}"/>
              </a:ext>
            </a:extLst>
          </p:cNvPr>
          <p:cNvSpPr/>
          <p:nvPr/>
        </p:nvSpPr>
        <p:spPr bwMode="auto">
          <a:xfrm>
            <a:off x="4297486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6E25B49-E68B-8E9B-C612-5238ACD28E9C}"/>
              </a:ext>
            </a:extLst>
          </p:cNvPr>
          <p:cNvSpPr/>
          <p:nvPr/>
        </p:nvSpPr>
        <p:spPr bwMode="auto">
          <a:xfrm>
            <a:off x="4619861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8A90996-1344-D9DB-2796-5C222C2C70F5}"/>
              </a:ext>
            </a:extLst>
          </p:cNvPr>
          <p:cNvSpPr/>
          <p:nvPr/>
        </p:nvSpPr>
        <p:spPr bwMode="auto">
          <a:xfrm>
            <a:off x="4942236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09AAD2F-790D-4B81-EDD8-990B271896F0}"/>
              </a:ext>
            </a:extLst>
          </p:cNvPr>
          <p:cNvSpPr/>
          <p:nvPr/>
        </p:nvSpPr>
        <p:spPr bwMode="auto">
          <a:xfrm>
            <a:off x="5270741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5E17FA3-FF7A-B7F3-0A44-F0EE4407F1FF}"/>
              </a:ext>
            </a:extLst>
          </p:cNvPr>
          <p:cNvSpPr/>
          <p:nvPr/>
        </p:nvSpPr>
        <p:spPr bwMode="auto">
          <a:xfrm>
            <a:off x="2679235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7A5D877-F26A-FFCF-5C4C-E8FA4968B828}"/>
              </a:ext>
            </a:extLst>
          </p:cNvPr>
          <p:cNvSpPr/>
          <p:nvPr/>
        </p:nvSpPr>
        <p:spPr bwMode="auto">
          <a:xfrm>
            <a:off x="3001610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D91B49B-B9D5-64FA-E4A3-EA706F9B8F1D}"/>
              </a:ext>
            </a:extLst>
          </p:cNvPr>
          <p:cNvSpPr/>
          <p:nvPr/>
        </p:nvSpPr>
        <p:spPr bwMode="auto">
          <a:xfrm>
            <a:off x="3323985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2C6DCE6-466F-961F-E6F1-23CDDC47E7E9}"/>
              </a:ext>
            </a:extLst>
          </p:cNvPr>
          <p:cNvSpPr/>
          <p:nvPr/>
        </p:nvSpPr>
        <p:spPr bwMode="auto">
          <a:xfrm>
            <a:off x="3652490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1B26624-B87C-5809-6DBF-04792D90AE91}"/>
              </a:ext>
            </a:extLst>
          </p:cNvPr>
          <p:cNvSpPr/>
          <p:nvPr/>
        </p:nvSpPr>
        <p:spPr bwMode="auto">
          <a:xfrm>
            <a:off x="106098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6215039-9697-C808-53DD-78046B86A100}"/>
              </a:ext>
            </a:extLst>
          </p:cNvPr>
          <p:cNvSpPr/>
          <p:nvPr/>
        </p:nvSpPr>
        <p:spPr bwMode="auto">
          <a:xfrm>
            <a:off x="138335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DE8D63D-F2A0-0E63-34FE-FFF9393E5060}"/>
              </a:ext>
            </a:extLst>
          </p:cNvPr>
          <p:cNvSpPr/>
          <p:nvPr/>
        </p:nvSpPr>
        <p:spPr bwMode="auto">
          <a:xfrm>
            <a:off x="170573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CP3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55559C-3474-5222-E924-95DF7BED3BBF}"/>
              </a:ext>
            </a:extLst>
          </p:cNvPr>
          <p:cNvSpPr/>
          <p:nvPr/>
        </p:nvSpPr>
        <p:spPr bwMode="auto">
          <a:xfrm>
            <a:off x="203423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C732547-159F-74BF-A195-4ED90C74985A}"/>
              </a:ext>
            </a:extLst>
          </p:cNvPr>
          <p:cNvSpPr/>
          <p:nvPr/>
        </p:nvSpPr>
        <p:spPr bwMode="auto">
          <a:xfrm>
            <a:off x="580254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212235D-D9B2-C654-D931-53F68A28B698}"/>
              </a:ext>
            </a:extLst>
          </p:cNvPr>
          <p:cNvSpPr/>
          <p:nvPr/>
        </p:nvSpPr>
        <p:spPr bwMode="auto">
          <a:xfrm>
            <a:off x="612491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8B93B83-CAA9-A262-3C45-7E3F90B94F06}"/>
              </a:ext>
            </a:extLst>
          </p:cNvPr>
          <p:cNvSpPr/>
          <p:nvPr/>
        </p:nvSpPr>
        <p:spPr bwMode="auto">
          <a:xfrm>
            <a:off x="644729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A2BF01A-1A91-54F2-0089-01288C560B10}"/>
              </a:ext>
            </a:extLst>
          </p:cNvPr>
          <p:cNvSpPr/>
          <p:nvPr/>
        </p:nvSpPr>
        <p:spPr bwMode="auto">
          <a:xfrm>
            <a:off x="677579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B28C538F-89C4-8B0A-B89C-621459A1DEA4}"/>
              </a:ext>
            </a:extLst>
          </p:cNvPr>
          <p:cNvCxnSpPr>
            <a:stCxn id="44" idx="0"/>
            <a:endCxn id="20" idx="0"/>
          </p:cNvCxnSpPr>
          <p:nvPr/>
        </p:nvCxnSpPr>
        <p:spPr bwMode="auto">
          <a:xfrm rot="5400000" flipH="1" flipV="1">
            <a:off x="5939479" y="1238247"/>
            <a:ext cx="12700" cy="2985286"/>
          </a:xfrm>
          <a:prstGeom prst="bentConnector3">
            <a:avLst>
              <a:gd name="adj1" fmla="val 1800000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DD137CE2-0746-BDF8-AB1C-6B0B05CB132B}"/>
              </a:ext>
            </a:extLst>
          </p:cNvPr>
          <p:cNvCxnSpPr>
            <a:cxnSpLocks/>
            <a:stCxn id="46" idx="0"/>
            <a:endCxn id="21" idx="0"/>
          </p:cNvCxnSpPr>
          <p:nvPr/>
        </p:nvCxnSpPr>
        <p:spPr bwMode="auto">
          <a:xfrm rot="5400000" flipH="1" flipV="1">
            <a:off x="6423041" y="1399435"/>
            <a:ext cx="12700" cy="2662911"/>
          </a:xfrm>
          <a:prstGeom prst="bentConnector3">
            <a:avLst>
              <a:gd name="adj1" fmla="val 1800000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2768" name="연결선: 꺾임 32767">
            <a:extLst>
              <a:ext uri="{FF2B5EF4-FFF2-40B4-BE49-F238E27FC236}">
                <a16:creationId xmlns:a16="http://schemas.microsoft.com/office/drawing/2014/main" id="{7AB26A4B-6C60-DD9C-ECAE-2763950EA765}"/>
              </a:ext>
            </a:extLst>
          </p:cNvPr>
          <p:cNvCxnSpPr>
            <a:cxnSpLocks/>
            <a:stCxn id="47" idx="0"/>
            <a:endCxn id="22" idx="0"/>
          </p:cNvCxnSpPr>
          <p:nvPr/>
        </p:nvCxnSpPr>
        <p:spPr bwMode="auto">
          <a:xfrm rot="5400000" flipH="1" flipV="1">
            <a:off x="6748481" y="1402500"/>
            <a:ext cx="12700" cy="2656781"/>
          </a:xfrm>
          <a:prstGeom prst="bentConnector3">
            <a:avLst>
              <a:gd name="adj1" fmla="val 1800000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32775" name="TextBox 32774">
            <a:extLst>
              <a:ext uri="{FF2B5EF4-FFF2-40B4-BE49-F238E27FC236}">
                <a16:creationId xmlns:a16="http://schemas.microsoft.com/office/drawing/2014/main" id="{EFB40F09-B4AA-9B60-0FE2-E3AA7849C725}"/>
              </a:ext>
            </a:extLst>
          </p:cNvPr>
          <p:cNvSpPr txBox="1"/>
          <p:nvPr/>
        </p:nvSpPr>
        <p:spPr>
          <a:xfrm>
            <a:off x="480644" y="3722021"/>
            <a:ext cx="669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ALFS</a:t>
            </a:r>
            <a:endParaRPr lang="ko-KR" altLang="en-US" dirty="0"/>
          </a:p>
        </p:txBody>
      </p:sp>
      <p:sp>
        <p:nvSpPr>
          <p:cNvPr id="32776" name="TextBox 32775">
            <a:extLst>
              <a:ext uri="{FF2B5EF4-FFF2-40B4-BE49-F238E27FC236}">
                <a16:creationId xmlns:a16="http://schemas.microsoft.com/office/drawing/2014/main" id="{BB5A32CA-73EF-EF73-51B7-714ACCA4F28D}"/>
              </a:ext>
            </a:extLst>
          </p:cNvPr>
          <p:cNvSpPr txBox="1"/>
          <p:nvPr/>
        </p:nvSpPr>
        <p:spPr>
          <a:xfrm>
            <a:off x="480645" y="4091354"/>
            <a:ext cx="669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AFTL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7517324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ALFS operation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0D02A9-CC29-C52C-1CCF-6F3A58FC5837}"/>
              </a:ext>
            </a:extLst>
          </p:cNvPr>
          <p:cNvSpPr/>
          <p:nvPr/>
        </p:nvSpPr>
        <p:spPr bwMode="auto">
          <a:xfrm>
            <a:off x="728277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551BB2-B438-C17D-5000-4B84028C2338}"/>
              </a:ext>
            </a:extLst>
          </p:cNvPr>
          <p:cNvSpPr/>
          <p:nvPr/>
        </p:nvSpPr>
        <p:spPr bwMode="auto">
          <a:xfrm>
            <a:off x="760514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B92627A-BA77-41B5-2AD9-AB7DAE169274}"/>
              </a:ext>
            </a:extLst>
          </p:cNvPr>
          <p:cNvSpPr/>
          <p:nvPr/>
        </p:nvSpPr>
        <p:spPr bwMode="auto">
          <a:xfrm>
            <a:off x="792752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98BB7B2-C604-C886-A7FB-3DF48B8086C6}"/>
              </a:ext>
            </a:extLst>
          </p:cNvPr>
          <p:cNvSpPr/>
          <p:nvPr/>
        </p:nvSpPr>
        <p:spPr bwMode="auto">
          <a:xfrm>
            <a:off x="825602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2BFDA2-52FB-A074-E77B-4BD0012DE5D1}"/>
              </a:ext>
            </a:extLst>
          </p:cNvPr>
          <p:cNvSpPr txBox="1"/>
          <p:nvPr/>
        </p:nvSpPr>
        <p:spPr>
          <a:xfrm>
            <a:off x="1172334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Check-point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0F1CEB-0F98-C6D9-D188-4CF63D58E679}"/>
              </a:ext>
            </a:extLst>
          </p:cNvPr>
          <p:cNvSpPr txBox="1"/>
          <p:nvPr/>
        </p:nvSpPr>
        <p:spPr>
          <a:xfrm>
            <a:off x="2875988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Inode</a:t>
            </a:r>
            <a:r>
              <a:rPr lang="en-US" altLang="ko-KR" sz="1400" dirty="0"/>
              <a:t>-map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DA042AE-2F43-DE98-AA4A-EBA8171EF7AB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92DAB63-A0E7-B91F-622A-9C72F4C21B52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EA7C84-A9A8-9CA4-1C11-3A8BB8290B56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823BF5-AF9C-B4D9-AD06-ACB571FF6CFC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79B841F-8080-37BF-4036-A9EC484C6B78}"/>
              </a:ext>
            </a:extLst>
          </p:cNvPr>
          <p:cNvSpPr/>
          <p:nvPr/>
        </p:nvSpPr>
        <p:spPr bwMode="auto">
          <a:xfrm>
            <a:off x="429748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765098-5AFA-D798-462A-79B5A4E68CB5}"/>
              </a:ext>
            </a:extLst>
          </p:cNvPr>
          <p:cNvSpPr/>
          <p:nvPr/>
        </p:nvSpPr>
        <p:spPr bwMode="auto">
          <a:xfrm>
            <a:off x="4619861" y="2730890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71D72B5-ADC5-263C-686E-429900D7227E}"/>
              </a:ext>
            </a:extLst>
          </p:cNvPr>
          <p:cNvSpPr/>
          <p:nvPr/>
        </p:nvSpPr>
        <p:spPr bwMode="auto">
          <a:xfrm>
            <a:off x="494223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1FCE6F1-F177-A592-B282-D06992230651}"/>
              </a:ext>
            </a:extLst>
          </p:cNvPr>
          <p:cNvSpPr/>
          <p:nvPr/>
        </p:nvSpPr>
        <p:spPr bwMode="auto">
          <a:xfrm>
            <a:off x="527074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95C9E35-EA1B-331C-08C5-FD5B7791A962}"/>
              </a:ext>
            </a:extLst>
          </p:cNvPr>
          <p:cNvSpPr/>
          <p:nvPr/>
        </p:nvSpPr>
        <p:spPr bwMode="auto">
          <a:xfrm>
            <a:off x="2679235" y="2722217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3DE341-712E-F1CF-F899-0CD7B4155EAD}"/>
              </a:ext>
            </a:extLst>
          </p:cNvPr>
          <p:cNvSpPr/>
          <p:nvPr/>
        </p:nvSpPr>
        <p:spPr bwMode="auto">
          <a:xfrm>
            <a:off x="300161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2D185F6-3C02-308E-6679-985DE49A6A0D}"/>
              </a:ext>
            </a:extLst>
          </p:cNvPr>
          <p:cNvSpPr/>
          <p:nvPr/>
        </p:nvSpPr>
        <p:spPr bwMode="auto">
          <a:xfrm>
            <a:off x="332398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40DF74D-91D5-206E-0391-065C158F42B1}"/>
              </a:ext>
            </a:extLst>
          </p:cNvPr>
          <p:cNvSpPr/>
          <p:nvPr/>
        </p:nvSpPr>
        <p:spPr bwMode="auto">
          <a:xfrm>
            <a:off x="365249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4256357-E92D-4C92-9DA5-60956A93BD28}"/>
              </a:ext>
            </a:extLst>
          </p:cNvPr>
          <p:cNvSpPr/>
          <p:nvPr/>
        </p:nvSpPr>
        <p:spPr bwMode="auto">
          <a:xfrm>
            <a:off x="1060984" y="2730890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5283C62-53F2-09F3-3A27-EB914C279E5B}"/>
              </a:ext>
            </a:extLst>
          </p:cNvPr>
          <p:cNvSpPr/>
          <p:nvPr/>
        </p:nvSpPr>
        <p:spPr bwMode="auto">
          <a:xfrm>
            <a:off x="1383359" y="2730890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6CC883D-A83F-7E87-1C88-ACEF1363C070}"/>
              </a:ext>
            </a:extLst>
          </p:cNvPr>
          <p:cNvSpPr/>
          <p:nvPr/>
        </p:nvSpPr>
        <p:spPr bwMode="auto">
          <a:xfrm>
            <a:off x="170573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1A8C1E1-5255-2D4E-2C1B-7957690595E2}"/>
              </a:ext>
            </a:extLst>
          </p:cNvPr>
          <p:cNvSpPr/>
          <p:nvPr/>
        </p:nvSpPr>
        <p:spPr bwMode="auto">
          <a:xfrm>
            <a:off x="203423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0651D1-372C-2A50-D762-874EA581E8F9}"/>
              </a:ext>
            </a:extLst>
          </p:cNvPr>
          <p:cNvSpPr txBox="1"/>
          <p:nvPr/>
        </p:nvSpPr>
        <p:spPr>
          <a:xfrm>
            <a:off x="429748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0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1CA37E-C6E9-DFA6-8B54-0F3C024D8AEE}"/>
              </a:ext>
            </a:extLst>
          </p:cNvPr>
          <p:cNvSpPr txBox="1"/>
          <p:nvPr/>
        </p:nvSpPr>
        <p:spPr>
          <a:xfrm>
            <a:off x="5743530" y="1990726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1</a:t>
            </a:r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48110C-BFF0-8D09-2715-215363F8E2DD}"/>
              </a:ext>
            </a:extLst>
          </p:cNvPr>
          <p:cNvSpPr txBox="1"/>
          <p:nvPr/>
        </p:nvSpPr>
        <p:spPr>
          <a:xfrm>
            <a:off x="722109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2</a:t>
            </a: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4CA990-CD86-13D0-2F4F-352E5730F4B7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38E6FF-3AB7-1103-DEA2-9C87571E8145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AA13E9-65F9-5359-23EB-EE6D8FD67499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5C71FD-C326-EDAE-983A-B7F2553F076F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</a:p>
        </p:txBody>
      </p:sp>
      <p:cxnSp>
        <p:nvCxnSpPr>
          <p:cNvPr id="32779" name="직선 연결선 32778">
            <a:extLst>
              <a:ext uri="{FF2B5EF4-FFF2-40B4-BE49-F238E27FC236}">
                <a16:creationId xmlns:a16="http://schemas.microsoft.com/office/drawing/2014/main" id="{8F685CB0-C913-7E2B-B684-B1B3F7B08A5F}"/>
              </a:ext>
            </a:extLst>
          </p:cNvPr>
          <p:cNvCxnSpPr>
            <a:cxnSpLocks/>
          </p:cNvCxnSpPr>
          <p:nvPr/>
        </p:nvCxnSpPr>
        <p:spPr bwMode="auto">
          <a:xfrm>
            <a:off x="527538" y="4091354"/>
            <a:ext cx="808306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9B8BC5-0480-FF87-06C8-DE73EC86E79D}"/>
              </a:ext>
            </a:extLst>
          </p:cNvPr>
          <p:cNvSpPr/>
          <p:nvPr/>
        </p:nvSpPr>
        <p:spPr bwMode="auto">
          <a:xfrm>
            <a:off x="7282772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EAF32F7-8B53-1168-DAD5-FD5388164AAC}"/>
              </a:ext>
            </a:extLst>
          </p:cNvPr>
          <p:cNvSpPr/>
          <p:nvPr/>
        </p:nvSpPr>
        <p:spPr bwMode="auto">
          <a:xfrm>
            <a:off x="7605147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B2585C-2D67-5DBA-0D5A-DA3C19319D05}"/>
              </a:ext>
            </a:extLst>
          </p:cNvPr>
          <p:cNvSpPr/>
          <p:nvPr/>
        </p:nvSpPr>
        <p:spPr bwMode="auto">
          <a:xfrm>
            <a:off x="7927522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555FCA-D847-2BA6-78EA-F8743E3912C3}"/>
              </a:ext>
            </a:extLst>
          </p:cNvPr>
          <p:cNvSpPr/>
          <p:nvPr/>
        </p:nvSpPr>
        <p:spPr bwMode="auto">
          <a:xfrm>
            <a:off x="8256027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E86B0FC-1007-9873-2E68-1021D91BA937}"/>
              </a:ext>
            </a:extLst>
          </p:cNvPr>
          <p:cNvSpPr/>
          <p:nvPr/>
        </p:nvSpPr>
        <p:spPr bwMode="auto">
          <a:xfrm>
            <a:off x="580254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C7AED2D-F3D4-DF90-4CC2-F33B95AF4128}"/>
              </a:ext>
            </a:extLst>
          </p:cNvPr>
          <p:cNvSpPr/>
          <p:nvPr/>
        </p:nvSpPr>
        <p:spPr bwMode="auto">
          <a:xfrm>
            <a:off x="612491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C9F3897-BDAA-C7B9-5137-4209C0674F1F}"/>
              </a:ext>
            </a:extLst>
          </p:cNvPr>
          <p:cNvSpPr/>
          <p:nvPr/>
        </p:nvSpPr>
        <p:spPr bwMode="auto">
          <a:xfrm>
            <a:off x="644729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809F7B5-1C73-3016-6B38-E89BABD04753}"/>
              </a:ext>
            </a:extLst>
          </p:cNvPr>
          <p:cNvSpPr/>
          <p:nvPr/>
        </p:nvSpPr>
        <p:spPr bwMode="auto">
          <a:xfrm>
            <a:off x="677579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4FB7E70-2142-B148-5370-0BFEE495732F}"/>
              </a:ext>
            </a:extLst>
          </p:cNvPr>
          <p:cNvSpPr/>
          <p:nvPr/>
        </p:nvSpPr>
        <p:spPr bwMode="auto">
          <a:xfrm>
            <a:off x="4297486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6E25B49-E68B-8E9B-C612-5238ACD28E9C}"/>
              </a:ext>
            </a:extLst>
          </p:cNvPr>
          <p:cNvSpPr/>
          <p:nvPr/>
        </p:nvSpPr>
        <p:spPr bwMode="auto">
          <a:xfrm>
            <a:off x="4619861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8A90996-1344-D9DB-2796-5C222C2C70F5}"/>
              </a:ext>
            </a:extLst>
          </p:cNvPr>
          <p:cNvSpPr/>
          <p:nvPr/>
        </p:nvSpPr>
        <p:spPr bwMode="auto">
          <a:xfrm>
            <a:off x="4942236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09AAD2F-790D-4B81-EDD8-990B271896F0}"/>
              </a:ext>
            </a:extLst>
          </p:cNvPr>
          <p:cNvSpPr/>
          <p:nvPr/>
        </p:nvSpPr>
        <p:spPr bwMode="auto">
          <a:xfrm>
            <a:off x="5270741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5E17FA3-FF7A-B7F3-0A44-F0EE4407F1FF}"/>
              </a:ext>
            </a:extLst>
          </p:cNvPr>
          <p:cNvSpPr/>
          <p:nvPr/>
        </p:nvSpPr>
        <p:spPr bwMode="auto">
          <a:xfrm>
            <a:off x="2679235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7A5D877-F26A-FFCF-5C4C-E8FA4968B828}"/>
              </a:ext>
            </a:extLst>
          </p:cNvPr>
          <p:cNvSpPr/>
          <p:nvPr/>
        </p:nvSpPr>
        <p:spPr bwMode="auto">
          <a:xfrm>
            <a:off x="3001610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D91B49B-B9D5-64FA-E4A3-EA706F9B8F1D}"/>
              </a:ext>
            </a:extLst>
          </p:cNvPr>
          <p:cNvSpPr/>
          <p:nvPr/>
        </p:nvSpPr>
        <p:spPr bwMode="auto">
          <a:xfrm>
            <a:off x="3323985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2C6DCE6-466F-961F-E6F1-23CDDC47E7E9}"/>
              </a:ext>
            </a:extLst>
          </p:cNvPr>
          <p:cNvSpPr/>
          <p:nvPr/>
        </p:nvSpPr>
        <p:spPr bwMode="auto">
          <a:xfrm>
            <a:off x="3652490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1B26624-B87C-5809-6DBF-04792D90AE91}"/>
              </a:ext>
            </a:extLst>
          </p:cNvPr>
          <p:cNvSpPr/>
          <p:nvPr/>
        </p:nvSpPr>
        <p:spPr bwMode="auto">
          <a:xfrm>
            <a:off x="106098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6215039-9697-C808-53DD-78046B86A100}"/>
              </a:ext>
            </a:extLst>
          </p:cNvPr>
          <p:cNvSpPr/>
          <p:nvPr/>
        </p:nvSpPr>
        <p:spPr bwMode="auto">
          <a:xfrm>
            <a:off x="138335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DE8D63D-F2A0-0E63-34FE-FFF9393E5060}"/>
              </a:ext>
            </a:extLst>
          </p:cNvPr>
          <p:cNvSpPr/>
          <p:nvPr/>
        </p:nvSpPr>
        <p:spPr bwMode="auto">
          <a:xfrm>
            <a:off x="170573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CP3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55559C-3474-5222-E924-95DF7BED3BBF}"/>
              </a:ext>
            </a:extLst>
          </p:cNvPr>
          <p:cNvSpPr/>
          <p:nvPr/>
        </p:nvSpPr>
        <p:spPr bwMode="auto">
          <a:xfrm>
            <a:off x="203423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C732547-159F-74BF-A195-4ED90C74985A}"/>
              </a:ext>
            </a:extLst>
          </p:cNvPr>
          <p:cNvSpPr/>
          <p:nvPr/>
        </p:nvSpPr>
        <p:spPr bwMode="auto">
          <a:xfrm>
            <a:off x="580254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212235D-D9B2-C654-D931-53F68A28B698}"/>
              </a:ext>
            </a:extLst>
          </p:cNvPr>
          <p:cNvSpPr/>
          <p:nvPr/>
        </p:nvSpPr>
        <p:spPr bwMode="auto">
          <a:xfrm>
            <a:off x="612491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8B93B83-CAA9-A262-3C45-7E3F90B94F06}"/>
              </a:ext>
            </a:extLst>
          </p:cNvPr>
          <p:cNvSpPr/>
          <p:nvPr/>
        </p:nvSpPr>
        <p:spPr bwMode="auto">
          <a:xfrm>
            <a:off x="644729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A2BF01A-1A91-54F2-0089-01288C560B10}"/>
              </a:ext>
            </a:extLst>
          </p:cNvPr>
          <p:cNvSpPr/>
          <p:nvPr/>
        </p:nvSpPr>
        <p:spPr bwMode="auto">
          <a:xfrm>
            <a:off x="677579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</a:p>
        </p:txBody>
      </p:sp>
      <p:sp>
        <p:nvSpPr>
          <p:cNvPr id="32774" name="화살표: 아래쪽 32773">
            <a:extLst>
              <a:ext uri="{FF2B5EF4-FFF2-40B4-BE49-F238E27FC236}">
                <a16:creationId xmlns:a16="http://schemas.microsoft.com/office/drawing/2014/main" id="{43F9732D-8604-668F-71DB-2C29A672393D}"/>
              </a:ext>
            </a:extLst>
          </p:cNvPr>
          <p:cNvSpPr/>
          <p:nvPr/>
        </p:nvSpPr>
        <p:spPr bwMode="auto">
          <a:xfrm>
            <a:off x="4769210" y="3722021"/>
            <a:ext cx="298699" cy="463212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76" name="TextBox 32775">
            <a:extLst>
              <a:ext uri="{FF2B5EF4-FFF2-40B4-BE49-F238E27FC236}">
                <a16:creationId xmlns:a16="http://schemas.microsoft.com/office/drawing/2014/main" id="{F0099F7F-ED81-5E2E-BAF9-167679121219}"/>
              </a:ext>
            </a:extLst>
          </p:cNvPr>
          <p:cNvSpPr txBox="1"/>
          <p:nvPr/>
        </p:nvSpPr>
        <p:spPr>
          <a:xfrm>
            <a:off x="5075421" y="3687316"/>
            <a:ext cx="75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TRIM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2777" name="TextBox 32776">
            <a:extLst>
              <a:ext uri="{FF2B5EF4-FFF2-40B4-BE49-F238E27FC236}">
                <a16:creationId xmlns:a16="http://schemas.microsoft.com/office/drawing/2014/main" id="{6BFACF5F-DF68-7D1A-297D-B80B44566135}"/>
              </a:ext>
            </a:extLst>
          </p:cNvPr>
          <p:cNvSpPr txBox="1"/>
          <p:nvPr/>
        </p:nvSpPr>
        <p:spPr>
          <a:xfrm>
            <a:off x="480644" y="3722021"/>
            <a:ext cx="669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ALFS</a:t>
            </a:r>
            <a:endParaRPr lang="ko-KR" altLang="en-US" dirty="0"/>
          </a:p>
        </p:txBody>
      </p:sp>
      <p:sp>
        <p:nvSpPr>
          <p:cNvPr id="32778" name="TextBox 32777">
            <a:extLst>
              <a:ext uri="{FF2B5EF4-FFF2-40B4-BE49-F238E27FC236}">
                <a16:creationId xmlns:a16="http://schemas.microsoft.com/office/drawing/2014/main" id="{1C18C55B-D877-33B8-1F06-58B41B4993E2}"/>
              </a:ext>
            </a:extLst>
          </p:cNvPr>
          <p:cNvSpPr txBox="1"/>
          <p:nvPr/>
        </p:nvSpPr>
        <p:spPr>
          <a:xfrm>
            <a:off x="480645" y="4091354"/>
            <a:ext cx="669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AFTL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0032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6" grpId="0" animBg="1"/>
      <p:bldP spid="4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Flash Storage and FTL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/>
              <a:t>Importance of Flash Translation Layers</a:t>
            </a:r>
          </a:p>
          <a:p>
            <a:pPr lvl="1"/>
            <a:r>
              <a:rPr lang="en-US" altLang="en-US" dirty="0">
                <a:latin typeface="Calibri"/>
                <a:ea typeface="ヒラギノ角ゴ ProN W3"/>
              </a:rPr>
              <a:t>NAND flash SSDs are popular due to their fast random access and lower power consumption</a:t>
            </a:r>
          </a:p>
          <a:p>
            <a:pPr lvl="1"/>
            <a:endParaRPr lang="en-US" altLang="en-US" dirty="0">
              <a:latin typeface="Calibri"/>
              <a:ea typeface="ヒラギノ角ゴ ProN W3"/>
            </a:endParaRPr>
          </a:p>
          <a:p>
            <a:pPr lvl="1"/>
            <a:r>
              <a:rPr lang="en-US" altLang="en-US" dirty="0">
                <a:latin typeface="Calibri"/>
                <a:ea typeface="ヒラギノ角ゴ ProN W3"/>
              </a:rPr>
              <a:t>FTL provides a generic block device interface for HDDs replacement</a:t>
            </a:r>
          </a:p>
          <a:p>
            <a:pPr marL="279400" lvl="1" indent="0">
              <a:buNone/>
            </a:pPr>
            <a:endParaRPr lang="en-US" altLang="en-US" dirty="0">
              <a:latin typeface="Calibri"/>
              <a:ea typeface="ヒラギノ角ゴ ProN W3"/>
            </a:endParaRPr>
          </a:p>
          <a:p>
            <a:pPr marL="279400" lvl="1" indent="0">
              <a:buNone/>
            </a:pPr>
            <a:endParaRPr lang="en-US" altLang="en-US" dirty="0"/>
          </a:p>
          <a:p>
            <a:pPr lvl="1"/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EB44309-01BD-F6AF-DBD2-B7E6C1ADF2D9}"/>
              </a:ext>
            </a:extLst>
          </p:cNvPr>
          <p:cNvCxnSpPr>
            <a:cxnSpLocks/>
          </p:cNvCxnSpPr>
          <p:nvPr/>
        </p:nvCxnSpPr>
        <p:spPr bwMode="auto">
          <a:xfrm>
            <a:off x="596900" y="4648200"/>
            <a:ext cx="7696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2FFBE7-6882-AFDC-8728-0B8C14EA9FF4}"/>
              </a:ext>
            </a:extLst>
          </p:cNvPr>
          <p:cNvSpPr/>
          <p:nvPr/>
        </p:nvSpPr>
        <p:spPr bwMode="auto">
          <a:xfrm>
            <a:off x="1943100" y="2565400"/>
            <a:ext cx="5892800" cy="118108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Databases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File systems</a:t>
            </a:r>
            <a:endParaRPr kumimoji="0" lang="ko-KR" altLang="en-US" sz="24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CB588A-E5F5-5A78-0AD8-66594865C68D}"/>
              </a:ext>
            </a:extLst>
          </p:cNvPr>
          <p:cNvSpPr/>
          <p:nvPr/>
        </p:nvSpPr>
        <p:spPr bwMode="auto">
          <a:xfrm>
            <a:off x="596900" y="3121019"/>
            <a:ext cx="1244600" cy="1181079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ko-KR" sz="1000" dirty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ko-KR" sz="1000" dirty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700" b="1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Host Level</a:t>
            </a:r>
            <a:endParaRPr kumimoji="0" lang="ko-KR" altLang="en-US" sz="17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6846E7-ED15-8A06-03E4-D6FA24A97FFB}"/>
              </a:ext>
            </a:extLst>
          </p:cNvPr>
          <p:cNvSpPr/>
          <p:nvPr/>
        </p:nvSpPr>
        <p:spPr bwMode="auto">
          <a:xfrm>
            <a:off x="1943100" y="4984804"/>
            <a:ext cx="5892800" cy="1365195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FTL</a:t>
            </a:r>
            <a:endParaRPr kumimoji="0" lang="ko-KR" altLang="en-US" sz="24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13C21E9-7FEB-AAE7-6D83-96492CF4F220}"/>
              </a:ext>
            </a:extLst>
          </p:cNvPr>
          <p:cNvSpPr/>
          <p:nvPr/>
        </p:nvSpPr>
        <p:spPr bwMode="auto">
          <a:xfrm>
            <a:off x="574675" y="4984805"/>
            <a:ext cx="1244600" cy="1181079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ko-KR" sz="1000" dirty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Flash Level</a:t>
            </a:r>
            <a:endParaRPr kumimoji="0" lang="ko-KR" altLang="en-US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57C772E-0C5C-AB7D-A3F5-533DF4CA8949}"/>
              </a:ext>
            </a:extLst>
          </p:cNvPr>
          <p:cNvSpPr/>
          <p:nvPr/>
        </p:nvSpPr>
        <p:spPr bwMode="auto">
          <a:xfrm>
            <a:off x="2095500" y="5486400"/>
            <a:ext cx="1371600" cy="67948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Garbage Collection</a:t>
            </a:r>
            <a:endParaRPr kumimoji="0" lang="ko-KR" altLang="en-US" sz="20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7883F56-6D6D-6C0C-A3AA-9EE03E227ADD}"/>
              </a:ext>
            </a:extLst>
          </p:cNvPr>
          <p:cNvSpPr/>
          <p:nvPr/>
        </p:nvSpPr>
        <p:spPr bwMode="auto">
          <a:xfrm>
            <a:off x="4133850" y="5486400"/>
            <a:ext cx="1371600" cy="67948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Bad blocks manage</a:t>
            </a:r>
            <a:endParaRPr lang="ko-KR" altLang="en-US" sz="2000" dirty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2187CA-CBFB-AE4D-AA8F-ACCB54BA0D36}"/>
              </a:ext>
            </a:extLst>
          </p:cNvPr>
          <p:cNvSpPr/>
          <p:nvPr/>
        </p:nvSpPr>
        <p:spPr bwMode="auto">
          <a:xfrm>
            <a:off x="6172200" y="5486400"/>
            <a:ext cx="1460500" cy="67948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And So on</a:t>
            </a:r>
            <a:endParaRPr lang="ko-KR" altLang="en-US" dirty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C805A79-7BC7-B2DB-2546-52C5F4D45E94}"/>
              </a:ext>
            </a:extLst>
          </p:cNvPr>
          <p:cNvSpPr/>
          <p:nvPr/>
        </p:nvSpPr>
        <p:spPr bwMode="auto">
          <a:xfrm>
            <a:off x="1943100" y="3898900"/>
            <a:ext cx="5892800" cy="622273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Block I/O interface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1618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1" grpId="0" animBg="1"/>
      <p:bldP spid="12" grpId="0" animBg="1"/>
      <p:bldP spid="13" grpId="0" animBg="1"/>
      <p:bldP spid="17" grpId="0" animBg="1"/>
      <p:bldP spid="18" grpId="0" animBg="1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ALFS operation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0D02A9-CC29-C52C-1CCF-6F3A58FC5837}"/>
              </a:ext>
            </a:extLst>
          </p:cNvPr>
          <p:cNvSpPr/>
          <p:nvPr/>
        </p:nvSpPr>
        <p:spPr bwMode="auto">
          <a:xfrm>
            <a:off x="728277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551BB2-B438-C17D-5000-4B84028C2338}"/>
              </a:ext>
            </a:extLst>
          </p:cNvPr>
          <p:cNvSpPr/>
          <p:nvPr/>
        </p:nvSpPr>
        <p:spPr bwMode="auto">
          <a:xfrm>
            <a:off x="760514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B92627A-BA77-41B5-2AD9-AB7DAE169274}"/>
              </a:ext>
            </a:extLst>
          </p:cNvPr>
          <p:cNvSpPr/>
          <p:nvPr/>
        </p:nvSpPr>
        <p:spPr bwMode="auto">
          <a:xfrm>
            <a:off x="792752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98BB7B2-C604-C886-A7FB-3DF48B8086C6}"/>
              </a:ext>
            </a:extLst>
          </p:cNvPr>
          <p:cNvSpPr/>
          <p:nvPr/>
        </p:nvSpPr>
        <p:spPr bwMode="auto">
          <a:xfrm>
            <a:off x="825602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2BFDA2-52FB-A074-E77B-4BD0012DE5D1}"/>
              </a:ext>
            </a:extLst>
          </p:cNvPr>
          <p:cNvSpPr txBox="1"/>
          <p:nvPr/>
        </p:nvSpPr>
        <p:spPr>
          <a:xfrm>
            <a:off x="1172334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Check-point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0F1CEB-0F98-C6D9-D188-4CF63D58E679}"/>
              </a:ext>
            </a:extLst>
          </p:cNvPr>
          <p:cNvSpPr txBox="1"/>
          <p:nvPr/>
        </p:nvSpPr>
        <p:spPr>
          <a:xfrm>
            <a:off x="2875988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Inode</a:t>
            </a:r>
            <a:r>
              <a:rPr lang="en-US" altLang="ko-KR" sz="1400" dirty="0"/>
              <a:t>-map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DA042AE-2F43-DE98-AA4A-EBA8171EF7AB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92DAB63-A0E7-B91F-622A-9C72F4C21B52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EA7C84-A9A8-9CA4-1C11-3A8BB8290B56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823BF5-AF9C-B4D9-AD06-ACB571FF6CFC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79B841F-8080-37BF-4036-A9EC484C6B78}"/>
              </a:ext>
            </a:extLst>
          </p:cNvPr>
          <p:cNvSpPr/>
          <p:nvPr/>
        </p:nvSpPr>
        <p:spPr bwMode="auto">
          <a:xfrm>
            <a:off x="4297486" y="2730890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765098-5AFA-D798-462A-79B5A4E68CB5}"/>
              </a:ext>
            </a:extLst>
          </p:cNvPr>
          <p:cNvSpPr/>
          <p:nvPr/>
        </p:nvSpPr>
        <p:spPr bwMode="auto">
          <a:xfrm>
            <a:off x="4619861" y="2730890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71D72B5-ADC5-263C-686E-429900D7227E}"/>
              </a:ext>
            </a:extLst>
          </p:cNvPr>
          <p:cNvSpPr/>
          <p:nvPr/>
        </p:nvSpPr>
        <p:spPr bwMode="auto">
          <a:xfrm>
            <a:off x="4942236" y="2730890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1FCE6F1-F177-A592-B282-D06992230651}"/>
              </a:ext>
            </a:extLst>
          </p:cNvPr>
          <p:cNvSpPr/>
          <p:nvPr/>
        </p:nvSpPr>
        <p:spPr bwMode="auto">
          <a:xfrm>
            <a:off x="5270741" y="2730890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95C9E35-EA1B-331C-08C5-FD5B7791A962}"/>
              </a:ext>
            </a:extLst>
          </p:cNvPr>
          <p:cNvSpPr/>
          <p:nvPr/>
        </p:nvSpPr>
        <p:spPr bwMode="auto">
          <a:xfrm>
            <a:off x="2679235" y="2722217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3DE341-712E-F1CF-F899-0CD7B4155EAD}"/>
              </a:ext>
            </a:extLst>
          </p:cNvPr>
          <p:cNvSpPr/>
          <p:nvPr/>
        </p:nvSpPr>
        <p:spPr bwMode="auto">
          <a:xfrm>
            <a:off x="300161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2D185F6-3C02-308E-6679-985DE49A6A0D}"/>
              </a:ext>
            </a:extLst>
          </p:cNvPr>
          <p:cNvSpPr/>
          <p:nvPr/>
        </p:nvSpPr>
        <p:spPr bwMode="auto">
          <a:xfrm>
            <a:off x="332398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40DF74D-91D5-206E-0391-065C158F42B1}"/>
              </a:ext>
            </a:extLst>
          </p:cNvPr>
          <p:cNvSpPr/>
          <p:nvPr/>
        </p:nvSpPr>
        <p:spPr bwMode="auto">
          <a:xfrm>
            <a:off x="365249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4256357-E92D-4C92-9DA5-60956A93BD28}"/>
              </a:ext>
            </a:extLst>
          </p:cNvPr>
          <p:cNvSpPr/>
          <p:nvPr/>
        </p:nvSpPr>
        <p:spPr bwMode="auto">
          <a:xfrm>
            <a:off x="1060984" y="2730890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5283C62-53F2-09F3-3A27-EB914C279E5B}"/>
              </a:ext>
            </a:extLst>
          </p:cNvPr>
          <p:cNvSpPr/>
          <p:nvPr/>
        </p:nvSpPr>
        <p:spPr bwMode="auto">
          <a:xfrm>
            <a:off x="1383359" y="2730890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6CC883D-A83F-7E87-1C88-ACEF1363C070}"/>
              </a:ext>
            </a:extLst>
          </p:cNvPr>
          <p:cNvSpPr/>
          <p:nvPr/>
        </p:nvSpPr>
        <p:spPr bwMode="auto">
          <a:xfrm>
            <a:off x="170573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1A8C1E1-5255-2D4E-2C1B-7957690595E2}"/>
              </a:ext>
            </a:extLst>
          </p:cNvPr>
          <p:cNvSpPr/>
          <p:nvPr/>
        </p:nvSpPr>
        <p:spPr bwMode="auto">
          <a:xfrm>
            <a:off x="203423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0651D1-372C-2A50-D762-874EA581E8F9}"/>
              </a:ext>
            </a:extLst>
          </p:cNvPr>
          <p:cNvSpPr txBox="1"/>
          <p:nvPr/>
        </p:nvSpPr>
        <p:spPr>
          <a:xfrm>
            <a:off x="429748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0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1CA37E-C6E9-DFA6-8B54-0F3C024D8AEE}"/>
              </a:ext>
            </a:extLst>
          </p:cNvPr>
          <p:cNvSpPr txBox="1"/>
          <p:nvPr/>
        </p:nvSpPr>
        <p:spPr>
          <a:xfrm>
            <a:off x="5743530" y="1990726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1</a:t>
            </a:r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48110C-BFF0-8D09-2715-215363F8E2DD}"/>
              </a:ext>
            </a:extLst>
          </p:cNvPr>
          <p:cNvSpPr txBox="1"/>
          <p:nvPr/>
        </p:nvSpPr>
        <p:spPr>
          <a:xfrm>
            <a:off x="722109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2</a:t>
            </a: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4CA990-CD86-13D0-2F4F-352E5730F4B7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38E6FF-3AB7-1103-DEA2-9C87571E8145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AA13E9-65F9-5359-23EB-EE6D8FD67499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5C71FD-C326-EDAE-983A-B7F2553F076F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</a:p>
        </p:txBody>
      </p:sp>
      <p:cxnSp>
        <p:nvCxnSpPr>
          <p:cNvPr id="32779" name="직선 연결선 32778">
            <a:extLst>
              <a:ext uri="{FF2B5EF4-FFF2-40B4-BE49-F238E27FC236}">
                <a16:creationId xmlns:a16="http://schemas.microsoft.com/office/drawing/2014/main" id="{8F685CB0-C913-7E2B-B684-B1B3F7B08A5F}"/>
              </a:ext>
            </a:extLst>
          </p:cNvPr>
          <p:cNvCxnSpPr>
            <a:cxnSpLocks/>
          </p:cNvCxnSpPr>
          <p:nvPr/>
        </p:nvCxnSpPr>
        <p:spPr bwMode="auto">
          <a:xfrm>
            <a:off x="527538" y="4091354"/>
            <a:ext cx="808306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9B8BC5-0480-FF87-06C8-DE73EC86E79D}"/>
              </a:ext>
            </a:extLst>
          </p:cNvPr>
          <p:cNvSpPr/>
          <p:nvPr/>
        </p:nvSpPr>
        <p:spPr bwMode="auto">
          <a:xfrm>
            <a:off x="7282772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EAF32F7-8B53-1168-DAD5-FD5388164AAC}"/>
              </a:ext>
            </a:extLst>
          </p:cNvPr>
          <p:cNvSpPr/>
          <p:nvPr/>
        </p:nvSpPr>
        <p:spPr bwMode="auto">
          <a:xfrm>
            <a:off x="7605147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B2585C-2D67-5DBA-0D5A-DA3C19319D05}"/>
              </a:ext>
            </a:extLst>
          </p:cNvPr>
          <p:cNvSpPr/>
          <p:nvPr/>
        </p:nvSpPr>
        <p:spPr bwMode="auto">
          <a:xfrm>
            <a:off x="7927522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555FCA-D847-2BA6-78EA-F8743E3912C3}"/>
              </a:ext>
            </a:extLst>
          </p:cNvPr>
          <p:cNvSpPr/>
          <p:nvPr/>
        </p:nvSpPr>
        <p:spPr bwMode="auto">
          <a:xfrm>
            <a:off x="8256027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E86B0FC-1007-9873-2E68-1021D91BA937}"/>
              </a:ext>
            </a:extLst>
          </p:cNvPr>
          <p:cNvSpPr/>
          <p:nvPr/>
        </p:nvSpPr>
        <p:spPr bwMode="auto">
          <a:xfrm>
            <a:off x="580254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C7AED2D-F3D4-DF90-4CC2-F33B95AF4128}"/>
              </a:ext>
            </a:extLst>
          </p:cNvPr>
          <p:cNvSpPr/>
          <p:nvPr/>
        </p:nvSpPr>
        <p:spPr bwMode="auto">
          <a:xfrm>
            <a:off x="612491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C9F3897-BDAA-C7B9-5137-4209C0674F1F}"/>
              </a:ext>
            </a:extLst>
          </p:cNvPr>
          <p:cNvSpPr/>
          <p:nvPr/>
        </p:nvSpPr>
        <p:spPr bwMode="auto">
          <a:xfrm>
            <a:off x="644729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809F7B5-1C73-3016-6B38-E89BABD04753}"/>
              </a:ext>
            </a:extLst>
          </p:cNvPr>
          <p:cNvSpPr/>
          <p:nvPr/>
        </p:nvSpPr>
        <p:spPr bwMode="auto">
          <a:xfrm>
            <a:off x="677579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4FB7E70-2142-B148-5370-0BFEE495732F}"/>
              </a:ext>
            </a:extLst>
          </p:cNvPr>
          <p:cNvSpPr/>
          <p:nvPr/>
        </p:nvSpPr>
        <p:spPr bwMode="auto">
          <a:xfrm>
            <a:off x="4297486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6E25B49-E68B-8E9B-C612-5238ACD28E9C}"/>
              </a:ext>
            </a:extLst>
          </p:cNvPr>
          <p:cNvSpPr/>
          <p:nvPr/>
        </p:nvSpPr>
        <p:spPr bwMode="auto">
          <a:xfrm>
            <a:off x="4619861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8A90996-1344-D9DB-2796-5C222C2C70F5}"/>
              </a:ext>
            </a:extLst>
          </p:cNvPr>
          <p:cNvSpPr/>
          <p:nvPr/>
        </p:nvSpPr>
        <p:spPr bwMode="auto">
          <a:xfrm>
            <a:off x="4942236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09AAD2F-790D-4B81-EDD8-990B271896F0}"/>
              </a:ext>
            </a:extLst>
          </p:cNvPr>
          <p:cNvSpPr/>
          <p:nvPr/>
        </p:nvSpPr>
        <p:spPr bwMode="auto">
          <a:xfrm>
            <a:off x="5270741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5E17FA3-FF7A-B7F3-0A44-F0EE4407F1FF}"/>
              </a:ext>
            </a:extLst>
          </p:cNvPr>
          <p:cNvSpPr/>
          <p:nvPr/>
        </p:nvSpPr>
        <p:spPr bwMode="auto">
          <a:xfrm>
            <a:off x="2679235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7A5D877-F26A-FFCF-5C4C-E8FA4968B828}"/>
              </a:ext>
            </a:extLst>
          </p:cNvPr>
          <p:cNvSpPr/>
          <p:nvPr/>
        </p:nvSpPr>
        <p:spPr bwMode="auto">
          <a:xfrm>
            <a:off x="3001610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D91B49B-B9D5-64FA-E4A3-EA706F9B8F1D}"/>
              </a:ext>
            </a:extLst>
          </p:cNvPr>
          <p:cNvSpPr/>
          <p:nvPr/>
        </p:nvSpPr>
        <p:spPr bwMode="auto">
          <a:xfrm>
            <a:off x="3323985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2C6DCE6-466F-961F-E6F1-23CDDC47E7E9}"/>
              </a:ext>
            </a:extLst>
          </p:cNvPr>
          <p:cNvSpPr/>
          <p:nvPr/>
        </p:nvSpPr>
        <p:spPr bwMode="auto">
          <a:xfrm>
            <a:off x="3652490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1B26624-B87C-5809-6DBF-04792D90AE91}"/>
              </a:ext>
            </a:extLst>
          </p:cNvPr>
          <p:cNvSpPr/>
          <p:nvPr/>
        </p:nvSpPr>
        <p:spPr bwMode="auto">
          <a:xfrm>
            <a:off x="106098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6215039-9697-C808-53DD-78046B86A100}"/>
              </a:ext>
            </a:extLst>
          </p:cNvPr>
          <p:cNvSpPr/>
          <p:nvPr/>
        </p:nvSpPr>
        <p:spPr bwMode="auto">
          <a:xfrm>
            <a:off x="138335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DE8D63D-F2A0-0E63-34FE-FFF9393E5060}"/>
              </a:ext>
            </a:extLst>
          </p:cNvPr>
          <p:cNvSpPr/>
          <p:nvPr/>
        </p:nvSpPr>
        <p:spPr bwMode="auto">
          <a:xfrm>
            <a:off x="170573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CP3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55559C-3474-5222-E924-95DF7BED3BBF}"/>
              </a:ext>
            </a:extLst>
          </p:cNvPr>
          <p:cNvSpPr/>
          <p:nvPr/>
        </p:nvSpPr>
        <p:spPr bwMode="auto">
          <a:xfrm>
            <a:off x="203423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C732547-159F-74BF-A195-4ED90C74985A}"/>
              </a:ext>
            </a:extLst>
          </p:cNvPr>
          <p:cNvSpPr/>
          <p:nvPr/>
        </p:nvSpPr>
        <p:spPr bwMode="auto">
          <a:xfrm>
            <a:off x="580254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212235D-D9B2-C654-D931-53F68A28B698}"/>
              </a:ext>
            </a:extLst>
          </p:cNvPr>
          <p:cNvSpPr/>
          <p:nvPr/>
        </p:nvSpPr>
        <p:spPr bwMode="auto">
          <a:xfrm>
            <a:off x="612491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8B93B83-CAA9-A262-3C45-7E3F90B94F06}"/>
              </a:ext>
            </a:extLst>
          </p:cNvPr>
          <p:cNvSpPr/>
          <p:nvPr/>
        </p:nvSpPr>
        <p:spPr bwMode="auto">
          <a:xfrm>
            <a:off x="644729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A2BF01A-1A91-54F2-0089-01288C560B10}"/>
              </a:ext>
            </a:extLst>
          </p:cNvPr>
          <p:cNvSpPr/>
          <p:nvPr/>
        </p:nvSpPr>
        <p:spPr bwMode="auto">
          <a:xfrm>
            <a:off x="677579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</a:p>
        </p:txBody>
      </p:sp>
      <p:sp>
        <p:nvSpPr>
          <p:cNvPr id="32774" name="화살표: 아래쪽 32773">
            <a:extLst>
              <a:ext uri="{FF2B5EF4-FFF2-40B4-BE49-F238E27FC236}">
                <a16:creationId xmlns:a16="http://schemas.microsoft.com/office/drawing/2014/main" id="{43F9732D-8604-668F-71DB-2C29A672393D}"/>
              </a:ext>
            </a:extLst>
          </p:cNvPr>
          <p:cNvSpPr/>
          <p:nvPr/>
        </p:nvSpPr>
        <p:spPr bwMode="auto">
          <a:xfrm>
            <a:off x="4769210" y="3722021"/>
            <a:ext cx="298699" cy="463212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76" name="TextBox 32775">
            <a:extLst>
              <a:ext uri="{FF2B5EF4-FFF2-40B4-BE49-F238E27FC236}">
                <a16:creationId xmlns:a16="http://schemas.microsoft.com/office/drawing/2014/main" id="{F0099F7F-ED81-5E2E-BAF9-167679121219}"/>
              </a:ext>
            </a:extLst>
          </p:cNvPr>
          <p:cNvSpPr txBox="1"/>
          <p:nvPr/>
        </p:nvSpPr>
        <p:spPr>
          <a:xfrm>
            <a:off x="5075421" y="3687316"/>
            <a:ext cx="75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TRIM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193D07-80E9-8893-8683-585ADDBD925B}"/>
              </a:ext>
            </a:extLst>
          </p:cNvPr>
          <p:cNvSpPr txBox="1"/>
          <p:nvPr/>
        </p:nvSpPr>
        <p:spPr>
          <a:xfrm>
            <a:off x="480644" y="3722021"/>
            <a:ext cx="669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ALFS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548F57-6FFC-AB8B-9B03-C12440388DAB}"/>
              </a:ext>
            </a:extLst>
          </p:cNvPr>
          <p:cNvSpPr txBox="1"/>
          <p:nvPr/>
        </p:nvSpPr>
        <p:spPr>
          <a:xfrm>
            <a:off x="480645" y="4091354"/>
            <a:ext cx="669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AFTL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1412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3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ALFS operation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28A947-CCA9-4057-F8A2-D7B158023B46}"/>
              </a:ext>
            </a:extLst>
          </p:cNvPr>
          <p:cNvSpPr txBox="1"/>
          <p:nvPr/>
        </p:nvSpPr>
        <p:spPr>
          <a:xfrm>
            <a:off x="480644" y="3722021"/>
            <a:ext cx="669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ALFS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A2CBD5-E46D-1143-F631-7CDA10E9CB60}"/>
              </a:ext>
            </a:extLst>
          </p:cNvPr>
          <p:cNvSpPr txBox="1"/>
          <p:nvPr/>
        </p:nvSpPr>
        <p:spPr>
          <a:xfrm>
            <a:off x="480645" y="4091354"/>
            <a:ext cx="669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AFTL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0D02A9-CC29-C52C-1CCF-6F3A58FC5837}"/>
              </a:ext>
            </a:extLst>
          </p:cNvPr>
          <p:cNvSpPr/>
          <p:nvPr/>
        </p:nvSpPr>
        <p:spPr bwMode="auto">
          <a:xfrm>
            <a:off x="728277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551BB2-B438-C17D-5000-4B84028C2338}"/>
              </a:ext>
            </a:extLst>
          </p:cNvPr>
          <p:cNvSpPr/>
          <p:nvPr/>
        </p:nvSpPr>
        <p:spPr bwMode="auto">
          <a:xfrm>
            <a:off x="760514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B92627A-BA77-41B5-2AD9-AB7DAE169274}"/>
              </a:ext>
            </a:extLst>
          </p:cNvPr>
          <p:cNvSpPr/>
          <p:nvPr/>
        </p:nvSpPr>
        <p:spPr bwMode="auto">
          <a:xfrm>
            <a:off x="792752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98BB7B2-C604-C886-A7FB-3DF48B8086C6}"/>
              </a:ext>
            </a:extLst>
          </p:cNvPr>
          <p:cNvSpPr/>
          <p:nvPr/>
        </p:nvSpPr>
        <p:spPr bwMode="auto">
          <a:xfrm>
            <a:off x="825602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2BFDA2-52FB-A074-E77B-4BD0012DE5D1}"/>
              </a:ext>
            </a:extLst>
          </p:cNvPr>
          <p:cNvSpPr txBox="1"/>
          <p:nvPr/>
        </p:nvSpPr>
        <p:spPr>
          <a:xfrm>
            <a:off x="1172334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Check-point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0F1CEB-0F98-C6D9-D188-4CF63D58E679}"/>
              </a:ext>
            </a:extLst>
          </p:cNvPr>
          <p:cNvSpPr txBox="1"/>
          <p:nvPr/>
        </p:nvSpPr>
        <p:spPr>
          <a:xfrm>
            <a:off x="2875988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Inode</a:t>
            </a:r>
            <a:r>
              <a:rPr lang="en-US" altLang="ko-KR" sz="1400" dirty="0"/>
              <a:t>-map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DA042AE-2F43-DE98-AA4A-EBA8171EF7AB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92DAB63-A0E7-B91F-622A-9C72F4C21B52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EA7C84-A9A8-9CA4-1C11-3A8BB8290B56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823BF5-AF9C-B4D9-AD06-ACB571FF6CFC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79B841F-8080-37BF-4036-A9EC484C6B78}"/>
              </a:ext>
            </a:extLst>
          </p:cNvPr>
          <p:cNvSpPr/>
          <p:nvPr/>
        </p:nvSpPr>
        <p:spPr bwMode="auto">
          <a:xfrm>
            <a:off x="429748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765098-5AFA-D798-462A-79B5A4E68CB5}"/>
              </a:ext>
            </a:extLst>
          </p:cNvPr>
          <p:cNvSpPr/>
          <p:nvPr/>
        </p:nvSpPr>
        <p:spPr bwMode="auto">
          <a:xfrm>
            <a:off x="461986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71D72B5-ADC5-263C-686E-429900D7227E}"/>
              </a:ext>
            </a:extLst>
          </p:cNvPr>
          <p:cNvSpPr/>
          <p:nvPr/>
        </p:nvSpPr>
        <p:spPr bwMode="auto">
          <a:xfrm>
            <a:off x="494223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1FCE6F1-F177-A592-B282-D06992230651}"/>
              </a:ext>
            </a:extLst>
          </p:cNvPr>
          <p:cNvSpPr/>
          <p:nvPr/>
        </p:nvSpPr>
        <p:spPr bwMode="auto">
          <a:xfrm>
            <a:off x="527074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95C9E35-EA1B-331C-08C5-FD5B7791A962}"/>
              </a:ext>
            </a:extLst>
          </p:cNvPr>
          <p:cNvSpPr/>
          <p:nvPr/>
        </p:nvSpPr>
        <p:spPr bwMode="auto">
          <a:xfrm>
            <a:off x="2679235" y="2722217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3DE341-712E-F1CF-F899-0CD7B4155EAD}"/>
              </a:ext>
            </a:extLst>
          </p:cNvPr>
          <p:cNvSpPr/>
          <p:nvPr/>
        </p:nvSpPr>
        <p:spPr bwMode="auto">
          <a:xfrm>
            <a:off x="300161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2D185F6-3C02-308E-6679-985DE49A6A0D}"/>
              </a:ext>
            </a:extLst>
          </p:cNvPr>
          <p:cNvSpPr/>
          <p:nvPr/>
        </p:nvSpPr>
        <p:spPr bwMode="auto">
          <a:xfrm>
            <a:off x="332398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40DF74D-91D5-206E-0391-065C158F42B1}"/>
              </a:ext>
            </a:extLst>
          </p:cNvPr>
          <p:cNvSpPr/>
          <p:nvPr/>
        </p:nvSpPr>
        <p:spPr bwMode="auto">
          <a:xfrm>
            <a:off x="365249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4256357-E92D-4C92-9DA5-60956A93BD28}"/>
              </a:ext>
            </a:extLst>
          </p:cNvPr>
          <p:cNvSpPr/>
          <p:nvPr/>
        </p:nvSpPr>
        <p:spPr bwMode="auto">
          <a:xfrm>
            <a:off x="1060984" y="2730890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5283C62-53F2-09F3-3A27-EB914C279E5B}"/>
              </a:ext>
            </a:extLst>
          </p:cNvPr>
          <p:cNvSpPr/>
          <p:nvPr/>
        </p:nvSpPr>
        <p:spPr bwMode="auto">
          <a:xfrm>
            <a:off x="1383359" y="2730890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6CC883D-A83F-7E87-1C88-ACEF1363C070}"/>
              </a:ext>
            </a:extLst>
          </p:cNvPr>
          <p:cNvSpPr/>
          <p:nvPr/>
        </p:nvSpPr>
        <p:spPr bwMode="auto">
          <a:xfrm>
            <a:off x="170573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1A8C1E1-5255-2D4E-2C1B-7957690595E2}"/>
              </a:ext>
            </a:extLst>
          </p:cNvPr>
          <p:cNvSpPr/>
          <p:nvPr/>
        </p:nvSpPr>
        <p:spPr bwMode="auto">
          <a:xfrm>
            <a:off x="203423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0651D1-372C-2A50-D762-874EA581E8F9}"/>
              </a:ext>
            </a:extLst>
          </p:cNvPr>
          <p:cNvSpPr txBox="1"/>
          <p:nvPr/>
        </p:nvSpPr>
        <p:spPr>
          <a:xfrm>
            <a:off x="429748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0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1CA37E-C6E9-DFA6-8B54-0F3C024D8AEE}"/>
              </a:ext>
            </a:extLst>
          </p:cNvPr>
          <p:cNvSpPr txBox="1"/>
          <p:nvPr/>
        </p:nvSpPr>
        <p:spPr>
          <a:xfrm>
            <a:off x="5743530" y="1990726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1</a:t>
            </a:r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48110C-BFF0-8D09-2715-215363F8E2DD}"/>
              </a:ext>
            </a:extLst>
          </p:cNvPr>
          <p:cNvSpPr txBox="1"/>
          <p:nvPr/>
        </p:nvSpPr>
        <p:spPr>
          <a:xfrm>
            <a:off x="722109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2</a:t>
            </a: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4CA990-CD86-13D0-2F4F-352E5730F4B7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38E6FF-3AB7-1103-DEA2-9C87571E8145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AA13E9-65F9-5359-23EB-EE6D8FD67499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5C71FD-C326-EDAE-983A-B7F2553F076F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</a:p>
        </p:txBody>
      </p:sp>
      <p:sp>
        <p:nvSpPr>
          <p:cNvPr id="32773" name="TextBox 32772">
            <a:extLst>
              <a:ext uri="{FF2B5EF4-FFF2-40B4-BE49-F238E27FC236}">
                <a16:creationId xmlns:a16="http://schemas.microsoft.com/office/drawing/2014/main" id="{35B256D2-D4BB-984D-9B60-A3804E3FFFA6}"/>
              </a:ext>
            </a:extLst>
          </p:cNvPr>
          <p:cNvSpPr txBox="1"/>
          <p:nvPr/>
        </p:nvSpPr>
        <p:spPr>
          <a:xfrm>
            <a:off x="2395642" y="5971416"/>
            <a:ext cx="4747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ALFS performs 2 blocks erase and 3 pages copy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32779" name="직선 연결선 32778">
            <a:extLst>
              <a:ext uri="{FF2B5EF4-FFF2-40B4-BE49-F238E27FC236}">
                <a16:creationId xmlns:a16="http://schemas.microsoft.com/office/drawing/2014/main" id="{8F685CB0-C913-7E2B-B684-B1B3F7B08A5F}"/>
              </a:ext>
            </a:extLst>
          </p:cNvPr>
          <p:cNvCxnSpPr>
            <a:cxnSpLocks/>
          </p:cNvCxnSpPr>
          <p:nvPr/>
        </p:nvCxnSpPr>
        <p:spPr bwMode="auto">
          <a:xfrm>
            <a:off x="527538" y="4091354"/>
            <a:ext cx="808306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9B8BC5-0480-FF87-06C8-DE73EC86E79D}"/>
              </a:ext>
            </a:extLst>
          </p:cNvPr>
          <p:cNvSpPr/>
          <p:nvPr/>
        </p:nvSpPr>
        <p:spPr bwMode="auto">
          <a:xfrm>
            <a:off x="7282772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EAF32F7-8B53-1168-DAD5-FD5388164AAC}"/>
              </a:ext>
            </a:extLst>
          </p:cNvPr>
          <p:cNvSpPr/>
          <p:nvPr/>
        </p:nvSpPr>
        <p:spPr bwMode="auto">
          <a:xfrm>
            <a:off x="7605147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B2585C-2D67-5DBA-0D5A-DA3C19319D05}"/>
              </a:ext>
            </a:extLst>
          </p:cNvPr>
          <p:cNvSpPr/>
          <p:nvPr/>
        </p:nvSpPr>
        <p:spPr bwMode="auto">
          <a:xfrm>
            <a:off x="7927522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555FCA-D847-2BA6-78EA-F8743E3912C3}"/>
              </a:ext>
            </a:extLst>
          </p:cNvPr>
          <p:cNvSpPr/>
          <p:nvPr/>
        </p:nvSpPr>
        <p:spPr bwMode="auto">
          <a:xfrm>
            <a:off x="8256027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E86B0FC-1007-9873-2E68-1021D91BA937}"/>
              </a:ext>
            </a:extLst>
          </p:cNvPr>
          <p:cNvSpPr/>
          <p:nvPr/>
        </p:nvSpPr>
        <p:spPr bwMode="auto">
          <a:xfrm>
            <a:off x="580254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C7AED2D-F3D4-DF90-4CC2-F33B95AF4128}"/>
              </a:ext>
            </a:extLst>
          </p:cNvPr>
          <p:cNvSpPr/>
          <p:nvPr/>
        </p:nvSpPr>
        <p:spPr bwMode="auto">
          <a:xfrm>
            <a:off x="612491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C9F3897-BDAA-C7B9-5137-4209C0674F1F}"/>
              </a:ext>
            </a:extLst>
          </p:cNvPr>
          <p:cNvSpPr/>
          <p:nvPr/>
        </p:nvSpPr>
        <p:spPr bwMode="auto">
          <a:xfrm>
            <a:off x="644729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809F7B5-1C73-3016-6B38-E89BABD04753}"/>
              </a:ext>
            </a:extLst>
          </p:cNvPr>
          <p:cNvSpPr/>
          <p:nvPr/>
        </p:nvSpPr>
        <p:spPr bwMode="auto">
          <a:xfrm>
            <a:off x="677579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4FB7E70-2142-B148-5370-0BFEE495732F}"/>
              </a:ext>
            </a:extLst>
          </p:cNvPr>
          <p:cNvSpPr/>
          <p:nvPr/>
        </p:nvSpPr>
        <p:spPr bwMode="auto">
          <a:xfrm>
            <a:off x="4297486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6E25B49-E68B-8E9B-C612-5238ACD28E9C}"/>
              </a:ext>
            </a:extLst>
          </p:cNvPr>
          <p:cNvSpPr/>
          <p:nvPr/>
        </p:nvSpPr>
        <p:spPr bwMode="auto">
          <a:xfrm>
            <a:off x="4619861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8A90996-1344-D9DB-2796-5C222C2C70F5}"/>
              </a:ext>
            </a:extLst>
          </p:cNvPr>
          <p:cNvSpPr/>
          <p:nvPr/>
        </p:nvSpPr>
        <p:spPr bwMode="auto">
          <a:xfrm>
            <a:off x="4942236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09AAD2F-790D-4B81-EDD8-990B271896F0}"/>
              </a:ext>
            </a:extLst>
          </p:cNvPr>
          <p:cNvSpPr/>
          <p:nvPr/>
        </p:nvSpPr>
        <p:spPr bwMode="auto">
          <a:xfrm>
            <a:off x="5270741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5E17FA3-FF7A-B7F3-0A44-F0EE4407F1FF}"/>
              </a:ext>
            </a:extLst>
          </p:cNvPr>
          <p:cNvSpPr/>
          <p:nvPr/>
        </p:nvSpPr>
        <p:spPr bwMode="auto">
          <a:xfrm>
            <a:off x="2679235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7A5D877-F26A-FFCF-5C4C-E8FA4968B828}"/>
              </a:ext>
            </a:extLst>
          </p:cNvPr>
          <p:cNvSpPr/>
          <p:nvPr/>
        </p:nvSpPr>
        <p:spPr bwMode="auto">
          <a:xfrm>
            <a:off x="3001610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D91B49B-B9D5-64FA-E4A3-EA706F9B8F1D}"/>
              </a:ext>
            </a:extLst>
          </p:cNvPr>
          <p:cNvSpPr/>
          <p:nvPr/>
        </p:nvSpPr>
        <p:spPr bwMode="auto">
          <a:xfrm>
            <a:off x="3323985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2C6DCE6-466F-961F-E6F1-23CDDC47E7E9}"/>
              </a:ext>
            </a:extLst>
          </p:cNvPr>
          <p:cNvSpPr/>
          <p:nvPr/>
        </p:nvSpPr>
        <p:spPr bwMode="auto">
          <a:xfrm>
            <a:off x="3652490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1B26624-B87C-5809-6DBF-04792D90AE91}"/>
              </a:ext>
            </a:extLst>
          </p:cNvPr>
          <p:cNvSpPr/>
          <p:nvPr/>
        </p:nvSpPr>
        <p:spPr bwMode="auto">
          <a:xfrm>
            <a:off x="106098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6215039-9697-C808-53DD-78046B86A100}"/>
              </a:ext>
            </a:extLst>
          </p:cNvPr>
          <p:cNvSpPr/>
          <p:nvPr/>
        </p:nvSpPr>
        <p:spPr bwMode="auto">
          <a:xfrm>
            <a:off x="138335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DE8D63D-F2A0-0E63-34FE-FFF9393E5060}"/>
              </a:ext>
            </a:extLst>
          </p:cNvPr>
          <p:cNvSpPr/>
          <p:nvPr/>
        </p:nvSpPr>
        <p:spPr bwMode="auto">
          <a:xfrm>
            <a:off x="170573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CP3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55559C-3474-5222-E924-95DF7BED3BBF}"/>
              </a:ext>
            </a:extLst>
          </p:cNvPr>
          <p:cNvSpPr/>
          <p:nvPr/>
        </p:nvSpPr>
        <p:spPr bwMode="auto">
          <a:xfrm>
            <a:off x="203423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C732547-159F-74BF-A195-4ED90C74985A}"/>
              </a:ext>
            </a:extLst>
          </p:cNvPr>
          <p:cNvSpPr/>
          <p:nvPr/>
        </p:nvSpPr>
        <p:spPr bwMode="auto">
          <a:xfrm>
            <a:off x="580254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212235D-D9B2-C654-D931-53F68A28B698}"/>
              </a:ext>
            </a:extLst>
          </p:cNvPr>
          <p:cNvSpPr/>
          <p:nvPr/>
        </p:nvSpPr>
        <p:spPr bwMode="auto">
          <a:xfrm>
            <a:off x="612491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8B93B83-CAA9-A262-3C45-7E3F90B94F06}"/>
              </a:ext>
            </a:extLst>
          </p:cNvPr>
          <p:cNvSpPr/>
          <p:nvPr/>
        </p:nvSpPr>
        <p:spPr bwMode="auto">
          <a:xfrm>
            <a:off x="644729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A2BF01A-1A91-54F2-0089-01288C560B10}"/>
              </a:ext>
            </a:extLst>
          </p:cNvPr>
          <p:cNvSpPr/>
          <p:nvPr/>
        </p:nvSpPr>
        <p:spPr bwMode="auto">
          <a:xfrm>
            <a:off x="677579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1701426714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Writes Management in AFTL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r>
              <a:rPr lang="en-US" altLang="en-US" dirty="0"/>
              <a:t>A small table in AFTL maps a logical segment to a physical segment with physical block locations and status flags</a:t>
            </a:r>
          </a:p>
          <a:p>
            <a:endParaRPr lang="en-US" altLang="en-US" dirty="0"/>
          </a:p>
          <a:p>
            <a:r>
              <a:rPr lang="en-US" altLang="en-US" dirty="0"/>
              <a:t>AFTL’s table entry maps striped logical segment to physical blocks and has a status flag (free, used, or invalid)</a:t>
            </a:r>
          </a:p>
          <a:p>
            <a:pPr lvl="1"/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3" name="그림 2" descr="도표이(가) 표시된 사진&#10;&#10;자동 생성된 설명">
            <a:extLst>
              <a:ext uri="{FF2B5EF4-FFF2-40B4-BE49-F238E27FC236}">
                <a16:creationId xmlns:a16="http://schemas.microsoft.com/office/drawing/2014/main" id="{6509CAD2-900A-4313-32C7-F716059955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82" y="3751384"/>
            <a:ext cx="6603836" cy="295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651602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AFTL I/O Queueing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r>
              <a:rPr lang="en-US" altLang="en-US" dirty="0"/>
              <a:t>Example of how AFTL handles write requests</a:t>
            </a:r>
          </a:p>
          <a:p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3" name="그림 2" descr="도표이(가) 표시된 사진&#10;&#10;자동 생성된 설명">
            <a:extLst>
              <a:ext uri="{FF2B5EF4-FFF2-40B4-BE49-F238E27FC236}">
                <a16:creationId xmlns:a16="http://schemas.microsoft.com/office/drawing/2014/main" id="{3A3BDFDE-95F4-29E4-0CED-2FC2413953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759" y="2672860"/>
            <a:ext cx="6485182" cy="384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660395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b="1">
                <a:latin typeface="Calibri"/>
              </a:rPr>
              <a:t>Outline</a:t>
            </a:r>
            <a:endParaRPr lang="x-none" altLang="en-US" b="1">
              <a:latin typeface="Calibri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003800"/>
          </a:xfrm>
        </p:spPr>
        <p:txBody>
          <a:bodyPr/>
          <a:lstStyle/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Background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AMF: Application-Managed Flash</a:t>
            </a:r>
          </a:p>
          <a:p>
            <a:r>
              <a:rPr lang="en-US" altLang="en-US" dirty="0"/>
              <a:t>Experimental Results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Related Work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Summary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2216291726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 Bold"/>
              </a:rPr>
              <a:t>Setup (1/2)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>
                <a:latin typeface="Calibri Bold"/>
              </a:rPr>
              <a:t>Memory Requirements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A4661C4F-B01F-1B0E-B868-3DFED64869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015" y="2425700"/>
            <a:ext cx="6435970" cy="2057400"/>
          </a:xfrm>
          <a:prstGeom prst="rect">
            <a:avLst/>
          </a:prstGeom>
        </p:spPr>
      </p:pic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F9970FFF-3C0C-0EED-7F85-07FA97766713}"/>
              </a:ext>
            </a:extLst>
          </p:cNvPr>
          <p:cNvSpPr/>
          <p:nvPr/>
        </p:nvSpPr>
        <p:spPr bwMode="auto">
          <a:xfrm>
            <a:off x="6072554" y="1332523"/>
            <a:ext cx="973016" cy="1463431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86665B7-04C4-FD1B-2DCD-6C47E35FC933}"/>
              </a:ext>
            </a:extLst>
          </p:cNvPr>
          <p:cNvSpPr/>
          <p:nvPr/>
        </p:nvSpPr>
        <p:spPr bwMode="auto">
          <a:xfrm>
            <a:off x="5826369" y="3166208"/>
            <a:ext cx="1676399" cy="1012092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113073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 Bold"/>
              </a:rPr>
              <a:t>Setup (2/2)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>
                <a:latin typeface="Calibri Bold"/>
              </a:rPr>
              <a:t>A summary of benchmarks</a:t>
            </a: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r>
              <a:rPr lang="en-US" altLang="en-US" dirty="0">
                <a:latin typeface="Calibri Bold"/>
              </a:rPr>
              <a:t>Set up operation</a:t>
            </a:r>
          </a:p>
          <a:p>
            <a:pPr lvl="1"/>
            <a:r>
              <a:rPr lang="en-US" altLang="en-US" dirty="0">
                <a:latin typeface="Calibri Bold"/>
              </a:rPr>
              <a:t>Two file system: EXT4, F2FS</a:t>
            </a:r>
          </a:p>
          <a:p>
            <a:pPr lvl="1"/>
            <a:r>
              <a:rPr lang="en-US" altLang="en-US" dirty="0">
                <a:latin typeface="Calibri Bold"/>
              </a:rPr>
              <a:t>Two FTL schemes: PFTL (page-level FTL), DFTL</a:t>
            </a:r>
          </a:p>
          <a:p>
            <a:pPr lvl="2"/>
            <a:r>
              <a:rPr lang="en-US" altLang="en-US" dirty="0">
                <a:latin typeface="Calibri Bold"/>
              </a:rPr>
              <a:t>PFTL stored all mapping entries in DRAM</a:t>
            </a:r>
          </a:p>
          <a:p>
            <a:pPr lvl="2"/>
            <a:r>
              <a:rPr lang="en-US" altLang="en-US" dirty="0">
                <a:latin typeface="Calibri Bold"/>
              </a:rPr>
              <a:t>DFTL stored all mapping entries in flash and only kept popular ones in DRAM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0591E561-7BD3-D53F-CDE5-176C2B60A7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660" y="1766948"/>
            <a:ext cx="5701094" cy="183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866587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 File System Benchmarks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3854F0DD-BA41-A8B3-4EA8-5F2EEB6FF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1343666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r>
              <a:rPr lang="en-US" altLang="en-US" dirty="0"/>
              <a:t>FIO Experimental result</a:t>
            </a:r>
            <a:endParaRPr lang="en-US" altLang="en-US" kern="0" dirty="0">
              <a:latin typeface="Calibri Bold"/>
            </a:endParaRPr>
          </a:p>
        </p:txBody>
      </p:sp>
      <p:pic>
        <p:nvPicPr>
          <p:cNvPr id="7" name="그림 6" descr="차트이(가) 표시된 사진&#10;&#10;자동 생성된 설명">
            <a:extLst>
              <a:ext uri="{FF2B5EF4-FFF2-40B4-BE49-F238E27FC236}">
                <a16:creationId xmlns:a16="http://schemas.microsoft.com/office/drawing/2014/main" id="{146DFE91-DF6D-7184-EB01-7F64B79277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746" y="1969961"/>
            <a:ext cx="3909399" cy="3000623"/>
          </a:xfrm>
          <a:prstGeom prst="rect">
            <a:avLst/>
          </a:prstGeom>
        </p:spPr>
      </p:pic>
      <p:pic>
        <p:nvPicPr>
          <p:cNvPr id="10" name="그림 9" descr="차트이(가) 표시된 사진&#10;&#10;자동 생성된 설명">
            <a:extLst>
              <a:ext uri="{FF2B5EF4-FFF2-40B4-BE49-F238E27FC236}">
                <a16:creationId xmlns:a16="http://schemas.microsoft.com/office/drawing/2014/main" id="{7B8F3C1C-908D-384D-5CA5-A89A497B28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355" y="2074986"/>
            <a:ext cx="2964437" cy="28955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57ACC72-71A7-9306-18AC-7680D738D2BC}"/>
              </a:ext>
            </a:extLst>
          </p:cNvPr>
          <p:cNvSpPr txBox="1"/>
          <p:nvPr/>
        </p:nvSpPr>
        <p:spPr>
          <a:xfrm>
            <a:off x="3359150" y="513844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FIO Experimental result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1C36C82-3D2A-8903-FB82-3F8533305B7B}"/>
              </a:ext>
            </a:extLst>
          </p:cNvPr>
          <p:cNvSpPr/>
          <p:nvPr/>
        </p:nvSpPr>
        <p:spPr bwMode="auto">
          <a:xfrm>
            <a:off x="2274277" y="3009408"/>
            <a:ext cx="879231" cy="513377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445CE4-31FB-76CD-8FEF-3026F0802115}"/>
              </a:ext>
            </a:extLst>
          </p:cNvPr>
          <p:cNvSpPr/>
          <p:nvPr/>
        </p:nvSpPr>
        <p:spPr bwMode="auto">
          <a:xfrm>
            <a:off x="3003673" y="3354900"/>
            <a:ext cx="879231" cy="513377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148595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 File System Benchmarks (Cont.)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3854F0DD-BA41-A8B3-4EA8-5F2EEB6FF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1343666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r>
              <a:rPr lang="en-US" altLang="en-US" dirty="0"/>
              <a:t>FIO Experimental result</a:t>
            </a:r>
            <a:endParaRPr lang="en-US" altLang="en-US" kern="0" dirty="0">
              <a:latin typeface="Calibri Bold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</p:txBody>
      </p:sp>
      <p:pic>
        <p:nvPicPr>
          <p:cNvPr id="7" name="그림 6" descr="차트이(가) 표시된 사진&#10;&#10;자동 생성된 설명">
            <a:extLst>
              <a:ext uri="{FF2B5EF4-FFF2-40B4-BE49-F238E27FC236}">
                <a16:creationId xmlns:a16="http://schemas.microsoft.com/office/drawing/2014/main" id="{146DFE91-DF6D-7184-EB01-7F64B79277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746" y="1969961"/>
            <a:ext cx="3909399" cy="3000623"/>
          </a:xfrm>
          <a:prstGeom prst="rect">
            <a:avLst/>
          </a:prstGeom>
        </p:spPr>
      </p:pic>
      <p:pic>
        <p:nvPicPr>
          <p:cNvPr id="10" name="그림 9" descr="차트이(가) 표시된 사진&#10;&#10;자동 생성된 설명">
            <a:extLst>
              <a:ext uri="{FF2B5EF4-FFF2-40B4-BE49-F238E27FC236}">
                <a16:creationId xmlns:a16="http://schemas.microsoft.com/office/drawing/2014/main" id="{7B8F3C1C-908D-384D-5CA5-A89A497B28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355" y="2074986"/>
            <a:ext cx="2964437" cy="28955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57ACC72-71A7-9306-18AC-7680D738D2BC}"/>
              </a:ext>
            </a:extLst>
          </p:cNvPr>
          <p:cNvSpPr txBox="1"/>
          <p:nvPr/>
        </p:nvSpPr>
        <p:spPr>
          <a:xfrm>
            <a:off x="3359150" y="513844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FIO Experimental result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1C36C82-3D2A-8903-FB82-3F8533305B7B}"/>
              </a:ext>
            </a:extLst>
          </p:cNvPr>
          <p:cNvSpPr/>
          <p:nvPr/>
        </p:nvSpPr>
        <p:spPr bwMode="auto">
          <a:xfrm>
            <a:off x="3692769" y="3977355"/>
            <a:ext cx="879231" cy="513377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1E07EE1-5D9B-5D11-A6A5-3D6D9FD0E90C}"/>
              </a:ext>
            </a:extLst>
          </p:cNvPr>
          <p:cNvSpPr/>
          <p:nvPr/>
        </p:nvSpPr>
        <p:spPr bwMode="auto">
          <a:xfrm>
            <a:off x="6136105" y="3522785"/>
            <a:ext cx="234616" cy="993347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pic>
        <p:nvPicPr>
          <p:cNvPr id="11" name="그림 10" descr="테이블이(가) 표시된 사진&#10;&#10;자동 생성된 설명">
            <a:extLst>
              <a:ext uri="{FF2B5EF4-FFF2-40B4-BE49-F238E27FC236}">
                <a16:creationId xmlns:a16="http://schemas.microsoft.com/office/drawing/2014/main" id="{38C37453-AE15-DE96-C9B8-DEC57411E3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340" y="5594345"/>
            <a:ext cx="5017320" cy="1093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496484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 File System Benchmarks (Cont.)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7ACC72-71A7-9306-18AC-7680D738D2BC}"/>
              </a:ext>
            </a:extLst>
          </p:cNvPr>
          <p:cNvSpPr txBox="1"/>
          <p:nvPr/>
        </p:nvSpPr>
        <p:spPr>
          <a:xfrm>
            <a:off x="3034079" y="5144519"/>
            <a:ext cx="3088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Postmark Experimental result</a:t>
            </a:r>
          </a:p>
          <a:p>
            <a:endParaRPr lang="en-US" altLang="ko-KR" dirty="0"/>
          </a:p>
        </p:txBody>
      </p:sp>
      <p:pic>
        <p:nvPicPr>
          <p:cNvPr id="4" name="그림 3" descr="텍스트, 음악이(가) 표시된 사진&#10;&#10;자동 생성된 설명">
            <a:extLst>
              <a:ext uri="{FF2B5EF4-FFF2-40B4-BE49-F238E27FC236}">
                <a16:creationId xmlns:a16="http://schemas.microsoft.com/office/drawing/2014/main" id="{05C39189-5C21-5A69-14FF-B9EB892463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76" y="2090014"/>
            <a:ext cx="4084674" cy="2751058"/>
          </a:xfrm>
          <a:prstGeom prst="rect">
            <a:avLst/>
          </a:prstGeom>
        </p:spPr>
      </p:pic>
      <p:pic>
        <p:nvPicPr>
          <p:cNvPr id="11" name="그림 10" descr="차트이(가) 표시된 사진&#10;&#10;자동 생성된 설명">
            <a:extLst>
              <a:ext uri="{FF2B5EF4-FFF2-40B4-BE49-F238E27FC236}">
                <a16:creationId xmlns:a16="http://schemas.microsoft.com/office/drawing/2014/main" id="{DF028B44-5ED2-B598-6995-E9682BAF0F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375" y="2329208"/>
            <a:ext cx="4038950" cy="2476715"/>
          </a:xfrm>
          <a:prstGeom prst="rect">
            <a:avLst/>
          </a:prstGeom>
        </p:spPr>
      </p:pic>
      <p:sp>
        <p:nvSpPr>
          <p:cNvPr id="2" name="Rectangle 4">
            <a:extLst>
              <a:ext uri="{FF2B5EF4-FFF2-40B4-BE49-F238E27FC236}">
                <a16:creationId xmlns:a16="http://schemas.microsoft.com/office/drawing/2014/main" id="{1D849E5F-4E3C-AF80-D675-AA2B14DEE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1343666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r>
              <a:rPr lang="en-US" altLang="en-US" dirty="0"/>
              <a:t>Postmark Experimental result</a:t>
            </a:r>
            <a:endParaRPr lang="en-US" altLang="en-US" kern="0" dirty="0">
              <a:latin typeface="Calibri Bold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</p:txBody>
      </p:sp>
    </p:spTree>
    <p:extLst>
      <p:ext uri="{BB962C8B-B14F-4D97-AF65-F5344CB8AC3E}">
        <p14:creationId xmlns:p14="http://schemas.microsoft.com/office/powerpoint/2010/main" val="151588250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Challenge for FTL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>
                <a:latin typeface="Calibri Bold"/>
              </a:rPr>
              <a:t>FTL manage the overwriting restrictions, wear-leveling and bad-block management</a:t>
            </a:r>
          </a:p>
          <a:p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r>
              <a:rPr lang="en-US" altLang="en-US" dirty="0">
                <a:latin typeface="Calibri Bold"/>
                <a:ea typeface="ヒラギノ角ゴ ProN W3"/>
              </a:rPr>
              <a:t>FTL requires a significant amount of hardware resources</a:t>
            </a: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r>
              <a:rPr lang="en-US" altLang="en-US" dirty="0">
                <a:latin typeface="Calibri Bold"/>
              </a:rPr>
              <a:t>In particular, High-performance CPU and DRAM are essential for GC and Address remapping</a:t>
            </a: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r>
              <a:rPr lang="en-US" altLang="en-US" dirty="0">
                <a:latin typeface="Calibri Bold"/>
              </a:rPr>
              <a:t>FTL performance is often</a:t>
            </a:r>
            <a:r>
              <a:rPr lang="ko-KR" altLang="en-US" dirty="0">
                <a:latin typeface="Calibri Bold"/>
              </a:rPr>
              <a:t> </a:t>
            </a:r>
            <a:r>
              <a:rPr lang="en-US" altLang="ko-KR" dirty="0">
                <a:latin typeface="Calibri Bold"/>
              </a:rPr>
              <a:t>suboptimal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3411079714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 File System Benchmarks (Cont.)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7ACC72-71A7-9306-18AC-7680D738D2BC}"/>
              </a:ext>
            </a:extLst>
          </p:cNvPr>
          <p:cNvSpPr txBox="1"/>
          <p:nvPr/>
        </p:nvSpPr>
        <p:spPr>
          <a:xfrm>
            <a:off x="3034079" y="5144519"/>
            <a:ext cx="308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Postmark Experimental result</a:t>
            </a:r>
            <a:endParaRPr lang="ko-KR" altLang="en-US" dirty="0"/>
          </a:p>
        </p:txBody>
      </p:sp>
      <p:pic>
        <p:nvPicPr>
          <p:cNvPr id="4" name="그림 3" descr="텍스트, 음악이(가) 표시된 사진&#10;&#10;자동 생성된 설명">
            <a:extLst>
              <a:ext uri="{FF2B5EF4-FFF2-40B4-BE49-F238E27FC236}">
                <a16:creationId xmlns:a16="http://schemas.microsoft.com/office/drawing/2014/main" id="{05C39189-5C21-5A69-14FF-B9EB892463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76" y="2090014"/>
            <a:ext cx="4084674" cy="2751058"/>
          </a:xfrm>
          <a:prstGeom prst="rect">
            <a:avLst/>
          </a:prstGeom>
        </p:spPr>
      </p:pic>
      <p:pic>
        <p:nvPicPr>
          <p:cNvPr id="7" name="그림 6" descr="텍스트, 음악이(가) 표시된 사진&#10;&#10;자동 생성된 설명">
            <a:extLst>
              <a:ext uri="{FF2B5EF4-FFF2-40B4-BE49-F238E27FC236}">
                <a16:creationId xmlns:a16="http://schemas.microsoft.com/office/drawing/2014/main" id="{0AD204C9-F5F3-D5D2-C895-3F6E4678BB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56" y="1824414"/>
            <a:ext cx="6767796" cy="4558161"/>
          </a:xfrm>
          <a:prstGeom prst="rect">
            <a:avLst/>
          </a:prstGeom>
        </p:spPr>
      </p:pic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931C211A-B3F9-F70E-4251-D9FC4F87AE8E}"/>
              </a:ext>
            </a:extLst>
          </p:cNvPr>
          <p:cNvSpPr/>
          <p:nvPr/>
        </p:nvSpPr>
        <p:spPr bwMode="auto">
          <a:xfrm rot="13501622">
            <a:off x="1371600" y="3094892"/>
            <a:ext cx="996462" cy="1078523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76ED17A-0528-3243-E610-3C287FE0CB59}"/>
              </a:ext>
            </a:extLst>
          </p:cNvPr>
          <p:cNvSpPr/>
          <p:nvPr/>
        </p:nvSpPr>
        <p:spPr bwMode="auto">
          <a:xfrm>
            <a:off x="2151360" y="2902148"/>
            <a:ext cx="1817077" cy="269631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18DFBB6-E305-F082-C150-4BF92A6350C4}"/>
              </a:ext>
            </a:extLst>
          </p:cNvPr>
          <p:cNvSpPr/>
          <p:nvPr/>
        </p:nvSpPr>
        <p:spPr bwMode="auto">
          <a:xfrm>
            <a:off x="2448918" y="3302563"/>
            <a:ext cx="1298323" cy="36410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9A9B289-44B6-23B6-7A99-2819194E25C2}"/>
              </a:ext>
            </a:extLst>
          </p:cNvPr>
          <p:cNvSpPr/>
          <p:nvPr/>
        </p:nvSpPr>
        <p:spPr bwMode="auto">
          <a:xfrm>
            <a:off x="3502853" y="3507031"/>
            <a:ext cx="1075497" cy="36410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1DE6D18-8BB0-8084-8308-4CC936B6FE54}"/>
              </a:ext>
            </a:extLst>
          </p:cNvPr>
          <p:cNvSpPr/>
          <p:nvPr/>
        </p:nvSpPr>
        <p:spPr bwMode="auto">
          <a:xfrm>
            <a:off x="4456156" y="3553758"/>
            <a:ext cx="1075497" cy="36410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746ED5D-34D2-0793-5908-9789D119779B}"/>
              </a:ext>
            </a:extLst>
          </p:cNvPr>
          <p:cNvSpPr/>
          <p:nvPr/>
        </p:nvSpPr>
        <p:spPr bwMode="auto">
          <a:xfrm>
            <a:off x="5409459" y="3302563"/>
            <a:ext cx="1075497" cy="36410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C9F45927-1391-515B-CF30-AE70D90B6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1343666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r>
              <a:rPr lang="en-US" altLang="en-US" dirty="0"/>
              <a:t>Postmark(L) Experimental result</a:t>
            </a:r>
            <a:endParaRPr lang="en-US" altLang="en-US" kern="0" dirty="0">
              <a:latin typeface="Calibri Bold"/>
            </a:endParaRPr>
          </a:p>
        </p:txBody>
      </p:sp>
    </p:spTree>
    <p:extLst>
      <p:ext uri="{BB962C8B-B14F-4D97-AF65-F5344CB8AC3E}">
        <p14:creationId xmlns:p14="http://schemas.microsoft.com/office/powerpoint/2010/main" val="3396549463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 File System Benchmarks (Cont.)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3854F0DD-BA41-A8B3-4EA8-5F2EEB6FF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1343666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r>
              <a:rPr lang="en-US" altLang="en-US" dirty="0"/>
              <a:t>Postmark(H) Experimental result</a:t>
            </a:r>
            <a:endParaRPr lang="en-US" altLang="en-US" kern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7ACC72-71A7-9306-18AC-7680D738D2BC}"/>
              </a:ext>
            </a:extLst>
          </p:cNvPr>
          <p:cNvSpPr txBox="1"/>
          <p:nvPr/>
        </p:nvSpPr>
        <p:spPr>
          <a:xfrm>
            <a:off x="3034079" y="5144519"/>
            <a:ext cx="308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Postmark Experimental result</a:t>
            </a:r>
            <a:endParaRPr lang="ko-KR" altLang="en-US" dirty="0"/>
          </a:p>
        </p:txBody>
      </p:sp>
      <p:pic>
        <p:nvPicPr>
          <p:cNvPr id="11" name="그림 10" descr="차트이(가) 표시된 사진&#10;&#10;자동 생성된 설명">
            <a:extLst>
              <a:ext uri="{FF2B5EF4-FFF2-40B4-BE49-F238E27FC236}">
                <a16:creationId xmlns:a16="http://schemas.microsoft.com/office/drawing/2014/main" id="{DF028B44-5ED2-B598-6995-E9682BAF0F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375" y="2329208"/>
            <a:ext cx="4038950" cy="2476715"/>
          </a:xfrm>
          <a:prstGeom prst="rect">
            <a:avLst/>
          </a:prstGeom>
        </p:spPr>
      </p:pic>
      <p:pic>
        <p:nvPicPr>
          <p:cNvPr id="2" name="그림 1" descr="차트이(가) 표시된 사진&#10;&#10;자동 생성된 설명">
            <a:extLst>
              <a:ext uri="{FF2B5EF4-FFF2-40B4-BE49-F238E27FC236}">
                <a16:creationId xmlns:a16="http://schemas.microsoft.com/office/drawing/2014/main" id="{9ED224FA-9F2B-BF98-3B16-2F8E3419D1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36" y="1880123"/>
            <a:ext cx="7837540" cy="4806039"/>
          </a:xfrm>
          <a:prstGeom prst="rect">
            <a:avLst/>
          </a:prstGeom>
        </p:spPr>
      </p:pic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437D4F6F-F6A7-90AC-C1C7-9E3BB04B7760}"/>
              </a:ext>
            </a:extLst>
          </p:cNvPr>
          <p:cNvSpPr/>
          <p:nvPr/>
        </p:nvSpPr>
        <p:spPr bwMode="auto">
          <a:xfrm rot="7780653">
            <a:off x="6949164" y="2458461"/>
            <a:ext cx="996462" cy="1078523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4CA2252-1D3A-FE1A-1FFC-5A6CFC23C01F}"/>
              </a:ext>
            </a:extLst>
          </p:cNvPr>
          <p:cNvSpPr/>
          <p:nvPr/>
        </p:nvSpPr>
        <p:spPr bwMode="auto">
          <a:xfrm>
            <a:off x="3273677" y="3704513"/>
            <a:ext cx="1298323" cy="26769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317CF1B-5C8C-7871-2295-1B51F1C3B0D8}"/>
              </a:ext>
            </a:extLst>
          </p:cNvPr>
          <p:cNvSpPr/>
          <p:nvPr/>
        </p:nvSpPr>
        <p:spPr bwMode="auto">
          <a:xfrm>
            <a:off x="4472024" y="4223037"/>
            <a:ext cx="1095691" cy="29309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83EBEBD-F520-48EB-4A6E-BED03C056AEA}"/>
              </a:ext>
            </a:extLst>
          </p:cNvPr>
          <p:cNvSpPr/>
          <p:nvPr/>
        </p:nvSpPr>
        <p:spPr bwMode="auto">
          <a:xfrm>
            <a:off x="5643740" y="4207338"/>
            <a:ext cx="1016064" cy="283394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9FD27EF-9CD7-38A4-9091-EF9C9FF4F1F2}"/>
              </a:ext>
            </a:extLst>
          </p:cNvPr>
          <p:cNvSpPr/>
          <p:nvPr/>
        </p:nvSpPr>
        <p:spPr bwMode="auto">
          <a:xfrm>
            <a:off x="6615235" y="3696863"/>
            <a:ext cx="1298323" cy="26769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058269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Application Benchmarks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3854F0DD-BA41-A8B3-4EA8-5F2EEB6FF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1343666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r>
              <a:rPr lang="en-US" altLang="en-US" kern="0" dirty="0">
                <a:latin typeface="Calibri Bold"/>
              </a:rPr>
              <a:t>Database Application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7ACC72-71A7-9306-18AC-7680D738D2BC}"/>
              </a:ext>
            </a:extLst>
          </p:cNvPr>
          <p:cNvSpPr txBox="1"/>
          <p:nvPr/>
        </p:nvSpPr>
        <p:spPr>
          <a:xfrm>
            <a:off x="1299063" y="5004029"/>
            <a:ext cx="308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10" name="그림 9" descr="차트이(가) 표시된 사진&#10;&#10;자동 생성된 설명">
            <a:extLst>
              <a:ext uri="{FF2B5EF4-FFF2-40B4-BE49-F238E27FC236}">
                <a16:creationId xmlns:a16="http://schemas.microsoft.com/office/drawing/2014/main" id="{205C337C-A2DA-4478-B669-2AF478ACC4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241869"/>
            <a:ext cx="4252328" cy="2385267"/>
          </a:xfrm>
          <a:prstGeom prst="rect">
            <a:avLst/>
          </a:prstGeom>
        </p:spPr>
      </p:pic>
      <p:pic>
        <p:nvPicPr>
          <p:cNvPr id="4" name="그림 3" descr="텍스트, 음악, 피아노이(가) 표시된 사진&#10;&#10;자동 생성된 설명">
            <a:extLst>
              <a:ext uri="{FF2B5EF4-FFF2-40B4-BE49-F238E27FC236}">
                <a16:creationId xmlns:a16="http://schemas.microsoft.com/office/drawing/2014/main" id="{8773012B-A54B-8582-CC31-ECC5920263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50" y="2236366"/>
            <a:ext cx="4070686" cy="2385267"/>
          </a:xfrm>
          <a:prstGeom prst="rect">
            <a:avLst/>
          </a:prstGeom>
        </p:spPr>
      </p:pic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A01DB3DE-EC00-8D96-7E06-F381079BC3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441" y="4704347"/>
            <a:ext cx="5003438" cy="193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737824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Application Benchmarks (Cont.)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3854F0DD-BA41-A8B3-4EA8-5F2EEB6FF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1343666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r>
              <a:rPr lang="en-US" altLang="en-US" kern="0" dirty="0">
                <a:latin typeface="Calibri Bold"/>
              </a:rPr>
              <a:t>Hadoop Benchmarks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7ACC72-71A7-9306-18AC-7680D738D2BC}"/>
              </a:ext>
            </a:extLst>
          </p:cNvPr>
          <p:cNvSpPr txBox="1"/>
          <p:nvPr/>
        </p:nvSpPr>
        <p:spPr>
          <a:xfrm>
            <a:off x="3034079" y="5144519"/>
            <a:ext cx="308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Hadoop Experimental result</a:t>
            </a:r>
            <a:endParaRPr lang="ko-KR" altLang="en-US" dirty="0"/>
          </a:p>
        </p:txBody>
      </p:sp>
      <p:pic>
        <p:nvPicPr>
          <p:cNvPr id="4" name="그림 3" descr="차트이(가) 표시된 사진&#10;&#10;자동 생성된 설명">
            <a:extLst>
              <a:ext uri="{FF2B5EF4-FFF2-40B4-BE49-F238E27FC236}">
                <a16:creationId xmlns:a16="http://schemas.microsoft.com/office/drawing/2014/main" id="{F4B4B4F2-9FB1-8E14-7A06-15E67DCF98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215" y="1972053"/>
            <a:ext cx="5521569" cy="303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190616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 Lifetime analysis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3854F0DD-BA41-A8B3-4EA8-5F2EEB6FF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1343666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marL="0" indent="0" defTabSz="914400">
              <a:buNone/>
            </a:pPr>
            <a:endParaRPr lang="en-US" altLang="en-US" kern="0" dirty="0">
              <a:latin typeface="Calibri 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7ACC72-71A7-9306-18AC-7680D738D2BC}"/>
              </a:ext>
            </a:extLst>
          </p:cNvPr>
          <p:cNvSpPr txBox="1"/>
          <p:nvPr/>
        </p:nvSpPr>
        <p:spPr>
          <a:xfrm>
            <a:off x="2304883" y="5145002"/>
            <a:ext cx="454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Erasure operations normalized to EXT4 + PFTL</a:t>
            </a:r>
            <a:endParaRPr lang="ko-KR" altLang="en-US" dirty="0"/>
          </a:p>
        </p:txBody>
      </p:sp>
      <p:pic>
        <p:nvPicPr>
          <p:cNvPr id="15" name="그림 14" descr="텍스트, 음악이(가) 표시된 사진&#10;&#10;자동 생성된 설명">
            <a:extLst>
              <a:ext uri="{FF2B5EF4-FFF2-40B4-BE49-F238E27FC236}">
                <a16:creationId xmlns:a16="http://schemas.microsoft.com/office/drawing/2014/main" id="{A34BD4F3-3DA5-1559-8EB7-8030E85FEE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987" y="1776700"/>
            <a:ext cx="6018025" cy="3248732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17379571-8944-83FC-C3C4-EAD280680B1C}"/>
              </a:ext>
            </a:extLst>
          </p:cNvPr>
          <p:cNvCxnSpPr/>
          <p:nvPr/>
        </p:nvCxnSpPr>
        <p:spPr bwMode="auto">
          <a:xfrm>
            <a:off x="2965785" y="3086099"/>
            <a:ext cx="0" cy="25867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E0406E2-1AEA-68CF-0EA0-51B86E2FE6B4}"/>
              </a:ext>
            </a:extLst>
          </p:cNvPr>
          <p:cNvCxnSpPr/>
          <p:nvPr/>
        </p:nvCxnSpPr>
        <p:spPr bwMode="auto">
          <a:xfrm>
            <a:off x="3406943" y="3215438"/>
            <a:ext cx="0" cy="25867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1EF2DE7-A829-359A-6D44-B2D05F5C8EC3}"/>
              </a:ext>
            </a:extLst>
          </p:cNvPr>
          <p:cNvCxnSpPr/>
          <p:nvPr/>
        </p:nvCxnSpPr>
        <p:spPr bwMode="auto">
          <a:xfrm>
            <a:off x="3836069" y="3086098"/>
            <a:ext cx="0" cy="25867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DA1B683-6EC5-95AA-D979-75AED41D1E5C}"/>
              </a:ext>
            </a:extLst>
          </p:cNvPr>
          <p:cNvCxnSpPr/>
          <p:nvPr/>
        </p:nvCxnSpPr>
        <p:spPr bwMode="auto">
          <a:xfrm>
            <a:off x="4277227" y="3127204"/>
            <a:ext cx="0" cy="25867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9620733-D0C2-7EC8-89CC-76F5C552E373}"/>
              </a:ext>
            </a:extLst>
          </p:cNvPr>
          <p:cNvCxnSpPr/>
          <p:nvPr/>
        </p:nvCxnSpPr>
        <p:spPr bwMode="auto">
          <a:xfrm>
            <a:off x="4712370" y="3429000"/>
            <a:ext cx="0" cy="25867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AF3A488-F119-FAEF-438C-E5E11037896A}"/>
              </a:ext>
            </a:extLst>
          </p:cNvPr>
          <p:cNvCxnSpPr/>
          <p:nvPr/>
        </p:nvCxnSpPr>
        <p:spPr bwMode="auto">
          <a:xfrm>
            <a:off x="5129465" y="3474117"/>
            <a:ext cx="0" cy="25867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34729B8-2380-A1F7-DC3D-C4CFA2F14EA2}"/>
              </a:ext>
            </a:extLst>
          </p:cNvPr>
          <p:cNvCxnSpPr/>
          <p:nvPr/>
        </p:nvCxnSpPr>
        <p:spPr bwMode="auto">
          <a:xfrm>
            <a:off x="5552575" y="3271726"/>
            <a:ext cx="0" cy="25867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A633ABB-1E63-B0CE-8C2B-41F942AD87AA}"/>
              </a:ext>
            </a:extLst>
          </p:cNvPr>
          <p:cNvCxnSpPr/>
          <p:nvPr/>
        </p:nvCxnSpPr>
        <p:spPr bwMode="auto">
          <a:xfrm>
            <a:off x="5975685" y="3086098"/>
            <a:ext cx="0" cy="25867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CC17CFD-F21E-3F60-DBB7-764E81919D1C}"/>
              </a:ext>
            </a:extLst>
          </p:cNvPr>
          <p:cNvCxnSpPr/>
          <p:nvPr/>
        </p:nvCxnSpPr>
        <p:spPr bwMode="auto">
          <a:xfrm>
            <a:off x="6380753" y="3086098"/>
            <a:ext cx="0" cy="25867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9C16C2E-5E8A-03F7-7100-75811905EF95}"/>
              </a:ext>
            </a:extLst>
          </p:cNvPr>
          <p:cNvCxnSpPr/>
          <p:nvPr/>
        </p:nvCxnSpPr>
        <p:spPr bwMode="auto">
          <a:xfrm>
            <a:off x="6845975" y="3094116"/>
            <a:ext cx="0" cy="25867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2015853914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 Lifetime analysis (Cont.)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3854F0DD-BA41-A8B3-4EA8-5F2EEB6FF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1343666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r>
              <a:rPr lang="en-US" altLang="en-US" kern="0" dirty="0" err="1">
                <a:latin typeface="Calibri Bold"/>
              </a:rPr>
              <a:t>Inode</a:t>
            </a:r>
            <a:r>
              <a:rPr lang="en-US" altLang="en-US" kern="0" dirty="0">
                <a:latin typeface="Calibri Bold"/>
              </a:rPr>
              <a:t>-map management overheads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7ACC72-71A7-9306-18AC-7680D738D2BC}"/>
              </a:ext>
            </a:extLst>
          </p:cNvPr>
          <p:cNvSpPr txBox="1"/>
          <p:nvPr/>
        </p:nvSpPr>
        <p:spPr>
          <a:xfrm>
            <a:off x="1718730" y="4990255"/>
            <a:ext cx="1505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TIMB writes</a:t>
            </a:r>
            <a:endParaRPr lang="ko-KR" altLang="en-US" dirty="0"/>
          </a:p>
        </p:txBody>
      </p:sp>
      <p:pic>
        <p:nvPicPr>
          <p:cNvPr id="4" name="그림 3" descr="차트이(가) 표시된 사진&#10;&#10;자동 생성된 설명">
            <a:extLst>
              <a:ext uri="{FF2B5EF4-FFF2-40B4-BE49-F238E27FC236}">
                <a16:creationId xmlns:a16="http://schemas.microsoft.com/office/drawing/2014/main" id="{17630111-531A-AA71-6EC3-AB9216D503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7" y="2606117"/>
            <a:ext cx="4328535" cy="2057400"/>
          </a:xfrm>
          <a:prstGeom prst="rect">
            <a:avLst/>
          </a:prstGeom>
        </p:spPr>
      </p:pic>
      <p:pic>
        <p:nvPicPr>
          <p:cNvPr id="7" name="그림 6" descr="차트이(가) 표시된 사진&#10;&#10;자동 생성된 설명">
            <a:extLst>
              <a:ext uri="{FF2B5EF4-FFF2-40B4-BE49-F238E27FC236}">
                <a16:creationId xmlns:a16="http://schemas.microsoft.com/office/drawing/2014/main" id="{41A38B31-F16D-E391-998C-CD8C66DA30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272" y="2976756"/>
            <a:ext cx="4252328" cy="18115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7A4248-ECFA-2EEB-59F7-70949ADA7053}"/>
              </a:ext>
            </a:extLst>
          </p:cNvPr>
          <p:cNvSpPr txBox="1"/>
          <p:nvPr/>
        </p:nvSpPr>
        <p:spPr>
          <a:xfrm>
            <a:off x="6037385" y="4990255"/>
            <a:ext cx="169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Inode</a:t>
            </a:r>
            <a:r>
              <a:rPr lang="en-US" altLang="ko-KR" dirty="0"/>
              <a:t>-map GC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8588630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 Lifetime analysis (Cont.)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3854F0DD-BA41-A8B3-4EA8-5F2EEB6FF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1343666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endParaRPr lang="en-US" altLang="en-US" kern="0" dirty="0">
              <a:latin typeface="Calibri 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7ACC72-71A7-9306-18AC-7680D738D2BC}"/>
              </a:ext>
            </a:extLst>
          </p:cNvPr>
          <p:cNvSpPr txBox="1"/>
          <p:nvPr/>
        </p:nvSpPr>
        <p:spPr>
          <a:xfrm>
            <a:off x="3759279" y="5145002"/>
            <a:ext cx="162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CPU utilization</a:t>
            </a:r>
            <a:endParaRPr lang="ko-KR" altLang="en-US" dirty="0"/>
          </a:p>
        </p:txBody>
      </p:sp>
      <p:pic>
        <p:nvPicPr>
          <p:cNvPr id="7" name="그림 6" descr="차트이(가) 표시된 사진&#10;&#10;자동 생성된 설명">
            <a:extLst>
              <a:ext uri="{FF2B5EF4-FFF2-40B4-BE49-F238E27FC236}">
                <a16:creationId xmlns:a16="http://schemas.microsoft.com/office/drawing/2014/main" id="{991776A4-0DD3-C11F-7881-ECB5A8A91F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578" y="2133601"/>
            <a:ext cx="4884843" cy="280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449377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 Lifetime analysis (Cont.)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3854F0DD-BA41-A8B3-4EA8-5F2EEB6FF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1343666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endParaRPr lang="en-US" altLang="en-US" kern="0" dirty="0">
              <a:latin typeface="Calibri 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7ACC72-71A7-9306-18AC-7680D738D2BC}"/>
              </a:ext>
            </a:extLst>
          </p:cNvPr>
          <p:cNvSpPr txBox="1"/>
          <p:nvPr/>
        </p:nvSpPr>
        <p:spPr>
          <a:xfrm>
            <a:off x="3837025" y="5142467"/>
            <a:ext cx="146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Write latency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FE0845-5191-56A4-BF9B-AE253AE55C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250" y="1786747"/>
            <a:ext cx="4831499" cy="3284505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8FACADA6-5042-6E5D-B37A-EFA3E5725559}"/>
              </a:ext>
            </a:extLst>
          </p:cNvPr>
          <p:cNvSpPr/>
          <p:nvPr/>
        </p:nvSpPr>
        <p:spPr bwMode="auto">
          <a:xfrm>
            <a:off x="691662" y="4021015"/>
            <a:ext cx="1570892" cy="738554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859970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b="1">
                <a:latin typeface="Calibri"/>
              </a:rPr>
              <a:t>Outline</a:t>
            </a:r>
            <a:endParaRPr lang="x-none" altLang="en-US" b="1">
              <a:latin typeface="Calibri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003800"/>
          </a:xfrm>
        </p:spPr>
        <p:txBody>
          <a:bodyPr/>
          <a:lstStyle/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Background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AMF: Application-Managed Flash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Experimental Results</a:t>
            </a:r>
          </a:p>
          <a:p>
            <a:r>
              <a:rPr lang="en-US" altLang="en-US" dirty="0"/>
              <a:t>Related Work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Summary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3700255642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Related Work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>
                <a:latin typeface="Calibri Bold"/>
              </a:rPr>
              <a:t>FTL Improvement with Enhanced Interfaces</a:t>
            </a:r>
          </a:p>
          <a:p>
            <a:pPr lvl="1"/>
            <a:r>
              <a:rPr lang="en-US" altLang="en-US" dirty="0">
                <a:latin typeface="Calibri Bold"/>
              </a:rPr>
              <a:t>AMF directly manages flash devices through host software, enabling easy system-level information use</a:t>
            </a:r>
          </a:p>
          <a:p>
            <a:endParaRPr lang="en-US" altLang="en-US" dirty="0">
              <a:latin typeface="Calibri Bold"/>
            </a:endParaRPr>
          </a:p>
          <a:p>
            <a:r>
              <a:rPr lang="en-US" altLang="en-US" dirty="0">
                <a:latin typeface="Calibri Bold"/>
                <a:ea typeface="ヒラギノ角ゴ ProN W3"/>
              </a:rPr>
              <a:t>Direct Flash Management without FTL</a:t>
            </a:r>
          </a:p>
          <a:p>
            <a:pPr lvl="1"/>
            <a:r>
              <a:rPr lang="en-US" altLang="en-US" dirty="0">
                <a:latin typeface="Calibri Bold"/>
                <a:ea typeface="ヒラギノ角ゴ ProN W3"/>
              </a:rPr>
              <a:t>AMF hides storage architecture via new block I/O interface, removing problem about semiconductor processes</a:t>
            </a:r>
          </a:p>
          <a:p>
            <a:endParaRPr lang="en-US" altLang="en-US" dirty="0">
              <a:latin typeface="Calibri Bold"/>
              <a:ea typeface="ヒラギノ角ゴ ProN W3"/>
            </a:endParaRPr>
          </a:p>
          <a:p>
            <a:r>
              <a:rPr lang="en-US" altLang="en-US" dirty="0">
                <a:latin typeface="Calibri Bold"/>
                <a:ea typeface="ヒラギノ角ゴ ProN W3"/>
              </a:rPr>
              <a:t>Host-Managed Flash</a:t>
            </a:r>
          </a:p>
          <a:p>
            <a:pPr lvl="1"/>
            <a:r>
              <a:rPr lang="en-US" altLang="en-US" dirty="0">
                <a:latin typeface="Calibri Bold"/>
                <a:ea typeface="ヒラギノ角ゴ ProN W3"/>
              </a:rPr>
              <a:t>AMF is highly compatible and works with any application by modifying overwrite causing modules</a:t>
            </a: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  <a:ea typeface="ヒラギノ角ゴ ProN W3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8124080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Duplication of functionality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/>
              <a:t>Many application already control the underlying storage</a:t>
            </a:r>
          </a:p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EB44309-01BD-F6AF-DBD2-B7E6C1ADF2D9}"/>
              </a:ext>
            </a:extLst>
          </p:cNvPr>
          <p:cNvCxnSpPr>
            <a:cxnSpLocks/>
          </p:cNvCxnSpPr>
          <p:nvPr/>
        </p:nvCxnSpPr>
        <p:spPr bwMode="auto">
          <a:xfrm>
            <a:off x="596900" y="4648200"/>
            <a:ext cx="7696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2FFBE7-6882-AFDC-8728-0B8C14EA9FF4}"/>
              </a:ext>
            </a:extLst>
          </p:cNvPr>
          <p:cNvSpPr/>
          <p:nvPr/>
        </p:nvSpPr>
        <p:spPr bwMode="auto">
          <a:xfrm>
            <a:off x="1943100" y="2565400"/>
            <a:ext cx="5892800" cy="118108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Databases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File systems</a:t>
            </a:r>
            <a:endParaRPr kumimoji="0" lang="ko-KR" altLang="en-US" sz="24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CB588A-E5F5-5A78-0AD8-66594865C68D}"/>
              </a:ext>
            </a:extLst>
          </p:cNvPr>
          <p:cNvSpPr/>
          <p:nvPr/>
        </p:nvSpPr>
        <p:spPr bwMode="auto">
          <a:xfrm>
            <a:off x="596900" y="3121019"/>
            <a:ext cx="1244600" cy="1181079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ko-KR" sz="1000" dirty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ko-KR" sz="1000" dirty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700" b="1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Host Level</a:t>
            </a:r>
            <a:endParaRPr kumimoji="0" lang="ko-KR" altLang="en-US" sz="17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6846E7-ED15-8A06-03E4-D6FA24A97FFB}"/>
              </a:ext>
            </a:extLst>
          </p:cNvPr>
          <p:cNvSpPr/>
          <p:nvPr/>
        </p:nvSpPr>
        <p:spPr bwMode="auto">
          <a:xfrm>
            <a:off x="1943100" y="4984804"/>
            <a:ext cx="5892800" cy="1365195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FTL</a:t>
            </a:r>
            <a:endParaRPr kumimoji="0" lang="ko-KR" altLang="en-US" sz="24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13C21E9-7FEB-AAE7-6D83-96492CF4F220}"/>
              </a:ext>
            </a:extLst>
          </p:cNvPr>
          <p:cNvSpPr/>
          <p:nvPr/>
        </p:nvSpPr>
        <p:spPr bwMode="auto">
          <a:xfrm>
            <a:off x="574675" y="4984805"/>
            <a:ext cx="1244600" cy="1181079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ko-KR" sz="1000" dirty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Flash Level</a:t>
            </a:r>
            <a:endParaRPr kumimoji="0" lang="ko-KR" altLang="en-US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57C772E-0C5C-AB7D-A3F5-533DF4CA8949}"/>
              </a:ext>
            </a:extLst>
          </p:cNvPr>
          <p:cNvSpPr/>
          <p:nvPr/>
        </p:nvSpPr>
        <p:spPr bwMode="auto">
          <a:xfrm>
            <a:off x="2095500" y="5486400"/>
            <a:ext cx="1371600" cy="67948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Garbage Collection</a:t>
            </a:r>
            <a:endParaRPr kumimoji="0" lang="ko-KR" altLang="en-US" sz="20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7883F56-6D6D-6C0C-A3AA-9EE03E227ADD}"/>
              </a:ext>
            </a:extLst>
          </p:cNvPr>
          <p:cNvSpPr/>
          <p:nvPr/>
        </p:nvSpPr>
        <p:spPr bwMode="auto">
          <a:xfrm>
            <a:off x="4133850" y="5486400"/>
            <a:ext cx="1371600" cy="67948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Bad blocks manage</a:t>
            </a:r>
            <a:endParaRPr kumimoji="0" lang="ko-KR" altLang="en-US" sz="20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2187CA-CBFB-AE4D-AA8F-ACCB54BA0D36}"/>
              </a:ext>
            </a:extLst>
          </p:cNvPr>
          <p:cNvSpPr/>
          <p:nvPr/>
        </p:nvSpPr>
        <p:spPr bwMode="auto">
          <a:xfrm>
            <a:off x="6172200" y="5486400"/>
            <a:ext cx="1460500" cy="67948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ETC</a:t>
            </a:r>
            <a:endParaRPr lang="ko-KR" altLang="en-US" dirty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ko-KR" altLang="en-US" dirty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C805A79-7BC7-B2DB-2546-52C5F4D45E94}"/>
              </a:ext>
            </a:extLst>
          </p:cNvPr>
          <p:cNvSpPr/>
          <p:nvPr/>
        </p:nvSpPr>
        <p:spPr bwMode="auto">
          <a:xfrm>
            <a:off x="1943100" y="3898900"/>
            <a:ext cx="5892800" cy="622273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Block I/O interface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CCB75B-90AD-9A20-6352-A7950F9E7BD5}"/>
              </a:ext>
            </a:extLst>
          </p:cNvPr>
          <p:cNvSpPr/>
          <p:nvPr/>
        </p:nvSpPr>
        <p:spPr bwMode="auto">
          <a:xfrm>
            <a:off x="3709059" y="2949558"/>
            <a:ext cx="2221181" cy="67948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Garbage Collection </a:t>
            </a:r>
            <a:endParaRPr kumimoji="0" lang="ko-KR" altLang="en-US" sz="20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A6EB6EB-3BEE-0FBE-F4E2-A9FB83783C18}"/>
              </a:ext>
            </a:extLst>
          </p:cNvPr>
          <p:cNvSpPr/>
          <p:nvPr/>
        </p:nvSpPr>
        <p:spPr bwMode="auto">
          <a:xfrm>
            <a:off x="2624447" y="2701636"/>
            <a:ext cx="4564413" cy="2832263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4200" dirty="0">
                <a:solidFill>
                  <a:srgbClr val="FF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Duplication of Functionality</a:t>
            </a:r>
            <a:endParaRPr kumimoji="0" lang="ko-KR" altLang="en-US" sz="42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3721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3" grpId="0" animBg="1"/>
      <p:bldP spid="17" grpId="0" animBg="1"/>
      <p:bldP spid="18" grpId="0" animBg="1"/>
      <p:bldP spid="20" grpId="0" animBg="1"/>
      <p:bldP spid="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b="1">
                <a:latin typeface="Calibri"/>
              </a:rPr>
              <a:t>Outline</a:t>
            </a:r>
            <a:endParaRPr lang="x-none" altLang="en-US" b="1">
              <a:latin typeface="Calibri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003800"/>
          </a:xfrm>
        </p:spPr>
        <p:txBody>
          <a:bodyPr/>
          <a:lstStyle/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Background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AMF: Application-Managed Flash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Experimental Results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Related Work</a:t>
            </a:r>
          </a:p>
          <a:p>
            <a:r>
              <a:rPr lang="en-US" altLang="en-US" dirty="0"/>
              <a:t>Summary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3199096150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Summary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>
                <a:latin typeface="Calibri Bold"/>
              </a:rPr>
              <a:t>AMF’s block I/O interface exposes flash storage as append-only segments, hiding NAND variability and vendor-specific details</a:t>
            </a:r>
          </a:p>
          <a:p>
            <a:endParaRPr lang="en-US" altLang="en-US" dirty="0">
              <a:latin typeface="Calibri Bold"/>
            </a:endParaRPr>
          </a:p>
          <a:p>
            <a:r>
              <a:rPr lang="en-US" altLang="en-US" dirty="0">
                <a:latin typeface="Calibri Bold"/>
              </a:rPr>
              <a:t>AMF outperforms conventional FTL  + file systems in performance, lifetime and resource usage</a:t>
            </a:r>
          </a:p>
          <a:p>
            <a:endParaRPr lang="en-US" altLang="en-US" dirty="0">
              <a:latin typeface="Calibri Bold"/>
            </a:endParaRPr>
          </a:p>
          <a:p>
            <a:r>
              <a:rPr lang="en-US" altLang="en-US" dirty="0">
                <a:latin typeface="Calibri Bold"/>
              </a:rPr>
              <a:t>AMF can be extended to log-structed systems commonly used in DBMS, A key-value store and storage virtualization platform</a:t>
            </a:r>
          </a:p>
          <a:p>
            <a:endParaRPr lang="en-US" altLang="en-US" dirty="0">
              <a:latin typeface="Calibri Bold"/>
            </a:endParaRPr>
          </a:p>
          <a:p>
            <a:r>
              <a:rPr lang="en-US" altLang="en-US" dirty="0">
                <a:latin typeface="Calibri Bold"/>
              </a:rPr>
              <a:t>With AMF,  It is possible that a cost-effective and high-performance key-value store could be developed</a:t>
            </a: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214025017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b="1">
                <a:latin typeface="Calibri"/>
              </a:rPr>
              <a:t>Outline</a:t>
            </a:r>
            <a:endParaRPr lang="x-none" altLang="en-US" b="1">
              <a:latin typeface="Calibri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003800"/>
          </a:xfrm>
        </p:spPr>
        <p:txBody>
          <a:bodyPr/>
          <a:lstStyle/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Background</a:t>
            </a:r>
          </a:p>
          <a:p>
            <a:r>
              <a:rPr lang="en-US" altLang="en-US" dirty="0"/>
              <a:t>AMF: Application-Managed Flash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Experimental Results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Related Work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Summary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159723954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AMF: Application-Managed Flash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/>
              <a:t>Application-Managed Flash (AMF)</a:t>
            </a:r>
          </a:p>
          <a:p>
            <a:pPr lvl="1"/>
            <a:r>
              <a:rPr lang="en-US" altLang="en-US" dirty="0">
                <a:latin typeface="Calibri"/>
                <a:ea typeface="ヒラギノ角ゴ ProN W3"/>
              </a:rPr>
              <a:t>AMF transfer flash management from device to application, leaving only essential tasks on the device side.</a:t>
            </a:r>
            <a:endParaRPr lang="en-US" altLang="en-US" dirty="0"/>
          </a:p>
          <a:p>
            <a:pPr lvl="1"/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EB44309-01BD-F6AF-DBD2-B7E6C1ADF2D9}"/>
              </a:ext>
            </a:extLst>
          </p:cNvPr>
          <p:cNvCxnSpPr>
            <a:cxnSpLocks/>
          </p:cNvCxnSpPr>
          <p:nvPr/>
        </p:nvCxnSpPr>
        <p:spPr bwMode="auto">
          <a:xfrm>
            <a:off x="596900" y="4648200"/>
            <a:ext cx="7696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2FFBE7-6882-AFDC-8728-0B8C14EA9FF4}"/>
              </a:ext>
            </a:extLst>
          </p:cNvPr>
          <p:cNvSpPr/>
          <p:nvPr/>
        </p:nvSpPr>
        <p:spPr bwMode="auto">
          <a:xfrm>
            <a:off x="1943100" y="2565400"/>
            <a:ext cx="5892800" cy="118108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Databases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File systems</a:t>
            </a:r>
            <a:endParaRPr kumimoji="0" lang="ko-KR" altLang="en-US" sz="24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CB588A-E5F5-5A78-0AD8-66594865C68D}"/>
              </a:ext>
            </a:extLst>
          </p:cNvPr>
          <p:cNvSpPr/>
          <p:nvPr/>
        </p:nvSpPr>
        <p:spPr bwMode="auto">
          <a:xfrm>
            <a:off x="596900" y="3121019"/>
            <a:ext cx="1244600" cy="1181079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ko-KR" sz="1000" dirty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ko-KR" sz="1000" dirty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b="1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ALFS</a:t>
            </a:r>
            <a:endParaRPr kumimoji="0" lang="ko-KR" altLang="en-US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6846E7-ED15-8A06-03E4-D6FA24A97FFB}"/>
              </a:ext>
            </a:extLst>
          </p:cNvPr>
          <p:cNvSpPr/>
          <p:nvPr/>
        </p:nvSpPr>
        <p:spPr bwMode="auto">
          <a:xfrm>
            <a:off x="1943100" y="4984804"/>
            <a:ext cx="5892800" cy="1365195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AFTL</a:t>
            </a:r>
            <a:endParaRPr kumimoji="0" lang="ko-KR" altLang="en-US" sz="24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13C21E9-7FEB-AAE7-6D83-96492CF4F220}"/>
              </a:ext>
            </a:extLst>
          </p:cNvPr>
          <p:cNvSpPr/>
          <p:nvPr/>
        </p:nvSpPr>
        <p:spPr bwMode="auto">
          <a:xfrm>
            <a:off x="574675" y="4984805"/>
            <a:ext cx="1244600" cy="1181079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ko-KR" sz="1000" dirty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AFTL</a:t>
            </a:r>
            <a:endParaRPr kumimoji="0" lang="ko-KR" altLang="en-US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C805A79-7BC7-B2DB-2546-52C5F4D45E94}"/>
              </a:ext>
            </a:extLst>
          </p:cNvPr>
          <p:cNvSpPr/>
          <p:nvPr/>
        </p:nvSpPr>
        <p:spPr bwMode="auto">
          <a:xfrm>
            <a:off x="1943100" y="3898900"/>
            <a:ext cx="5892800" cy="622273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AMF Block I/O interface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4190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Slide">
      <a:majorFont>
        <a:latin typeface="Calibri Bold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3171</TotalTime>
  <Words>6092</Words>
  <Application>Microsoft Office PowerPoint</Application>
  <PresentationFormat>화면 슬라이드 쇼(4:3)</PresentationFormat>
  <Paragraphs>1586</Paragraphs>
  <Slides>71</Slides>
  <Notes>71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71</vt:i4>
      </vt:variant>
    </vt:vector>
  </HeadingPairs>
  <TitlesOfParts>
    <vt:vector size="82" baseType="lpstr">
      <vt:lpstr>-apple-system</vt:lpstr>
      <vt:lpstr>Gill Sans</vt:lpstr>
      <vt:lpstr>Söhne</vt:lpstr>
      <vt:lpstr>맑은 고딕</vt:lpstr>
      <vt:lpstr>Arial Narrow</vt:lpstr>
      <vt:lpstr>Calibri</vt:lpstr>
      <vt:lpstr>Calibri Bold</vt:lpstr>
      <vt:lpstr>Wingdings</vt:lpstr>
      <vt:lpstr>Wingdings 2</vt:lpstr>
      <vt:lpstr>Title Slide</vt:lpstr>
      <vt:lpstr>1_Title and Content</vt:lpstr>
      <vt:lpstr>PowerPoint 프레젠테이션</vt:lpstr>
      <vt:lpstr>Outline</vt:lpstr>
      <vt:lpstr>Introduction</vt:lpstr>
      <vt:lpstr>Outline</vt:lpstr>
      <vt:lpstr>Flash Storage and FTL</vt:lpstr>
      <vt:lpstr>Challenge for FTL</vt:lpstr>
      <vt:lpstr>Duplication of functionality</vt:lpstr>
      <vt:lpstr>Outline</vt:lpstr>
      <vt:lpstr>AMF: Application-Managed Flash</vt:lpstr>
      <vt:lpstr>AMF Block I/O abstraction</vt:lpstr>
      <vt:lpstr>AMF Block Characteristic</vt:lpstr>
      <vt:lpstr>ALFS (AMF Log-structed File System)</vt:lpstr>
      <vt:lpstr>ALFS (AMF Log-structed File System)</vt:lpstr>
      <vt:lpstr>Check-Point Segment</vt:lpstr>
      <vt:lpstr>Check-Point Segment</vt:lpstr>
      <vt:lpstr>Check-Point Segment</vt:lpstr>
      <vt:lpstr>Check-Point Segment</vt:lpstr>
      <vt:lpstr>ALFS (AMF Log-structed File System)</vt:lpstr>
      <vt:lpstr>Inode-Map Segment</vt:lpstr>
      <vt:lpstr>Inode-Map Segment</vt:lpstr>
      <vt:lpstr>Remount Process of ALFS</vt:lpstr>
      <vt:lpstr>Garbage collection in ALFS</vt:lpstr>
      <vt:lpstr>Garbage Collection Characteristic </vt:lpstr>
      <vt:lpstr>ALFS (AMF Log-structed File System)</vt:lpstr>
      <vt:lpstr>Data Segment</vt:lpstr>
      <vt:lpstr>Conventional LFS operation</vt:lpstr>
      <vt:lpstr>Conventional LFS operation</vt:lpstr>
      <vt:lpstr>Conventional LFS operation</vt:lpstr>
      <vt:lpstr>Conventional LFS operation</vt:lpstr>
      <vt:lpstr>Conventional LFS operation</vt:lpstr>
      <vt:lpstr>Conventional LFS operation</vt:lpstr>
      <vt:lpstr>Conventional LFS operation</vt:lpstr>
      <vt:lpstr>Conventional LFS operation</vt:lpstr>
      <vt:lpstr>Conventional LFS operation</vt:lpstr>
      <vt:lpstr>Conventional LFS operation</vt:lpstr>
      <vt:lpstr>Conventional LFS operation</vt:lpstr>
      <vt:lpstr>Conventional LFS operation</vt:lpstr>
      <vt:lpstr>ALFS operation</vt:lpstr>
      <vt:lpstr>ALFS operation</vt:lpstr>
      <vt:lpstr>ALFS operation</vt:lpstr>
      <vt:lpstr>ALFS operation</vt:lpstr>
      <vt:lpstr>ALFS operation</vt:lpstr>
      <vt:lpstr>ALFS operation</vt:lpstr>
      <vt:lpstr>ALFS operation</vt:lpstr>
      <vt:lpstr>ALFS operation</vt:lpstr>
      <vt:lpstr>ALFS operation</vt:lpstr>
      <vt:lpstr>ALFS operation</vt:lpstr>
      <vt:lpstr>ALFS operation</vt:lpstr>
      <vt:lpstr>ALFS operation</vt:lpstr>
      <vt:lpstr>ALFS operation</vt:lpstr>
      <vt:lpstr>ALFS operation</vt:lpstr>
      <vt:lpstr>Writes Management in AFTL</vt:lpstr>
      <vt:lpstr>AFTL I/O Queueing</vt:lpstr>
      <vt:lpstr>Outline</vt:lpstr>
      <vt:lpstr>Setup (1/2)</vt:lpstr>
      <vt:lpstr>Setup (2/2)</vt:lpstr>
      <vt:lpstr> File System Benchmarks </vt:lpstr>
      <vt:lpstr> File System Benchmarks (Cont.)</vt:lpstr>
      <vt:lpstr> File System Benchmarks (Cont.)</vt:lpstr>
      <vt:lpstr> File System Benchmarks (Cont.)</vt:lpstr>
      <vt:lpstr> File System Benchmarks (Cont.)</vt:lpstr>
      <vt:lpstr>Application Benchmarks</vt:lpstr>
      <vt:lpstr>Application Benchmarks (Cont.) </vt:lpstr>
      <vt:lpstr> Lifetime analysis</vt:lpstr>
      <vt:lpstr> Lifetime analysis (Cont.) </vt:lpstr>
      <vt:lpstr> Lifetime analysis (Cont.) </vt:lpstr>
      <vt:lpstr> Lifetime analysis (Cont.) </vt:lpstr>
      <vt:lpstr>Outline</vt:lpstr>
      <vt:lpstr>Related Work</vt:lpstr>
      <vt:lpstr>Outline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김호준</dc:creator>
  <cp:lastModifiedBy>DataLab</cp:lastModifiedBy>
  <cp:revision>1163</cp:revision>
  <dcterms:created xsi:type="dcterms:W3CDTF">2019-05-20T12:33:49Z</dcterms:created>
  <dcterms:modified xsi:type="dcterms:W3CDTF">2023-03-23T14:34:12Z</dcterms:modified>
</cp:coreProperties>
</file>