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9" r:id="rId3"/>
    <p:sldId id="258" r:id="rId4"/>
    <p:sldId id="261" r:id="rId5"/>
    <p:sldId id="260" r:id="rId6"/>
    <p:sldId id="263" r:id="rId7"/>
    <p:sldId id="266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8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05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9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3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0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4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6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91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8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7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26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329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71FF0-1B40-F7FF-EB83-419C23962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5685" y="863695"/>
            <a:ext cx="5644784" cy="3779995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Advanced LSTM Model for Predictive Analysis in Material Wear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77544-C083-30ED-C4F5-DFEB9C22C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2654" y="4739780"/>
            <a:ext cx="6037816" cy="1147054"/>
          </a:xfrm>
        </p:spPr>
        <p:txBody>
          <a:bodyPr anchor="t">
            <a:normAutofit/>
          </a:bodyPr>
          <a:lstStyle/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Harnessing the Power of Machine Learning for Industrial Innovation</a:t>
            </a:r>
            <a:endParaRPr lang="en-AU" sz="2000" dirty="0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11942632-7876-C91A-48D7-007F34101D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47" r="-1" b="769"/>
          <a:stretch/>
        </p:blipFill>
        <p:spPr>
          <a:xfrm>
            <a:off x="0" y="10"/>
            <a:ext cx="5582653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9387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848A-BBBE-25F5-0757-0D1D708A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effectLst/>
                <a:latin typeface="Söhne"/>
              </a:rPr>
              <a:t>Conclusion</a:t>
            </a:r>
            <a:br>
              <a:rPr lang="en-AU" b="1" i="0" dirty="0">
                <a:effectLst/>
                <a:latin typeface="Söhne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F325-8B5E-6D0F-9BB9-2EA070F6F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Summary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Recap of the project's objectives, methods, and outcomes.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Learnings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Insights gained and challenges encountered.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Next Steps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Future directions for research and development.</a:t>
            </a:r>
          </a:p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4930-775E-8DDE-AD46-F73AB2210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65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848A-BBBE-25F5-0757-0D1D708A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effectLst/>
                <a:latin typeface="Söhne"/>
              </a:rPr>
              <a:t>Introduction</a:t>
            </a:r>
            <a:br>
              <a:rPr lang="en-AU" b="1" i="0" dirty="0">
                <a:effectLst/>
                <a:latin typeface="Söhne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F325-8B5E-6D0F-9BB9-2EA070F6F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Objective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To develop a robust LSTM-based machine learning model capable of predicting material wear stages from historical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Scope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Enhance maintenance strategies in industrial and manufacturing sectors.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Benefits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Improved predictive accuracy, cost efficiency, and proactive maintenance planning.</a:t>
            </a:r>
          </a:p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4930-775E-8DDE-AD46-F73AB2210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409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848A-BBBE-25F5-0757-0D1D708A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effectLst/>
                <a:latin typeface="Söhne"/>
              </a:rPr>
              <a:t>Data Generation and Simulation</a:t>
            </a:r>
            <a:br>
              <a:rPr lang="en-AU" b="1" i="0" dirty="0">
                <a:effectLst/>
                <a:latin typeface="Söhne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F325-8B5E-6D0F-9BB9-2EA070F6F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Synthetic Data Creation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Utilization of controlled data simulating 'Length', 'Date', 'Diameter', 'Degree', and 'Thickness'.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Simulated Wear Conditions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Application of yearly thickness reduction parameters to mirror real-world material degradation.</a:t>
            </a:r>
          </a:p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4930-775E-8DDE-AD46-F73AB2210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141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848A-BBBE-25F5-0757-0D1D708A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effectLst/>
                <a:latin typeface="Söhne"/>
              </a:rPr>
              <a:t>Exploratory Data Analysis</a:t>
            </a:r>
            <a:br>
              <a:rPr lang="en-AU" b="1" i="0" dirty="0">
                <a:effectLst/>
                <a:latin typeface="Söhne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F325-8B5E-6D0F-9BB9-2EA070F6F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374151"/>
                </a:solidFill>
                <a:effectLst/>
                <a:latin typeface="Söhne"/>
              </a:rPr>
              <a:t>Tools Used</a:t>
            </a:r>
            <a:r>
              <a:rPr lang="en-AU" b="0" i="0" dirty="0">
                <a:solidFill>
                  <a:srgbClr val="374151"/>
                </a:solidFill>
                <a:effectLst/>
                <a:latin typeface="Söhne"/>
              </a:rPr>
              <a:t>: Python (Pandas, </a:t>
            </a:r>
            <a:r>
              <a:rPr lang="en-AU" b="0" i="0" dirty="0" err="1">
                <a:solidFill>
                  <a:srgbClr val="374151"/>
                </a:solidFill>
                <a:effectLst/>
                <a:latin typeface="Söhne"/>
              </a:rPr>
              <a:t>Numpy</a:t>
            </a:r>
            <a:r>
              <a:rPr lang="en-AU" b="0" i="0" dirty="0">
                <a:solidFill>
                  <a:srgbClr val="374151"/>
                </a:solidFill>
                <a:effectLst/>
                <a:latin typeface="Söhne"/>
              </a:rPr>
              <a:t>, Seaborn, </a:t>
            </a:r>
            <a:r>
              <a:rPr lang="en-AU" b="0" i="0" dirty="0" err="1">
                <a:solidFill>
                  <a:srgbClr val="374151"/>
                </a:solidFill>
                <a:effectLst/>
                <a:latin typeface="Söhne"/>
              </a:rPr>
              <a:t>Plotly</a:t>
            </a:r>
            <a:r>
              <a:rPr lang="en-AU" b="0" i="0" dirty="0">
                <a:solidFill>
                  <a:srgbClr val="374151"/>
                </a:solidFill>
                <a:effectLst/>
                <a:latin typeface="Söhne"/>
              </a:rPr>
              <a:t>), Spark.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374151"/>
                </a:solidFill>
                <a:effectLst/>
                <a:latin typeface="Söhne"/>
              </a:rPr>
              <a:t>Data Insights</a:t>
            </a:r>
            <a:r>
              <a:rPr lang="en-AU" b="0" i="0" dirty="0">
                <a:solidFill>
                  <a:srgbClr val="374151"/>
                </a:solidFill>
                <a:effectLst/>
                <a:latin typeface="Söhne"/>
              </a:rPr>
              <a:t>: Descriptive statistics, distribution analysis, and time-series analysis for understanding data characteristics.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374151"/>
                </a:solidFill>
                <a:effectLst/>
                <a:latin typeface="Söhne"/>
              </a:rPr>
              <a:t>Visualizations</a:t>
            </a:r>
            <a:r>
              <a:rPr lang="en-AU" b="0" i="0" dirty="0">
                <a:solidFill>
                  <a:srgbClr val="374151"/>
                </a:solidFill>
                <a:effectLst/>
                <a:latin typeface="Söhne"/>
              </a:rPr>
              <a:t>: Histograms, scatter plots, and time series plots for in-depth data comprehension.</a:t>
            </a:r>
          </a:p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4930-775E-8DDE-AD46-F73AB2210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262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848A-BBBE-25F5-0757-0D1D708A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effectLst/>
                <a:latin typeface="Söhne"/>
              </a:rPr>
              <a:t>Data Preprocessing</a:t>
            </a:r>
            <a:br>
              <a:rPr lang="en-AU" b="1" i="0" dirty="0">
                <a:effectLst/>
                <a:latin typeface="Söhne"/>
              </a:rPr>
            </a:br>
            <a:br>
              <a:rPr lang="en-AU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F325-8B5E-6D0F-9BB9-2EA070F6F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 Cleaning and Normalization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Using Python Pandas and Scikit-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learn's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MinMaxScaler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Feature Engineering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Transformation of categorical variables and reshaping data for LSTM compatibility.</a:t>
            </a:r>
          </a:p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4930-775E-8DDE-AD46-F73AB2210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728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848A-BBBE-25F5-0757-0D1D708A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effectLst/>
                <a:latin typeface="Söhne"/>
              </a:rPr>
              <a:t>LSTM Model Architecture</a:t>
            </a:r>
            <a:br>
              <a:rPr lang="en-AU" b="1" i="0" dirty="0">
                <a:effectLst/>
                <a:latin typeface="Söhne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F325-8B5E-6D0F-9BB9-2EA070F6F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Model Design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Sequential model with Bidirectional LSTM layers.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Regularization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Dropout layers to prevent overfitting.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Optimization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Adam optimizer for efficient learning.</a:t>
            </a:r>
          </a:p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4930-775E-8DDE-AD46-F73AB2210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689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848A-BBBE-25F5-0757-0D1D708A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effectLst/>
                <a:latin typeface="Söhne"/>
              </a:rPr>
              <a:t>Model Training and Validation</a:t>
            </a:r>
            <a:br>
              <a:rPr lang="en-AU" b="1" i="0" dirty="0">
                <a:effectLst/>
                <a:latin typeface="Söhne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F325-8B5E-6D0F-9BB9-2EA070F6F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Early Stopping &amp; Checkpointing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Strategies to prevent overfitting and save the best-performing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Training Process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Observations on model's accuracy and loss over epochs.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Validation Approach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Using a hold-out sampled dataset for unbiased evaluation.</a:t>
            </a:r>
          </a:p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4930-775E-8DDE-AD46-F73AB2210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010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848A-BBBE-25F5-0757-0D1D708A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effectLst/>
                <a:latin typeface="Söhne"/>
              </a:rPr>
              <a:t>Model Evaluation</a:t>
            </a:r>
            <a:br>
              <a:rPr lang="en-AU" b="1" i="0" dirty="0">
                <a:effectLst/>
                <a:latin typeface="Söhne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F325-8B5E-6D0F-9BB9-2EA070F6F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Performance Metrics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Accuracy, R-squared, confusion matrix, precision-recall curve.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Insights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Detailed analysis of model’s predictive power and areas of improvement.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Visualizations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Graphical representation of model predictions vs actual data.</a:t>
            </a:r>
          </a:p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4930-775E-8DDE-AD46-F73AB2210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6369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848A-BBBE-25F5-0757-0D1D708A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effectLst/>
                <a:latin typeface="Söhne"/>
              </a:rPr>
              <a:t>Project Outcomes</a:t>
            </a:r>
            <a:br>
              <a:rPr lang="en-AU" b="1" i="0" dirty="0">
                <a:effectLst/>
                <a:latin typeface="Söhne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F325-8B5E-6D0F-9BB9-2EA070F6F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Achievements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High predictive accuracy in material wear stages.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Project Impact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Enhanced ability to strategize maintenance in industrial settings.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Future Scope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Potential adaptation for real-time monitoring and predictive maintenance.</a:t>
            </a:r>
          </a:p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4930-775E-8DDE-AD46-F73AB2210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64272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372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Gill Sans MT</vt:lpstr>
      <vt:lpstr>Söhne</vt:lpstr>
      <vt:lpstr>Tw Cen MT</vt:lpstr>
      <vt:lpstr>Wingdings 2</vt:lpstr>
      <vt:lpstr>DividendVTI</vt:lpstr>
      <vt:lpstr>Advanced LSTM Model for Predictive Analysis in Material Wear</vt:lpstr>
      <vt:lpstr>Introduction </vt:lpstr>
      <vt:lpstr>Data Generation and Simulation </vt:lpstr>
      <vt:lpstr>Exploratory Data Analysis </vt:lpstr>
      <vt:lpstr>Data Preprocessing  </vt:lpstr>
      <vt:lpstr>LSTM Model Architecture </vt:lpstr>
      <vt:lpstr>Model Training and Validation </vt:lpstr>
      <vt:lpstr>Model Evaluation </vt:lpstr>
      <vt:lpstr>Project Outcomes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armstrong</dc:creator>
  <cp:lastModifiedBy>lee armstrong</cp:lastModifiedBy>
  <cp:revision>5</cp:revision>
  <dcterms:created xsi:type="dcterms:W3CDTF">2024-01-09T13:34:01Z</dcterms:created>
  <dcterms:modified xsi:type="dcterms:W3CDTF">2024-01-09T16:49:31Z</dcterms:modified>
</cp:coreProperties>
</file>