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5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9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3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0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4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71FF0-1B40-F7FF-EB83-419C2396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endParaRPr lang="en-AU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77544-C083-30ED-C4F5-DFEB9C22C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en-AU" sz="200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11942632-7876-C91A-48D7-007F3410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7" r="-1" b="769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8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MT</vt:lpstr>
      <vt:lpstr>Tw Cen MT</vt:lpstr>
      <vt:lpstr>Wingdings 2</vt:lpstr>
      <vt:lpstr>DividendVTI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armstrong</dc:creator>
  <cp:lastModifiedBy>lee armstrong</cp:lastModifiedBy>
  <cp:revision>2</cp:revision>
  <dcterms:created xsi:type="dcterms:W3CDTF">2024-01-09T13:34:01Z</dcterms:created>
  <dcterms:modified xsi:type="dcterms:W3CDTF">2024-01-09T13:35:33Z</dcterms:modified>
</cp:coreProperties>
</file>