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CAD32-B9D8-BECD-1829-EDBA80615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15259A-0096-4BD2-5AA3-7F0AABF28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4F3B5-1902-2167-ED71-F1A3E18EA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4EA-A6AE-497A-A0DF-F649659E54C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B26D0-285F-A8D2-BCDC-57AB0DF1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C74C8-B3DE-E6BE-A960-1B4BF384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10A-FAA1-451D-AE5E-388DA90A8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7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37E0D-D1DE-E0B6-3B18-B5165A93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F4B52E-596A-8230-B22A-CE6BE7447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406BA-A794-5B04-2B5F-8A488C27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4EA-A6AE-497A-A0DF-F649659E54C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E54B6-B8E3-F1F2-267A-05196E15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08ECA-A9E8-998F-6F75-E7A92A55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10A-FAA1-451D-AE5E-388DA90A8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3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C12655-03EC-4652-7412-7C85DB74F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D9B7CF-9045-3E5B-1060-B5B81A894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C82AF3-C3C6-60F2-848E-C8CF00DF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4EA-A6AE-497A-A0DF-F649659E54C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E9423-4C32-4E17-8865-033BF557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1D2F3D-AFF4-5229-B653-2A044766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10A-FAA1-451D-AE5E-388DA90A8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0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B5F8A-A74C-AFDE-913E-66D40643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893C7-71E2-E0CA-15BE-53D03C95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D0E30-A3B1-799D-3C5A-1C0C0E6F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4EA-A6AE-497A-A0DF-F649659E54C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0950F-28FC-DBEE-1E94-6C8FEF14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7BC37D-DC1A-AE04-8B43-05D12387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10A-FAA1-451D-AE5E-388DA90A8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49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60D24-1434-D7F4-0B55-E1F66643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A64495-9393-19E5-A639-EDA0EEB9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17799-E27B-8B48-D67A-F255C0E6A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4EA-A6AE-497A-A0DF-F649659E54C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D0A4A-E8BE-FCE0-36EB-29AD7C8A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3DBB8-1BD9-28A9-9B59-6186E736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10A-FAA1-451D-AE5E-388DA90A8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41D3B-176D-41C2-CFBD-60DEACF4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850FC-B672-7D6A-E58E-6A2599C70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65D13B-5AE2-31E4-4A66-879CBDBF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13937A-7820-83A4-E30F-63AC54DC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4EA-A6AE-497A-A0DF-F649659E54C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8802C-89E2-D203-7F66-6A9E8C270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D2B6E1-085B-4DF3-4184-A5F6706E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10A-FAA1-451D-AE5E-388DA90A8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48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0F9E7-796D-D764-D5CD-5C8B45D59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8ECD30-C57E-B889-A9A7-FAC41C68E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E41B0A-B2ED-EE17-4273-D5A981CE0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5D1BF-5EA7-EEB8-D59A-18A97D4EF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61F56A-47DC-152D-9893-E1921E248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4A8CE0-2A41-B86A-FD10-2D2ADF74E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4EA-A6AE-497A-A0DF-F649659E54C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590A67-93EC-9CF1-B4EE-27A9DD80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2CA2FC-7A15-FF01-10CB-E77F57B1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10A-FAA1-451D-AE5E-388DA90A8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75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3A089-1FBF-9917-2083-F80E34BD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247FB4-FF57-8493-12DD-18366622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4EA-A6AE-497A-A0DF-F649659E54C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122685-C0A7-4228-FC45-99F096F6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C205FE-BA40-2200-112A-534C40232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10A-FAA1-451D-AE5E-388DA90A8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76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97078A-54D5-EBC5-26CB-56E021FD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4EA-A6AE-497A-A0DF-F649659E54C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49B50C-3D0D-38F1-5C11-AB44F07D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1C404E-0932-25F7-FA88-142F63D7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10A-FAA1-451D-AE5E-388DA90A8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24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10323-77F4-A4D1-20B2-99FC1595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BE218-E09B-CB6F-99E5-7457B6FAC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7FA95F-6BD6-4365-0425-A595D7327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1D5CD-2328-A34A-5196-77D0CC8B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4EA-A6AE-497A-A0DF-F649659E54C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C6D6D-838D-0812-1517-62C471E8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BD0888-96BC-68DD-4C84-E83A70BE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10A-FAA1-451D-AE5E-388DA90A8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66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18CF7-9055-5C29-54BF-CB25605B2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56B428-62B7-6F4A-12B0-FF30D3437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A0F67A-F1B8-0B68-849C-7913A81B98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5AC275-633F-E46B-629F-B3EC2A9E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54EA-A6AE-497A-A0DF-F649659E54C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F0033-2ABA-1628-D2B3-4D8141AC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CB884A-A4BA-EE31-6DA0-2D862AE4A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4D10A-FAA1-451D-AE5E-388DA90A8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00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2F39B5-149D-6FC8-18AB-183C8F49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AB019-F2D5-5046-FB4F-221AEB0A2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F27D7-9FBF-2B55-D577-0B08A9257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854EA-A6AE-497A-A0DF-F649659E54C4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682D2-DFB0-2231-EDEB-3AADE8E5C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FEFBF-284D-1FA5-B0BD-052D55B5A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4D10A-FAA1-451D-AE5E-388DA90A8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5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8DBF345-358B-9709-1DE6-441510FA9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546" y="387784"/>
            <a:ext cx="9144000" cy="720580"/>
          </a:xfrm>
        </p:spPr>
        <p:txBody>
          <a:bodyPr/>
          <a:lstStyle/>
          <a:p>
            <a:r>
              <a:rPr lang="ko-KR" altLang="en-US" dirty="0"/>
              <a:t>개발서버</a:t>
            </a:r>
            <a:r>
              <a:rPr lang="en-US" altLang="ko-KR" dirty="0"/>
              <a:t>(Search Studio </a:t>
            </a:r>
            <a:r>
              <a:rPr lang="ko-KR" altLang="en-US" dirty="0"/>
              <a:t>및 </a:t>
            </a:r>
            <a:r>
              <a:rPr lang="en-US" altLang="ko-KR" dirty="0"/>
              <a:t>CMS)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7A1C13-EA4E-AD03-8334-2946BCAA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1309806"/>
            <a:ext cx="5115639" cy="4515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29C19C-EE2F-BD91-AB47-B771BF385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9806"/>
            <a:ext cx="5706271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9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8DBF345-358B-9709-1DE6-441510FA9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546" y="387784"/>
            <a:ext cx="9144000" cy="720580"/>
          </a:xfrm>
        </p:spPr>
        <p:txBody>
          <a:bodyPr/>
          <a:lstStyle/>
          <a:p>
            <a:r>
              <a:rPr lang="ko-KR" altLang="en-US" dirty="0"/>
              <a:t>개발서버</a:t>
            </a:r>
            <a:r>
              <a:rPr lang="en-US" altLang="ko-KR" dirty="0"/>
              <a:t>(</a:t>
            </a:r>
            <a:r>
              <a:rPr lang="ko-KR" altLang="en-US" dirty="0"/>
              <a:t>추천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CABB13C-8421-EA07-0AE8-FB0920B6D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2" y="1202905"/>
            <a:ext cx="5506218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2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8DBF345-358B-9709-1DE6-441510FA9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546" y="387784"/>
            <a:ext cx="9144000" cy="720580"/>
          </a:xfrm>
        </p:spPr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접속정보 및 </a:t>
            </a:r>
            <a:r>
              <a:rPr lang="en-US" altLang="ko-KR" dirty="0"/>
              <a:t>SVN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B5299C-4AF0-5FBD-CE59-162D55ACD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5" y="1662546"/>
            <a:ext cx="3238952" cy="1514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DEC8D4-E76A-0C24-34A2-9B9B94E3C340}"/>
              </a:ext>
            </a:extLst>
          </p:cNvPr>
          <p:cNvSpPr txBox="1"/>
          <p:nvPr/>
        </p:nvSpPr>
        <p:spPr>
          <a:xfrm>
            <a:off x="769545" y="1213164"/>
            <a:ext cx="178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해양대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801E14-0724-9C13-217B-BE8231EF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797" y="1719704"/>
            <a:ext cx="4715533" cy="14003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05E423-973C-FF37-DB24-6D9A6BBC3DCE}"/>
              </a:ext>
            </a:extLst>
          </p:cNvPr>
          <p:cNvSpPr txBox="1"/>
          <p:nvPr/>
        </p:nvSpPr>
        <p:spPr>
          <a:xfrm>
            <a:off x="4431762" y="1229368"/>
            <a:ext cx="303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해양대 </a:t>
            </a:r>
            <a:r>
              <a:rPr lang="ko-KR" altLang="en-US" dirty="0" err="1"/>
              <a:t>비교과</a:t>
            </a:r>
            <a:r>
              <a:rPr lang="en-US" altLang="ko-KR" dirty="0"/>
              <a:t>(</a:t>
            </a:r>
            <a:r>
              <a:rPr lang="ko-KR" altLang="en-US" dirty="0" err="1"/>
              <a:t>오션</a:t>
            </a:r>
            <a:r>
              <a:rPr lang="ko-KR" altLang="en-US" dirty="0"/>
              <a:t> </a:t>
            </a:r>
            <a:r>
              <a:rPr lang="en-US" altLang="ko-KR" dirty="0"/>
              <a:t>CTS)DB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C06C53-51D0-DA17-24A0-4C95F2BF9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15" y="3880917"/>
            <a:ext cx="3010320" cy="28197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83BBF1-8980-251F-9C0A-256652360F88}"/>
              </a:ext>
            </a:extLst>
          </p:cNvPr>
          <p:cNvSpPr txBox="1"/>
          <p:nvPr/>
        </p:nvSpPr>
        <p:spPr>
          <a:xfrm>
            <a:off x="686555" y="3429000"/>
            <a:ext cx="178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SVN </a:t>
            </a:r>
            <a:r>
              <a:rPr lang="ko-KR" altLang="en-US" dirty="0"/>
              <a:t>접속정보</a:t>
            </a:r>
          </a:p>
        </p:txBody>
      </p:sp>
    </p:spTree>
    <p:extLst>
      <p:ext uri="{BB962C8B-B14F-4D97-AF65-F5344CB8AC3E}">
        <p14:creationId xmlns:p14="http://schemas.microsoft.com/office/powerpoint/2010/main" val="414997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8DBF345-358B-9709-1DE6-441510FA9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546" y="387784"/>
            <a:ext cx="9144000" cy="720580"/>
          </a:xfrm>
        </p:spPr>
        <p:txBody>
          <a:bodyPr/>
          <a:lstStyle/>
          <a:p>
            <a:r>
              <a:rPr lang="ko-KR" altLang="en-US" dirty="0"/>
              <a:t>기타 정보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A1E1A2-833D-DAB1-8363-0D3F8632D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94" y="1237944"/>
            <a:ext cx="535379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석수빈</dc:creator>
  <cp:lastModifiedBy>석수빈</cp:lastModifiedBy>
  <cp:revision>1</cp:revision>
  <dcterms:created xsi:type="dcterms:W3CDTF">2024-05-22T00:25:18Z</dcterms:created>
  <dcterms:modified xsi:type="dcterms:W3CDTF">2024-05-22T00:32:28Z</dcterms:modified>
</cp:coreProperties>
</file>