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3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5952"/>
  </p:normalViewPr>
  <p:slideViewPr>
    <p:cSldViewPr snapToObjects="1" showGuides="1">
      <p:cViewPr varScale="1">
        <p:scale>
          <a:sx n="106" d="100"/>
          <a:sy n="106" d="100"/>
        </p:scale>
        <p:origin x="968" y="184"/>
      </p:cViewPr>
      <p:guideLst>
        <p:guide orient="horz" pos="2160"/>
        <p:guide orient="horz" pos="347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4B5CB-CD1B-1D48-AEB3-8FBD08911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8ED9B0-BE9D-CD4D-8D7A-9F898B63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B083-DDE5-0248-B690-00588162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28626-6AEB-2A47-AC9B-C5BFE1D4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E7BDC-8FA2-BB49-BC5F-A1651D9D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12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E5873-1EB5-0D45-819A-E2940B57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D56CB-50F4-E245-8DA6-9551BB5A2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8F69F-2C4F-3A41-8B34-B17CFEB9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455AD-BAEE-754F-92E2-26EBEAB7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754E2-45B6-A547-92A8-B1882D76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7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48720-4632-1A42-B784-0B8A76FE9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BDB06-BF05-DA40-9212-F28DF6820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7BAE9-4C33-F14F-9C5C-8AE4BA0E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351D-449A-1F44-BC31-681E1355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B1025-01B4-DD47-9541-5C268580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048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03A2-F609-F746-94F4-298B53E3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C7567-BAF9-CD45-BFF4-64CEE855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83812-9780-404C-BAFC-39D1E8EA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96F65-A15D-9745-8496-B7D7939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BD804-35CD-9F48-BC51-A94225EF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45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16863-A48B-8848-B7B6-60BAE9BC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9E4CC-F5CE-2941-998F-DA050B6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B7326-60E8-9642-AA62-975DBCA6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7F1F9-46B0-B846-AB5B-BD50343E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1D09F-80AD-294F-8825-A79CC687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75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1FDBE-BFAF-F64B-8F2D-22B46BA1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AABD-7300-9248-B131-473736D7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56114-F74F-6240-8603-A877F759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7C1D9-7D8F-EB4F-BD93-F7B7FA5D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E52AD-C35F-D349-A265-A75F2156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FE10C-3A0E-5B45-99C4-74A0DD40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B0420-73EB-F646-A137-3F01D550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84C02-9081-354F-A79A-5AC1DD13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9C710-CC55-4B4B-BA4E-613711B88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F306-259E-CD46-AB7F-5E1A34D87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DF7517-1F82-6F47-91C8-925D3EA59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5BD24-B3A6-1241-8FEF-328FBE6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E6B44C-632F-5846-82F3-D81182AF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AC52EF-CD33-8F48-AAAB-93A38981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336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02B4-F331-9E4F-896C-A4415BBE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B3A3FA-7B48-1641-B211-6B0CDF4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C37771-A74C-1849-A2CE-F4D6F606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E019D4-3579-034A-9602-01F7937F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903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FEF3A0-A40E-534E-ADAD-BB53D8D5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F809A-2C10-134C-AF9E-AADE6DEF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8DB48-E5D9-3841-A470-637F9B5C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A2FFB-3DC7-D744-A8C2-134DEE5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3ABE7-5F33-644D-AC5E-DFC73ABE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1959B-0D91-274D-A5EB-EEB86E5E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04B7E-6576-3F4B-91F6-7F7AE53E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30959-1D7E-734B-AAB3-6891C139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CCA07-08AE-1244-9AF2-DD9E21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0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C2165-1848-FB46-92C8-41882F01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641B11-68B1-F44E-B1BD-6EB16EA3E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88EAA-3FC2-2C4B-9ECF-D6B0BB87F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98FCA-A299-1541-BF9A-F7F15F7A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5A077-F6A3-4F41-AEE9-673C636E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BDB45-EA4C-854C-A11F-FD3BA0CA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03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B1669-4EAB-1646-8543-08F38736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083A9-B0B2-9E42-AFA2-908BC9E4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68986-9299-B949-8753-C47AAAB6F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6E89-1E01-384C-AAB4-D2E5DF7DAE03}" type="datetimeFigureOut">
              <a:rPr kumimoji="1" lang="ko-Kore-KR" altLang="en-US" smtClean="0"/>
              <a:t>2021. 7. 12.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CF19B-E91A-344D-9FF9-681D779B7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515A7-DA02-304A-B10D-7FFE02E3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389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FE1DD1B8-A111-9D4B-8A09-5B81E1459149}"/>
              </a:ext>
            </a:extLst>
          </p:cNvPr>
          <p:cNvCxnSpPr>
            <a:cxnSpLocks/>
            <a:stCxn id="16" idx="1"/>
            <a:endCxn id="36" idx="0"/>
          </p:cNvCxnSpPr>
          <p:nvPr/>
        </p:nvCxnSpPr>
        <p:spPr>
          <a:xfrm flipH="1">
            <a:off x="5233567" y="1817573"/>
            <a:ext cx="2404137" cy="7016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577406-FDA6-D046-8B6E-0BE6C80F83A7}"/>
              </a:ext>
            </a:extLst>
          </p:cNvPr>
          <p:cNvGrpSpPr/>
          <p:nvPr/>
        </p:nvGrpSpPr>
        <p:grpSpPr>
          <a:xfrm>
            <a:off x="1978901" y="1509324"/>
            <a:ext cx="2023620" cy="3265784"/>
            <a:chOff x="3113570" y="25517034"/>
            <a:chExt cx="2023620" cy="32657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6FF190-2889-4D49-B7C7-BECC6FCBA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57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13E2FC-27C9-E743-9E92-5ADD591E9AE2}"/>
                </a:ext>
              </a:extLst>
            </p:cNvPr>
            <p:cNvSpPr txBox="1"/>
            <p:nvPr/>
          </p:nvSpPr>
          <p:spPr>
            <a:xfrm>
              <a:off x="4658207" y="25517034"/>
              <a:ext cx="439544" cy="101566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3s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73C82E-FB80-3A49-BED7-BE53B185360B}"/>
                </a:ext>
              </a:extLst>
            </p:cNvPr>
            <p:cNvSpPr txBox="1"/>
            <p:nvPr/>
          </p:nvSpPr>
          <p:spPr>
            <a:xfrm>
              <a:off x="3133823" y="28290375"/>
              <a:ext cx="906017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Jitter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03ABFF-2BEC-AB4F-9338-A4A2B8773128}"/>
              </a:ext>
            </a:extLst>
          </p:cNvPr>
          <p:cNvGrpSpPr/>
          <p:nvPr/>
        </p:nvGrpSpPr>
        <p:grpSpPr>
          <a:xfrm>
            <a:off x="3483744" y="2519215"/>
            <a:ext cx="2042532" cy="2625847"/>
            <a:chOff x="4901376" y="26147827"/>
            <a:chExt cx="2042532" cy="26258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B05DE4-0CAB-2A4E-A347-1389A90F8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8251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2B3486-3989-F342-AE23-AFF3E4C90827}"/>
                </a:ext>
              </a:extLst>
            </p:cNvPr>
            <p:cNvSpPr txBox="1"/>
            <p:nvPr/>
          </p:nvSpPr>
          <p:spPr>
            <a:xfrm>
              <a:off x="4901376" y="28281231"/>
              <a:ext cx="1433406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Stimulus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4D3885-9359-AE42-971B-8111C1857725}"/>
                </a:ext>
              </a:extLst>
            </p:cNvPr>
            <p:cNvSpPr txBox="1"/>
            <p:nvPr/>
          </p:nvSpPr>
          <p:spPr>
            <a:xfrm>
              <a:off x="6358490" y="26147827"/>
              <a:ext cx="585418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12s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ED89E8-105E-504F-8C89-283462785DAB}"/>
              </a:ext>
            </a:extLst>
          </p:cNvPr>
          <p:cNvSpPr txBox="1"/>
          <p:nvPr/>
        </p:nvSpPr>
        <p:spPr>
          <a:xfrm>
            <a:off x="2960535" y="455184"/>
            <a:ext cx="613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u="sng" dirty="0">
                <a:latin typeface="PT Sans" panose="020B0503020203020204" pitchFamily="34" charset="0"/>
              </a:rPr>
              <a:t>No movie heat trial Total duration: 30s</a:t>
            </a:r>
            <a:endParaRPr kumimoji="1" lang="ko-Kore-KR" altLang="en-US" sz="2800" b="1" u="sng" dirty="0">
              <a:latin typeface="PT Sans" panose="020B0503020203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217375-6D3C-914A-9910-C224265289CE}"/>
              </a:ext>
            </a:extLst>
          </p:cNvPr>
          <p:cNvGrpSpPr/>
          <p:nvPr/>
        </p:nvGrpSpPr>
        <p:grpSpPr>
          <a:xfrm>
            <a:off x="7637704" y="1231301"/>
            <a:ext cx="3618507" cy="1172544"/>
            <a:chOff x="5490796" y="5136776"/>
            <a:chExt cx="3618507" cy="117254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C8D991F-5582-424F-A4AA-03D82D3C8BF7}"/>
                </a:ext>
              </a:extLst>
            </p:cNvPr>
            <p:cNvSpPr/>
            <p:nvPr/>
          </p:nvSpPr>
          <p:spPr>
            <a:xfrm>
              <a:off x="5490796" y="5136776"/>
              <a:ext cx="3589999" cy="1172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사다리꼴[T] 17">
              <a:extLst>
                <a:ext uri="{FF2B5EF4-FFF2-40B4-BE49-F238E27FC236}">
                  <a16:creationId xmlns:a16="http://schemas.microsoft.com/office/drawing/2014/main" id="{A22A6C4F-9BA4-5743-B91B-4A8C2C44D071}"/>
                </a:ext>
              </a:extLst>
            </p:cNvPr>
            <p:cNvSpPr/>
            <p:nvPr/>
          </p:nvSpPr>
          <p:spPr>
            <a:xfrm>
              <a:off x="5689067" y="5518272"/>
              <a:ext cx="3234334" cy="647032"/>
            </a:xfrm>
            <a:prstGeom prst="trapezoid">
              <a:avLst>
                <a:gd name="adj" fmla="val 878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2043B1-07E5-FD44-BC4E-76F97A52FADE}"/>
                </a:ext>
              </a:extLst>
            </p:cNvPr>
            <p:cNvSpPr txBox="1"/>
            <p:nvPr/>
          </p:nvSpPr>
          <p:spPr>
            <a:xfrm>
              <a:off x="5518522" y="5193472"/>
              <a:ext cx="6254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Ramp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Up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(2.5s)</a:t>
              </a:r>
              <a:endParaRPr kumimoji="1" lang="ko-Kore-KR" altLang="en-US" sz="1400" b="1" dirty="0">
                <a:latin typeface="PT Sans" panose="020B0503020203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8CACE8-4CEC-534D-8964-BDFB8B4BD121}"/>
                </a:ext>
              </a:extLst>
            </p:cNvPr>
            <p:cNvSpPr txBox="1"/>
            <p:nvPr/>
          </p:nvSpPr>
          <p:spPr>
            <a:xfrm>
              <a:off x="8483812" y="5184302"/>
              <a:ext cx="6254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Ramp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Down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(2.5s)</a:t>
              </a:r>
              <a:endParaRPr kumimoji="1" lang="ko-Kore-KR" altLang="en-US" sz="1400" b="1" dirty="0">
                <a:latin typeface="PT Sans" panose="020B0503020203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E42130-9C61-2045-907E-751A4F69C97C}"/>
                </a:ext>
              </a:extLst>
            </p:cNvPr>
            <p:cNvSpPr txBox="1"/>
            <p:nvPr/>
          </p:nvSpPr>
          <p:spPr>
            <a:xfrm>
              <a:off x="6555894" y="5201918"/>
              <a:ext cx="140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Peak (7s)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956A54-B2EC-AC49-A12A-146B96E24074}"/>
                </a:ext>
              </a:extLst>
            </p:cNvPr>
            <p:cNvSpPr txBox="1"/>
            <p:nvPr/>
          </p:nvSpPr>
          <p:spPr>
            <a:xfrm>
              <a:off x="6585559" y="5833882"/>
              <a:ext cx="1400471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Baseline: 32℃</a:t>
              </a: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ECC6DF7C-71D5-FD41-A32D-1629513D631D}"/>
              </a:ext>
            </a:extLst>
          </p:cNvPr>
          <p:cNvSpPr/>
          <p:nvPr/>
        </p:nvSpPr>
        <p:spPr>
          <a:xfrm>
            <a:off x="4980297" y="2519215"/>
            <a:ext cx="531687" cy="41096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C0B10C-87D5-ED41-A974-739CD8FD0BA3}"/>
              </a:ext>
            </a:extLst>
          </p:cNvPr>
          <p:cNvGrpSpPr/>
          <p:nvPr/>
        </p:nvGrpSpPr>
        <p:grpSpPr>
          <a:xfrm>
            <a:off x="5084189" y="2328293"/>
            <a:ext cx="2023620" cy="3265784"/>
            <a:chOff x="3113570" y="25517034"/>
            <a:chExt cx="2023620" cy="326578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5AC8481-CE6C-A34F-8DF1-66B4CBAA9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57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9443E7-8BB5-9545-B637-D5540124F9CE}"/>
                </a:ext>
              </a:extLst>
            </p:cNvPr>
            <p:cNvSpPr txBox="1"/>
            <p:nvPr/>
          </p:nvSpPr>
          <p:spPr>
            <a:xfrm>
              <a:off x="4658207" y="25517034"/>
              <a:ext cx="439544" cy="101566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6s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5s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5D6F3E-2288-FA48-A26C-0CE3B26F3562}"/>
                </a:ext>
              </a:extLst>
            </p:cNvPr>
            <p:cNvSpPr txBox="1"/>
            <p:nvPr/>
          </p:nvSpPr>
          <p:spPr>
            <a:xfrm>
              <a:off x="3133823" y="28290375"/>
              <a:ext cx="906017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Jitter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D6E807-F154-2F4B-9320-609428FC3263}"/>
              </a:ext>
            </a:extLst>
          </p:cNvPr>
          <p:cNvGrpSpPr/>
          <p:nvPr/>
        </p:nvGrpSpPr>
        <p:grpSpPr>
          <a:xfrm>
            <a:off x="6530766" y="3181198"/>
            <a:ext cx="2023620" cy="3025956"/>
            <a:chOff x="7467629" y="26147827"/>
            <a:chExt cx="2023620" cy="302595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A847C23-3E14-2E4D-B204-FD933551F2CE}"/>
                </a:ext>
              </a:extLst>
            </p:cNvPr>
            <p:cNvGrpSpPr/>
            <p:nvPr/>
          </p:nvGrpSpPr>
          <p:grpSpPr>
            <a:xfrm>
              <a:off x="7467629" y="26558788"/>
              <a:ext cx="2023620" cy="1764000"/>
              <a:chOff x="7708904" y="26610224"/>
              <a:chExt cx="2023620" cy="1764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D706B55-1E2F-CD4F-88D9-9503FBB348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904" y="26610224"/>
                <a:ext cx="2023620" cy="1764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chemeClr val="bg1"/>
                  </a:solidFill>
                  <a:latin typeface="PT Sans" panose="020B0503020203020204" pitchFamily="34" charset="0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EE9CC40-4749-1F41-97AA-13E72AA612A2}"/>
                  </a:ext>
                </a:extLst>
              </p:cNvPr>
              <p:cNvGrpSpPr/>
              <p:nvPr/>
            </p:nvGrpSpPr>
            <p:grpSpPr>
              <a:xfrm>
                <a:off x="8073245" y="27319110"/>
                <a:ext cx="1381764" cy="401091"/>
                <a:chOff x="-2065236" y="28899051"/>
                <a:chExt cx="1381764" cy="401091"/>
              </a:xfrm>
            </p:grpSpPr>
            <p:cxnSp>
              <p:nvCxnSpPr>
                <p:cNvPr id="27" name="직선 연결선[R] 26">
                  <a:extLst>
                    <a:ext uri="{FF2B5EF4-FFF2-40B4-BE49-F238E27FC236}">
                      <a16:creationId xmlns:a16="http://schemas.microsoft.com/office/drawing/2014/main" id="{C770776B-7D27-BC4E-AFD3-D0D94046B86F}"/>
                    </a:ext>
                  </a:extLst>
                </p:cNvPr>
                <p:cNvCxnSpPr/>
                <p:nvPr/>
              </p:nvCxnSpPr>
              <p:spPr>
                <a:xfrm>
                  <a:off x="-2065236" y="29100131"/>
                  <a:ext cx="1381764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[R] 27">
                  <a:extLst>
                    <a:ext uri="{FF2B5EF4-FFF2-40B4-BE49-F238E27FC236}">
                      <a16:creationId xmlns:a16="http://schemas.microsoft.com/office/drawing/2014/main" id="{4CC5799F-E226-AD4E-A3C2-7C13B8DC3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91851" y="2904003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[R] 28">
                  <a:extLst>
                    <a:ext uri="{FF2B5EF4-FFF2-40B4-BE49-F238E27FC236}">
                      <a16:creationId xmlns:a16="http://schemas.microsoft.com/office/drawing/2014/main" id="{8801720B-BD6B-8640-988E-6E03FBC59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88240" y="2889905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[R] 29">
                  <a:extLst>
                    <a:ext uri="{FF2B5EF4-FFF2-40B4-BE49-F238E27FC236}">
                      <a16:creationId xmlns:a16="http://schemas.microsoft.com/office/drawing/2014/main" id="{E7FF9EA4-8A3D-5246-BF55-0F62EC8E9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51907" y="29004165"/>
                  <a:ext cx="0" cy="23400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9EB419-8BA3-2940-95FA-671D7B11AED2}"/>
                </a:ext>
              </a:extLst>
            </p:cNvPr>
            <p:cNvSpPr txBox="1"/>
            <p:nvPr/>
          </p:nvSpPr>
          <p:spPr>
            <a:xfrm>
              <a:off x="7483925" y="28281231"/>
              <a:ext cx="1116011" cy="892552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Heat</a:t>
              </a:r>
            </a:p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Rating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B9D7C1-0B35-CD45-9527-DE384162A035}"/>
                </a:ext>
              </a:extLst>
            </p:cNvPr>
            <p:cNvSpPr txBox="1"/>
            <p:nvPr/>
          </p:nvSpPr>
          <p:spPr>
            <a:xfrm>
              <a:off x="9050783" y="26147827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E3AD4E-CF82-6B41-AB15-F7EA841A1FC8}"/>
              </a:ext>
            </a:extLst>
          </p:cNvPr>
          <p:cNvGrpSpPr/>
          <p:nvPr/>
        </p:nvGrpSpPr>
        <p:grpSpPr>
          <a:xfrm>
            <a:off x="8000200" y="3573724"/>
            <a:ext cx="2023620" cy="2650231"/>
            <a:chOff x="8742317" y="26132587"/>
            <a:chExt cx="2023620" cy="26502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479660-A8D0-9E4E-8245-A3F41E1716CC}"/>
                </a:ext>
              </a:extLst>
            </p:cNvPr>
            <p:cNvSpPr txBox="1"/>
            <p:nvPr/>
          </p:nvSpPr>
          <p:spPr>
            <a:xfrm>
              <a:off x="8795134" y="28290375"/>
              <a:ext cx="486030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 err="1">
                  <a:latin typeface="PT Sans" panose="020B0503020203020204" pitchFamily="34" charset="0"/>
                </a:rPr>
                <a:t>Iti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E5D4DA-CB91-1F47-8658-97F21DEF70E9}"/>
                </a:ext>
              </a:extLst>
            </p:cNvPr>
            <p:cNvSpPr txBox="1"/>
            <p:nvPr/>
          </p:nvSpPr>
          <p:spPr>
            <a:xfrm>
              <a:off x="10296343" y="26132587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4EBED5-D007-EE45-AC03-2242DCEAF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2317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35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7E1986-DC82-E04B-BEBF-49464376EB0A}"/>
              </a:ext>
            </a:extLst>
          </p:cNvPr>
          <p:cNvSpPr>
            <a:spLocks noChangeAspect="1"/>
          </p:cNvSpPr>
          <p:nvPr/>
        </p:nvSpPr>
        <p:spPr>
          <a:xfrm>
            <a:off x="1447570" y="2236184"/>
            <a:ext cx="2023619" cy="176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 b="1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430D46-06C8-AF4B-BE0E-A9C19AB4AEB3}"/>
              </a:ext>
            </a:extLst>
          </p:cNvPr>
          <p:cNvSpPr txBox="1"/>
          <p:nvPr/>
        </p:nvSpPr>
        <p:spPr>
          <a:xfrm>
            <a:off x="2894261" y="1838102"/>
            <a:ext cx="585417" cy="400110"/>
          </a:xfrm>
          <a:prstGeom prst="rect">
            <a:avLst/>
          </a:prstGeom>
          <a:noFill/>
          <a:scene3d>
            <a:camera prst="perspectiveContrastingRightFacing">
              <a:rot lat="248996" lon="19841543" rev="36463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000" b="1" dirty="0">
                <a:latin typeface="PT Sans" panose="020B0503020203020204" pitchFamily="34" charset="0"/>
              </a:rPr>
              <a:t>20s</a:t>
            </a:r>
            <a:endParaRPr kumimoji="1" lang="ko-KR" altLang="en-US" sz="2000" b="1" dirty="0">
              <a:latin typeface="PT Sans" panose="020B0503020203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0F4FBB-41C5-9344-ACB2-2BD799731E1A}"/>
              </a:ext>
            </a:extLst>
          </p:cNvPr>
          <p:cNvSpPr txBox="1"/>
          <p:nvPr/>
        </p:nvSpPr>
        <p:spPr>
          <a:xfrm>
            <a:off x="1487731" y="3967771"/>
            <a:ext cx="1048685" cy="492443"/>
          </a:xfrm>
          <a:prstGeom prst="rect">
            <a:avLst/>
          </a:prstGeom>
          <a:noFill/>
          <a:scene3d>
            <a:camera prst="perspectiveContrastingRightFacing">
              <a:rot lat="248996" lon="19841543" rev="36463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ko-KR" sz="2600" b="1" dirty="0">
                <a:latin typeface="PT Sans" panose="020B0503020203020204" pitchFamily="34" charset="0"/>
              </a:rPr>
              <a:t>Movie</a:t>
            </a:r>
            <a:endParaRPr kumimoji="1" lang="ko-KR" altLang="en-US" sz="2600" b="1" dirty="0">
              <a:latin typeface="PT Sans" panose="020B0503020203020204" pitchFamily="34" charset="0"/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FE1DD1B8-A111-9D4B-8A09-5B81E145914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848252" y="1850921"/>
            <a:ext cx="2404137" cy="7016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577406-FDA6-D046-8B6E-0BE6C80F83A7}"/>
              </a:ext>
            </a:extLst>
          </p:cNvPr>
          <p:cNvGrpSpPr/>
          <p:nvPr/>
        </p:nvGrpSpPr>
        <p:grpSpPr>
          <a:xfrm>
            <a:off x="2593586" y="1542672"/>
            <a:ext cx="2023620" cy="3265784"/>
            <a:chOff x="3113570" y="25517034"/>
            <a:chExt cx="2023620" cy="32657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6FF190-2889-4D49-B7C7-BECC6FCBA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57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13E2FC-27C9-E743-9E92-5ADD591E9AE2}"/>
                </a:ext>
              </a:extLst>
            </p:cNvPr>
            <p:cNvSpPr txBox="1"/>
            <p:nvPr/>
          </p:nvSpPr>
          <p:spPr>
            <a:xfrm>
              <a:off x="4658207" y="25517034"/>
              <a:ext cx="439544" cy="101566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5s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6s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73C82E-FB80-3A49-BED7-BE53B185360B}"/>
                </a:ext>
              </a:extLst>
            </p:cNvPr>
            <p:cNvSpPr txBox="1"/>
            <p:nvPr/>
          </p:nvSpPr>
          <p:spPr>
            <a:xfrm>
              <a:off x="3133823" y="28290375"/>
              <a:ext cx="906017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Jitter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03ABFF-2BEC-AB4F-9338-A4A2B8773128}"/>
              </a:ext>
            </a:extLst>
          </p:cNvPr>
          <p:cNvGrpSpPr/>
          <p:nvPr/>
        </p:nvGrpSpPr>
        <p:grpSpPr>
          <a:xfrm>
            <a:off x="4098429" y="2552563"/>
            <a:ext cx="2042532" cy="2625847"/>
            <a:chOff x="4901376" y="26147827"/>
            <a:chExt cx="2042532" cy="26258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B05DE4-0CAB-2A4E-A347-1389A90F8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8251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2B3486-3989-F342-AE23-AFF3E4C90827}"/>
                </a:ext>
              </a:extLst>
            </p:cNvPr>
            <p:cNvSpPr txBox="1"/>
            <p:nvPr/>
          </p:nvSpPr>
          <p:spPr>
            <a:xfrm>
              <a:off x="4901376" y="28281231"/>
              <a:ext cx="1433406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Stimulus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4D3885-9359-AE42-971B-8111C1857725}"/>
                </a:ext>
              </a:extLst>
            </p:cNvPr>
            <p:cNvSpPr txBox="1"/>
            <p:nvPr/>
          </p:nvSpPr>
          <p:spPr>
            <a:xfrm>
              <a:off x="6358490" y="26147827"/>
              <a:ext cx="585418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12s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ED89E8-105E-504F-8C89-283462785DAB}"/>
              </a:ext>
            </a:extLst>
          </p:cNvPr>
          <p:cNvSpPr txBox="1"/>
          <p:nvPr/>
        </p:nvSpPr>
        <p:spPr>
          <a:xfrm>
            <a:off x="3227690" y="455184"/>
            <a:ext cx="560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800" b="1" u="sng" dirty="0">
                <a:latin typeface="PT Sans" panose="020B0503020203020204" pitchFamily="34" charset="0"/>
              </a:rPr>
              <a:t>Movie heat trial Total duration: </a:t>
            </a:r>
            <a:r>
              <a:rPr kumimoji="1" lang="en-US" altLang="ko-KR" sz="2800" b="1" u="sng" dirty="0">
                <a:latin typeface="PT Sans" panose="020B0503020203020204" pitchFamily="34" charset="0"/>
              </a:rPr>
              <a:t>5</a:t>
            </a:r>
            <a:r>
              <a:rPr kumimoji="1" lang="en-US" altLang="ko-Kore-KR" sz="2800" b="1" u="sng" dirty="0">
                <a:latin typeface="PT Sans" panose="020B0503020203020204" pitchFamily="34" charset="0"/>
              </a:rPr>
              <a:t>0s</a:t>
            </a:r>
            <a:endParaRPr kumimoji="1" lang="ko-Kore-KR" altLang="en-US" sz="2800" b="1" u="sng" dirty="0">
              <a:latin typeface="PT Sans" panose="020B0503020203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217375-6D3C-914A-9910-C224265289CE}"/>
              </a:ext>
            </a:extLst>
          </p:cNvPr>
          <p:cNvGrpSpPr/>
          <p:nvPr/>
        </p:nvGrpSpPr>
        <p:grpSpPr>
          <a:xfrm>
            <a:off x="8205639" y="1255333"/>
            <a:ext cx="3618507" cy="1172544"/>
            <a:chOff x="5490796" y="5136776"/>
            <a:chExt cx="3618507" cy="117254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C8D991F-5582-424F-A4AA-03D82D3C8BF7}"/>
                </a:ext>
              </a:extLst>
            </p:cNvPr>
            <p:cNvSpPr/>
            <p:nvPr/>
          </p:nvSpPr>
          <p:spPr>
            <a:xfrm>
              <a:off x="5490796" y="5136776"/>
              <a:ext cx="3589999" cy="1172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사다리꼴[T] 17">
              <a:extLst>
                <a:ext uri="{FF2B5EF4-FFF2-40B4-BE49-F238E27FC236}">
                  <a16:creationId xmlns:a16="http://schemas.microsoft.com/office/drawing/2014/main" id="{A22A6C4F-9BA4-5743-B91B-4A8C2C44D071}"/>
                </a:ext>
              </a:extLst>
            </p:cNvPr>
            <p:cNvSpPr/>
            <p:nvPr/>
          </p:nvSpPr>
          <p:spPr>
            <a:xfrm>
              <a:off x="5689067" y="5518272"/>
              <a:ext cx="3234334" cy="647032"/>
            </a:xfrm>
            <a:prstGeom prst="trapezoid">
              <a:avLst>
                <a:gd name="adj" fmla="val 878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2043B1-07E5-FD44-BC4E-76F97A52FADE}"/>
                </a:ext>
              </a:extLst>
            </p:cNvPr>
            <p:cNvSpPr txBox="1"/>
            <p:nvPr/>
          </p:nvSpPr>
          <p:spPr>
            <a:xfrm>
              <a:off x="5518522" y="5193472"/>
              <a:ext cx="6254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Ramp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Up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(2.5s)</a:t>
              </a:r>
              <a:endParaRPr kumimoji="1" lang="ko-Kore-KR" altLang="en-US" sz="1400" b="1" dirty="0">
                <a:latin typeface="PT Sans" panose="020B0503020203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8CACE8-4CEC-534D-8964-BDFB8B4BD121}"/>
                </a:ext>
              </a:extLst>
            </p:cNvPr>
            <p:cNvSpPr txBox="1"/>
            <p:nvPr/>
          </p:nvSpPr>
          <p:spPr>
            <a:xfrm>
              <a:off x="8483812" y="5184302"/>
              <a:ext cx="6254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Ramp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Down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(2.5s)</a:t>
              </a:r>
              <a:endParaRPr kumimoji="1" lang="ko-Kore-KR" altLang="en-US" sz="1400" b="1" dirty="0">
                <a:latin typeface="PT Sans" panose="020B0503020203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E42130-9C61-2045-907E-751A4F69C97C}"/>
                </a:ext>
              </a:extLst>
            </p:cNvPr>
            <p:cNvSpPr txBox="1"/>
            <p:nvPr/>
          </p:nvSpPr>
          <p:spPr>
            <a:xfrm>
              <a:off x="6555894" y="5201918"/>
              <a:ext cx="140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Peak (7s)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956A54-B2EC-AC49-A12A-146B96E24074}"/>
                </a:ext>
              </a:extLst>
            </p:cNvPr>
            <p:cNvSpPr txBox="1"/>
            <p:nvPr/>
          </p:nvSpPr>
          <p:spPr>
            <a:xfrm>
              <a:off x="6585559" y="5833882"/>
              <a:ext cx="1400471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Baseline: 32℃</a:t>
              </a: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ECC6DF7C-71D5-FD41-A32D-1629513D631D}"/>
              </a:ext>
            </a:extLst>
          </p:cNvPr>
          <p:cNvSpPr/>
          <p:nvPr/>
        </p:nvSpPr>
        <p:spPr>
          <a:xfrm>
            <a:off x="5594982" y="2552563"/>
            <a:ext cx="531687" cy="41096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C0B10C-87D5-ED41-A974-739CD8FD0BA3}"/>
              </a:ext>
            </a:extLst>
          </p:cNvPr>
          <p:cNvGrpSpPr/>
          <p:nvPr/>
        </p:nvGrpSpPr>
        <p:grpSpPr>
          <a:xfrm>
            <a:off x="5698874" y="2361641"/>
            <a:ext cx="2023620" cy="3265784"/>
            <a:chOff x="3113570" y="25517034"/>
            <a:chExt cx="2023620" cy="326578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5AC8481-CE6C-A34F-8DF1-66B4CBAA9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57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9443E7-8BB5-9545-B637-D5540124F9CE}"/>
                </a:ext>
              </a:extLst>
            </p:cNvPr>
            <p:cNvSpPr txBox="1"/>
            <p:nvPr/>
          </p:nvSpPr>
          <p:spPr>
            <a:xfrm>
              <a:off x="4658207" y="25517034"/>
              <a:ext cx="439544" cy="101566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5s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3s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5D6F3E-2288-FA48-A26C-0CE3B26F3562}"/>
                </a:ext>
              </a:extLst>
            </p:cNvPr>
            <p:cNvSpPr txBox="1"/>
            <p:nvPr/>
          </p:nvSpPr>
          <p:spPr>
            <a:xfrm>
              <a:off x="3133823" y="28290375"/>
              <a:ext cx="906017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Jitter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D6E807-F154-2F4B-9320-609428FC3263}"/>
              </a:ext>
            </a:extLst>
          </p:cNvPr>
          <p:cNvGrpSpPr/>
          <p:nvPr/>
        </p:nvGrpSpPr>
        <p:grpSpPr>
          <a:xfrm>
            <a:off x="7145451" y="3214546"/>
            <a:ext cx="2023620" cy="3025956"/>
            <a:chOff x="7467629" y="26147827"/>
            <a:chExt cx="2023620" cy="302595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A847C23-3E14-2E4D-B204-FD933551F2CE}"/>
                </a:ext>
              </a:extLst>
            </p:cNvPr>
            <p:cNvGrpSpPr/>
            <p:nvPr/>
          </p:nvGrpSpPr>
          <p:grpSpPr>
            <a:xfrm>
              <a:off x="7467629" y="26558788"/>
              <a:ext cx="2023620" cy="1764000"/>
              <a:chOff x="7708904" y="26610224"/>
              <a:chExt cx="2023620" cy="1764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D706B55-1E2F-CD4F-88D9-9503FBB348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904" y="26610224"/>
                <a:ext cx="2023620" cy="1764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chemeClr val="bg1"/>
                  </a:solidFill>
                  <a:latin typeface="PT Sans" panose="020B0503020203020204" pitchFamily="34" charset="0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EE9CC40-4749-1F41-97AA-13E72AA612A2}"/>
                  </a:ext>
                </a:extLst>
              </p:cNvPr>
              <p:cNvGrpSpPr/>
              <p:nvPr/>
            </p:nvGrpSpPr>
            <p:grpSpPr>
              <a:xfrm>
                <a:off x="8073245" y="27319110"/>
                <a:ext cx="1381764" cy="401091"/>
                <a:chOff x="-2065236" y="28899051"/>
                <a:chExt cx="1381764" cy="401091"/>
              </a:xfrm>
            </p:grpSpPr>
            <p:cxnSp>
              <p:nvCxnSpPr>
                <p:cNvPr id="27" name="직선 연결선[R] 26">
                  <a:extLst>
                    <a:ext uri="{FF2B5EF4-FFF2-40B4-BE49-F238E27FC236}">
                      <a16:creationId xmlns:a16="http://schemas.microsoft.com/office/drawing/2014/main" id="{C770776B-7D27-BC4E-AFD3-D0D94046B86F}"/>
                    </a:ext>
                  </a:extLst>
                </p:cNvPr>
                <p:cNvCxnSpPr/>
                <p:nvPr/>
              </p:nvCxnSpPr>
              <p:spPr>
                <a:xfrm>
                  <a:off x="-2065236" y="29100131"/>
                  <a:ext cx="1381764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[R] 27">
                  <a:extLst>
                    <a:ext uri="{FF2B5EF4-FFF2-40B4-BE49-F238E27FC236}">
                      <a16:creationId xmlns:a16="http://schemas.microsoft.com/office/drawing/2014/main" id="{4CC5799F-E226-AD4E-A3C2-7C13B8DC3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91851" y="2904003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[R] 28">
                  <a:extLst>
                    <a:ext uri="{FF2B5EF4-FFF2-40B4-BE49-F238E27FC236}">
                      <a16:creationId xmlns:a16="http://schemas.microsoft.com/office/drawing/2014/main" id="{8801720B-BD6B-8640-988E-6E03FBC59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88240" y="2889905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[R] 29">
                  <a:extLst>
                    <a:ext uri="{FF2B5EF4-FFF2-40B4-BE49-F238E27FC236}">
                      <a16:creationId xmlns:a16="http://schemas.microsoft.com/office/drawing/2014/main" id="{E7FF9EA4-8A3D-5246-BF55-0F62EC8E9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51907" y="29004165"/>
                  <a:ext cx="0" cy="23400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9EB419-8BA3-2940-95FA-671D7B11AED2}"/>
                </a:ext>
              </a:extLst>
            </p:cNvPr>
            <p:cNvSpPr txBox="1"/>
            <p:nvPr/>
          </p:nvSpPr>
          <p:spPr>
            <a:xfrm>
              <a:off x="7483925" y="28281231"/>
              <a:ext cx="1116011" cy="892552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Heat</a:t>
              </a:r>
            </a:p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Rating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B9D7C1-0B35-CD45-9527-DE384162A035}"/>
                </a:ext>
              </a:extLst>
            </p:cNvPr>
            <p:cNvSpPr txBox="1"/>
            <p:nvPr/>
          </p:nvSpPr>
          <p:spPr>
            <a:xfrm>
              <a:off x="9050783" y="26147827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E3AD4E-CF82-6B41-AB15-F7EA841A1FC8}"/>
              </a:ext>
            </a:extLst>
          </p:cNvPr>
          <p:cNvGrpSpPr/>
          <p:nvPr/>
        </p:nvGrpSpPr>
        <p:grpSpPr>
          <a:xfrm>
            <a:off x="8614885" y="3607072"/>
            <a:ext cx="2023620" cy="2650231"/>
            <a:chOff x="8742317" y="26132587"/>
            <a:chExt cx="2023620" cy="26502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479660-A8D0-9E4E-8245-A3F41E1716CC}"/>
                </a:ext>
              </a:extLst>
            </p:cNvPr>
            <p:cNvSpPr txBox="1"/>
            <p:nvPr/>
          </p:nvSpPr>
          <p:spPr>
            <a:xfrm>
              <a:off x="8795134" y="28290375"/>
              <a:ext cx="486030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 err="1">
                  <a:latin typeface="PT Sans" panose="020B0503020203020204" pitchFamily="34" charset="0"/>
                </a:rPr>
                <a:t>Iti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E5D4DA-CB91-1F47-8658-97F21DEF70E9}"/>
                </a:ext>
              </a:extLst>
            </p:cNvPr>
            <p:cNvSpPr txBox="1"/>
            <p:nvPr/>
          </p:nvSpPr>
          <p:spPr>
            <a:xfrm>
              <a:off x="10296343" y="26132587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4EBED5-D007-EE45-AC03-2242DCEAF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2317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48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91</Words>
  <Application>Microsoft Macintosh PowerPoint</Application>
  <PresentationFormat>와이드스크린</PresentationFormat>
  <Paragraphs>58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PT Sans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HEE LEE</dc:creator>
  <cp:lastModifiedBy>DONG HEE LEE</cp:lastModifiedBy>
  <cp:revision>11</cp:revision>
  <dcterms:created xsi:type="dcterms:W3CDTF">2021-05-16T08:48:50Z</dcterms:created>
  <dcterms:modified xsi:type="dcterms:W3CDTF">2021-07-12T09:09:15Z</dcterms:modified>
</cp:coreProperties>
</file>