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m/article/what-is-the-internet-of-things-everything-you-need-to-know-about-the-iot-right-no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BA37-2E4B-264E-A464-59E4D0F45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Internet of things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0DBAF-2BA1-6144-9783-7C88C9098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Lydia Chauke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32985-B6CA-4749-8556-570F3F019C54}"/>
              </a:ext>
            </a:extLst>
          </p:cNvPr>
          <p:cNvSpPr txBox="1"/>
          <p:nvPr/>
        </p:nvSpPr>
        <p:spPr>
          <a:xfrm>
            <a:off x="5180981" y="250903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C66C-2B37-D340-9014-73ED84CD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Internet of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BBD3-92D1-8F48-8F36-1ADE1971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where things besides cellphones and computers are able to connect to the internet,  these things can be living or non living things.</a:t>
            </a:r>
          </a:p>
          <a:p>
            <a:r>
              <a:rPr lang="en-US"/>
              <a:t>Some of the things that are able to do this can be clothes,  cars, our kitchen appliances and even cows</a:t>
            </a:r>
          </a:p>
          <a:p>
            <a:r>
              <a:rPr lang="en-US"/>
              <a:t>Any physical object can be transformed into the internet of things, only if it can be connected to the internet to be controlled </a:t>
            </a:r>
          </a:p>
        </p:txBody>
      </p:sp>
    </p:spTree>
    <p:extLst>
      <p:ext uri="{BB962C8B-B14F-4D97-AF65-F5344CB8AC3E}">
        <p14:creationId xmlns:p14="http://schemas.microsoft.com/office/powerpoint/2010/main" val="428079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100E-C0EE-8041-BE54-17166697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history of internet of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34E7-8F7B-624C-AFF9-E11623F7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internet of things has been working and operating for 16 years now</a:t>
            </a:r>
          </a:p>
          <a:p>
            <a:r>
              <a:rPr lang="en-US"/>
              <a:t>Kevin Ashton was the one who came up with this term in 1999</a:t>
            </a:r>
          </a:p>
          <a:p>
            <a:r>
              <a:rPr lang="en-US"/>
              <a:t>He did  this while he was working at Procter and Gamble </a:t>
            </a:r>
          </a:p>
          <a:p>
            <a:r>
              <a:rPr lang="en-US"/>
              <a:t>He was working in supply chain optimization </a:t>
            </a:r>
          </a:p>
          <a:p>
            <a:r>
              <a:rPr lang="en-US"/>
              <a:t>He  wanted to attract senior management’s attention to a new exciting technology called RFID</a:t>
            </a:r>
          </a:p>
        </p:txBody>
      </p:sp>
    </p:spTree>
    <p:extLst>
      <p:ext uri="{BB962C8B-B14F-4D97-AF65-F5344CB8AC3E}">
        <p14:creationId xmlns:p14="http://schemas.microsoft.com/office/powerpoint/2010/main" val="158796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EDAA-23EE-7042-BBF0-971FD406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technologies enable internet of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4E90-8509-8846-AA8D-E759D38A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RFID, Radio frequency identification, They are used to make everyday objects communicate with each other.</a:t>
            </a:r>
          </a:p>
          <a:p>
            <a:r>
              <a:rPr lang="en-US"/>
              <a:t>NFC, Near field communication, it connects two devices of internet of  things </a:t>
            </a:r>
          </a:p>
          <a:p>
            <a:r>
              <a:rPr lang="en-US"/>
              <a:t>BLE. Bluetooth low energy,  it is used for location tracking </a:t>
            </a:r>
          </a:p>
          <a:p>
            <a:r>
              <a:rPr lang="en-US"/>
              <a:t>Low energy wireless, it reduces consumption </a:t>
            </a:r>
          </a:p>
          <a:p>
            <a:r>
              <a:rPr lang="en-US"/>
              <a:t>Low energy radio protocols,  Offer low power consumption </a:t>
            </a:r>
          </a:p>
          <a:p>
            <a:r>
              <a:rPr lang="en-US"/>
              <a:t>LTE-A, LTE Advanced,  Massive increase in data speed</a:t>
            </a:r>
          </a:p>
          <a:p>
            <a:r>
              <a:rPr lang="en-US"/>
              <a:t>NEC and IOT technology things, it provides solutions that makes the internet of things technology function well.</a:t>
            </a:r>
          </a:p>
        </p:txBody>
      </p:sp>
    </p:spTree>
    <p:extLst>
      <p:ext uri="{BB962C8B-B14F-4D97-AF65-F5344CB8AC3E}">
        <p14:creationId xmlns:p14="http://schemas.microsoft.com/office/powerpoint/2010/main" val="294704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8678-CC72-334C-B389-689DF2AE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it’s impact 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440C-FAB4-204F-983B-CA857224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internet of things is helping us on our daily lives </a:t>
            </a:r>
          </a:p>
          <a:p>
            <a:r>
              <a:rPr lang="en-US"/>
              <a:t>We have so many smart appliances from ot that are making our daily more easier </a:t>
            </a:r>
          </a:p>
          <a:p>
            <a:r>
              <a:rPr lang="en-US"/>
              <a:t>We are able to reduce air pollution because of its enabled devices and sensors </a:t>
            </a:r>
          </a:p>
          <a:p>
            <a:r>
              <a:rPr lang="en-US"/>
              <a:t>It improves agriculture and our food supply as well. </a:t>
            </a:r>
          </a:p>
        </p:txBody>
      </p:sp>
    </p:spTree>
    <p:extLst>
      <p:ext uri="{BB962C8B-B14F-4D97-AF65-F5344CB8AC3E}">
        <p14:creationId xmlns:p14="http://schemas.microsoft.com/office/powerpoint/2010/main" val="223321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739B-1768-D045-A958-E700063D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it’s impact going to be in 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7AD6-47B7-3C4F-92C5-BC39B9E8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future of the internet of things has the potential to be limitless </a:t>
            </a:r>
          </a:p>
          <a:p>
            <a:r>
              <a:rPr lang="en-US"/>
              <a:t>It will most probably help us solve all the problems that we have been suffering with for centuries </a:t>
            </a:r>
          </a:p>
          <a:p>
            <a:r>
              <a:rPr lang="en-US"/>
              <a:t>They might come up with artificial intelligence system that will help small  farmers around the world optimise farmland usage and this will increase production </a:t>
            </a:r>
          </a:p>
          <a:p>
            <a:r>
              <a:rPr lang="en-US"/>
              <a:t>Internet of things devices that will prevent food waste,  big data system that will protect us from bad bacteria </a:t>
            </a:r>
          </a:p>
          <a:p>
            <a:r>
              <a:rPr lang="en-US"/>
              <a:t>Sensors that will enable us to detect bacteria in food using only our cellphones </a:t>
            </a:r>
          </a:p>
          <a:p>
            <a:r>
              <a:rPr lang="en-US"/>
              <a:t>New plastic recycling that will save oceans </a:t>
            </a:r>
          </a:p>
        </p:txBody>
      </p:sp>
    </p:spTree>
    <p:extLst>
      <p:ext uri="{BB962C8B-B14F-4D97-AF65-F5344CB8AC3E}">
        <p14:creationId xmlns:p14="http://schemas.microsoft.com/office/powerpoint/2010/main" val="19427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4218-48ED-D845-8110-00A1F75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6117-2051-B14B-B477-9BF1D6AE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https://www.zdnet.com/article/what-is-the-internet-of-things-everything-you-need-to-know-about-the-iot-right-now/</a:t>
            </a:r>
            <a:endParaRPr lang="en-US"/>
          </a:p>
          <a:p>
            <a:r>
              <a:rPr lang="en-US"/>
              <a:t>itvarsity.org/tech-watch/getting-to-understand-the-internet-of-cows/</a:t>
            </a:r>
          </a:p>
          <a:p>
            <a:r>
              <a:rPr lang="en-US"/>
              <a:t>https://www.nec.co.nz/market-leadership/publications -media/what-are-iot-enabling-technologies</a:t>
            </a:r>
          </a:p>
          <a:p>
            <a:r>
              <a:rPr lang="en-US"/>
              <a:t>itvarsity.org/tech-whatch/part-2-of-ibm-predictions-ai-can-end-world-hunger</a:t>
            </a:r>
          </a:p>
        </p:txBody>
      </p:sp>
    </p:spTree>
    <p:extLst>
      <p:ext uri="{BB962C8B-B14F-4D97-AF65-F5344CB8AC3E}">
        <p14:creationId xmlns:p14="http://schemas.microsoft.com/office/powerpoint/2010/main" val="28188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The Internet of things </vt:lpstr>
      <vt:lpstr>What is the Internet of things?</vt:lpstr>
      <vt:lpstr>What is the history of internet of things?</vt:lpstr>
      <vt:lpstr>What technologies enable internet of things?</vt:lpstr>
      <vt:lpstr>What is it’s impact (IOT)</vt:lpstr>
      <vt:lpstr>What is it’s impact going to be in the future?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Chauke</dc:creator>
  <cp:lastModifiedBy>DINEO ALETA</cp:lastModifiedBy>
  <cp:revision>8</cp:revision>
  <dcterms:created xsi:type="dcterms:W3CDTF">2021-08-20T08:37:02Z</dcterms:created>
  <dcterms:modified xsi:type="dcterms:W3CDTF">2021-08-20T14:14:58Z</dcterms:modified>
</cp:coreProperties>
</file>