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3" r:id="rId2"/>
    <p:sldId id="262" r:id="rId3"/>
    <p:sldId id="258" r:id="rId4"/>
    <p:sldId id="266" r:id="rId5"/>
    <p:sldId id="261" r:id="rId6"/>
    <p:sldId id="265" r:id="rId7"/>
    <p:sldId id="290" r:id="rId8"/>
    <p:sldId id="259" r:id="rId9"/>
    <p:sldId id="291" r:id="rId10"/>
    <p:sldId id="286" r:id="rId11"/>
    <p:sldId id="292" r:id="rId12"/>
    <p:sldId id="293" r:id="rId13"/>
    <p:sldId id="287" r:id="rId14"/>
    <p:sldId id="288" r:id="rId15"/>
    <p:sldId id="257" r:id="rId16"/>
    <p:sldId id="294" r:id="rId17"/>
    <p:sldId id="270" r:id="rId18"/>
    <p:sldId id="271" r:id="rId19"/>
    <p:sldId id="268" r:id="rId20"/>
    <p:sldId id="267" r:id="rId21"/>
    <p:sldId id="264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함초롬바탕" panose="02030604000101010101" pitchFamily="18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B4B"/>
    <a:srgbClr val="2D3A40"/>
    <a:srgbClr val="566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2C44E-BE52-400E-BE63-7F7873BBAB2C}" v="306" dt="2021-08-23T19:04:1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1" autoAdjust="0"/>
    <p:restoredTop sz="82302" autoAdjust="0"/>
  </p:normalViewPr>
  <p:slideViewPr>
    <p:cSldViewPr snapToGrid="0">
      <p:cViewPr varScale="1">
        <p:scale>
          <a:sx n="88" d="100"/>
          <a:sy n="88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효빈" userId="a3ef30ca1506acf0" providerId="LiveId" clId="{50B2C44E-BE52-400E-BE63-7F7873BBAB2C}"/>
    <pc:docChg chg="undo custSel addSld delSld modSld sldOrd">
      <pc:chgData name="박 효빈" userId="a3ef30ca1506acf0" providerId="LiveId" clId="{50B2C44E-BE52-400E-BE63-7F7873BBAB2C}" dt="2021-08-23T19:04:11.753" v="2862"/>
      <pc:docMkLst>
        <pc:docMk/>
      </pc:docMkLst>
      <pc:sldChg chg="addSp delSp modSp del mod">
        <pc:chgData name="박 효빈" userId="a3ef30ca1506acf0" providerId="LiveId" clId="{50B2C44E-BE52-400E-BE63-7F7873BBAB2C}" dt="2021-08-23T17:04:41.550" v="354" actId="47"/>
        <pc:sldMkLst>
          <pc:docMk/>
          <pc:sldMk cId="3904422270" sldId="256"/>
        </pc:sldMkLst>
        <pc:spChg chg="mod">
          <ac:chgData name="박 효빈" userId="a3ef30ca1506acf0" providerId="LiveId" clId="{50B2C44E-BE52-400E-BE63-7F7873BBAB2C}" dt="2021-08-23T16:45:23.828" v="206" actId="1076"/>
          <ac:spMkLst>
            <pc:docMk/>
            <pc:sldMk cId="3904422270" sldId="256"/>
            <ac:spMk id="52" creationId="{B37747D7-B1FD-409C-A82C-3BDA9B247FF4}"/>
          </ac:spMkLst>
        </pc:spChg>
        <pc:spChg chg="mod">
          <ac:chgData name="박 효빈" userId="a3ef30ca1506acf0" providerId="LiveId" clId="{50B2C44E-BE52-400E-BE63-7F7873BBAB2C}" dt="2021-08-23T16:44:09.115" v="190" actId="165"/>
          <ac:spMkLst>
            <pc:docMk/>
            <pc:sldMk cId="3904422270" sldId="256"/>
            <ac:spMk id="54" creationId="{1CD53F0B-3E28-41F7-9076-7676C5E406FE}"/>
          </ac:spMkLst>
        </pc:spChg>
        <pc:spChg chg="mod topLvl">
          <ac:chgData name="박 효빈" userId="a3ef30ca1506acf0" providerId="LiveId" clId="{50B2C44E-BE52-400E-BE63-7F7873BBAB2C}" dt="2021-08-23T16:45:20.487" v="205" actId="165"/>
          <ac:spMkLst>
            <pc:docMk/>
            <pc:sldMk cId="3904422270" sldId="256"/>
            <ac:spMk id="55" creationId="{1FCBD36B-E42E-48F1-9154-ECEF07536E1E}"/>
          </ac:spMkLst>
        </pc:spChg>
        <pc:spChg chg="mod topLvl">
          <ac:chgData name="박 효빈" userId="a3ef30ca1506acf0" providerId="LiveId" clId="{50B2C44E-BE52-400E-BE63-7F7873BBAB2C}" dt="2021-08-23T16:45:20.487" v="205" actId="165"/>
          <ac:spMkLst>
            <pc:docMk/>
            <pc:sldMk cId="3904422270" sldId="256"/>
            <ac:spMk id="56" creationId="{EC96C711-CC2E-401C-B2FB-73B7BD3358DB}"/>
          </ac:spMkLst>
        </pc:spChg>
        <pc:spChg chg="mod topLvl">
          <ac:chgData name="박 효빈" userId="a3ef30ca1506acf0" providerId="LiveId" clId="{50B2C44E-BE52-400E-BE63-7F7873BBAB2C}" dt="2021-08-23T16:45:20.487" v="205" actId="165"/>
          <ac:spMkLst>
            <pc:docMk/>
            <pc:sldMk cId="3904422270" sldId="256"/>
            <ac:spMk id="58" creationId="{47C1ED54-3DBD-4405-AB4C-E03A6D7CCB79}"/>
          </ac:spMkLst>
        </pc:spChg>
        <pc:spChg chg="mod">
          <ac:chgData name="박 효빈" userId="a3ef30ca1506acf0" providerId="LiveId" clId="{50B2C44E-BE52-400E-BE63-7F7873BBAB2C}" dt="2021-08-23T16:44:09.115" v="190" actId="165"/>
          <ac:spMkLst>
            <pc:docMk/>
            <pc:sldMk cId="3904422270" sldId="256"/>
            <ac:spMk id="59" creationId="{B09179C5-45BD-4DF0-9F5A-CE526FF96D8F}"/>
          </ac:spMkLst>
        </pc:spChg>
        <pc:grpChg chg="mod topLvl">
          <ac:chgData name="박 효빈" userId="a3ef30ca1506acf0" providerId="LiveId" clId="{50B2C44E-BE52-400E-BE63-7F7873BBAB2C}" dt="2021-08-23T16:45:23.828" v="206" actId="1076"/>
          <ac:grpSpMkLst>
            <pc:docMk/>
            <pc:sldMk cId="3904422270" sldId="256"/>
            <ac:grpSpMk id="53" creationId="{C9C6A400-DAB5-4880-9F43-A1C2CBB03DC9}"/>
          </ac:grpSpMkLst>
        </pc:grpChg>
        <pc:grpChg chg="add del mod topLvl">
          <ac:chgData name="박 효빈" userId="a3ef30ca1506acf0" providerId="LiveId" clId="{50B2C44E-BE52-400E-BE63-7F7873BBAB2C}" dt="2021-08-23T16:45:20.487" v="205" actId="165"/>
          <ac:grpSpMkLst>
            <pc:docMk/>
            <pc:sldMk cId="3904422270" sldId="256"/>
            <ac:grpSpMk id="57" creationId="{8E61B0C2-9170-42A5-8155-534D8AFD6E64}"/>
          </ac:grpSpMkLst>
        </pc:grpChg>
        <pc:grpChg chg="mod topLvl">
          <ac:chgData name="박 효빈" userId="a3ef30ca1506acf0" providerId="LiveId" clId="{50B2C44E-BE52-400E-BE63-7F7873BBAB2C}" dt="2021-08-23T16:44:09.115" v="190" actId="165"/>
          <ac:grpSpMkLst>
            <pc:docMk/>
            <pc:sldMk cId="3904422270" sldId="256"/>
            <ac:grpSpMk id="61" creationId="{F44FB638-FA4B-4697-ABA0-5016901EFA85}"/>
          </ac:grpSpMkLst>
        </pc:grpChg>
        <pc:grpChg chg="del">
          <ac:chgData name="박 효빈" userId="a3ef30ca1506acf0" providerId="LiveId" clId="{50B2C44E-BE52-400E-BE63-7F7873BBAB2C}" dt="2021-08-23T16:44:09.115" v="190" actId="165"/>
          <ac:grpSpMkLst>
            <pc:docMk/>
            <pc:sldMk cId="3904422270" sldId="256"/>
            <ac:grpSpMk id="62" creationId="{1924741F-6CEA-469C-9987-17367B243FF1}"/>
          </ac:grpSpMkLst>
        </pc:grpChg>
        <pc:picChg chg="mod">
          <ac:chgData name="박 효빈" userId="a3ef30ca1506acf0" providerId="LiveId" clId="{50B2C44E-BE52-400E-BE63-7F7873BBAB2C}" dt="2021-08-23T16:45:23.828" v="206" actId="1076"/>
          <ac:picMkLst>
            <pc:docMk/>
            <pc:sldMk cId="3904422270" sldId="256"/>
            <ac:picMk id="1026" creationId="{6C78045D-5933-4631-9539-B3AB2C26EFBA}"/>
          </ac:picMkLst>
        </pc:picChg>
      </pc:sldChg>
      <pc:sldChg chg="addSp delSp modSp mod ord modAnim modNotesTx">
        <pc:chgData name="박 효빈" userId="a3ef30ca1506acf0" providerId="LiveId" clId="{50B2C44E-BE52-400E-BE63-7F7873BBAB2C}" dt="2021-08-23T19:02:31.282" v="2856" actId="13926"/>
        <pc:sldMkLst>
          <pc:docMk/>
          <pc:sldMk cId="3767618382" sldId="258"/>
        </pc:sldMkLst>
        <pc:spChg chg="del">
          <ac:chgData name="박 효빈" userId="a3ef30ca1506acf0" providerId="LiveId" clId="{50B2C44E-BE52-400E-BE63-7F7873BBAB2C}" dt="2021-08-23T17:12:17.713" v="474" actId="478"/>
          <ac:spMkLst>
            <pc:docMk/>
            <pc:sldMk cId="3767618382" sldId="258"/>
            <ac:spMk id="6" creationId="{F769710E-8588-4809-B79A-C444C817A6B6}"/>
          </ac:spMkLst>
        </pc:spChg>
        <pc:spChg chg="add del mod">
          <ac:chgData name="박 효빈" userId="a3ef30ca1506acf0" providerId="LiveId" clId="{50B2C44E-BE52-400E-BE63-7F7873BBAB2C}" dt="2021-08-23T17:07:39.332" v="358" actId="478"/>
          <ac:spMkLst>
            <pc:docMk/>
            <pc:sldMk cId="3767618382" sldId="258"/>
            <ac:spMk id="7" creationId="{CD88B874-288E-4C52-B3F4-841A94D01E3E}"/>
          </ac:spMkLst>
        </pc:spChg>
        <pc:spChg chg="mod">
          <ac:chgData name="박 효빈" userId="a3ef30ca1506acf0" providerId="LiveId" clId="{50B2C44E-BE52-400E-BE63-7F7873BBAB2C}" dt="2021-08-23T18:55:29.563" v="2752" actId="20577"/>
          <ac:spMkLst>
            <pc:docMk/>
            <pc:sldMk cId="3767618382" sldId="258"/>
            <ac:spMk id="9" creationId="{EB57BF8E-92D8-461A-AFFD-26F93362251F}"/>
          </ac:spMkLst>
        </pc:spChg>
        <pc:spChg chg="mod">
          <ac:chgData name="박 효빈" userId="a3ef30ca1506acf0" providerId="LiveId" clId="{50B2C44E-BE52-400E-BE63-7F7873BBAB2C}" dt="2021-08-23T17:07:36.852" v="357"/>
          <ac:spMkLst>
            <pc:docMk/>
            <pc:sldMk cId="3767618382" sldId="258"/>
            <ac:spMk id="11" creationId="{C2CBAD87-DCA4-442E-8312-2A4760A48256}"/>
          </ac:spMkLst>
        </pc:spChg>
        <pc:spChg chg="mod">
          <ac:chgData name="박 효빈" userId="a3ef30ca1506acf0" providerId="LiveId" clId="{50B2C44E-BE52-400E-BE63-7F7873BBAB2C}" dt="2021-08-23T17:08:32.187" v="371" actId="2711"/>
          <ac:spMkLst>
            <pc:docMk/>
            <pc:sldMk cId="3767618382" sldId="258"/>
            <ac:spMk id="12" creationId="{668353FD-A67B-483D-B482-5C1992D89552}"/>
          </ac:spMkLst>
        </pc:spChg>
        <pc:spChg chg="add mod">
          <ac:chgData name="박 효빈" userId="a3ef30ca1506acf0" providerId="LiveId" clId="{50B2C44E-BE52-400E-BE63-7F7873BBAB2C}" dt="2021-08-23T17:12:12.919" v="472" actId="164"/>
          <ac:spMkLst>
            <pc:docMk/>
            <pc:sldMk cId="3767618382" sldId="258"/>
            <ac:spMk id="13" creationId="{867A3725-1822-4CAA-8C4E-705DF779E058}"/>
          </ac:spMkLst>
        </pc:spChg>
        <pc:spChg chg="add del mod">
          <ac:chgData name="박 효빈" userId="a3ef30ca1506acf0" providerId="LiveId" clId="{50B2C44E-BE52-400E-BE63-7F7873BBAB2C}" dt="2021-08-23T17:11:18.479" v="437" actId="478"/>
          <ac:spMkLst>
            <pc:docMk/>
            <pc:sldMk cId="3767618382" sldId="258"/>
            <ac:spMk id="15" creationId="{E64DB995-CB5B-4B91-99A9-F648C00071A4}"/>
          </ac:spMkLst>
        </pc:spChg>
        <pc:spChg chg="add mod ord">
          <ac:chgData name="박 효빈" userId="a3ef30ca1506acf0" providerId="LiveId" clId="{50B2C44E-BE52-400E-BE63-7F7873BBAB2C}" dt="2021-08-23T17:13:19.243" v="484" actId="164"/>
          <ac:spMkLst>
            <pc:docMk/>
            <pc:sldMk cId="3767618382" sldId="258"/>
            <ac:spMk id="17" creationId="{D2C9C562-7E2F-4DA6-9387-F61F06BACE9D}"/>
          </ac:spMkLst>
        </pc:spChg>
        <pc:spChg chg="add del mod">
          <ac:chgData name="박 효빈" userId="a3ef30ca1506acf0" providerId="LiveId" clId="{50B2C44E-BE52-400E-BE63-7F7873BBAB2C}" dt="2021-08-23T17:32:46.425" v="615" actId="478"/>
          <ac:spMkLst>
            <pc:docMk/>
            <pc:sldMk cId="3767618382" sldId="258"/>
            <ac:spMk id="21" creationId="{59018D47-DB29-4C0F-AA0F-E161A76EF410}"/>
          </ac:spMkLst>
        </pc:spChg>
        <pc:spChg chg="add del mod">
          <ac:chgData name="박 효빈" userId="a3ef30ca1506acf0" providerId="LiveId" clId="{50B2C44E-BE52-400E-BE63-7F7873BBAB2C}" dt="2021-08-23T18:01:08.114" v="1269" actId="478"/>
          <ac:spMkLst>
            <pc:docMk/>
            <pc:sldMk cId="3767618382" sldId="258"/>
            <ac:spMk id="22" creationId="{A5B2DC84-3D29-4792-9541-00A7ACEA72EE}"/>
          </ac:spMkLst>
        </pc:spChg>
        <pc:spChg chg="add mod">
          <ac:chgData name="박 효빈" userId="a3ef30ca1506acf0" providerId="LiveId" clId="{50B2C44E-BE52-400E-BE63-7F7873BBAB2C}" dt="2021-08-23T18:05:52.540" v="1316" actId="164"/>
          <ac:spMkLst>
            <pc:docMk/>
            <pc:sldMk cId="3767618382" sldId="258"/>
            <ac:spMk id="24" creationId="{E288C043-B04A-4B82-AD89-FC462A26046E}"/>
          </ac:spMkLst>
        </pc:spChg>
        <pc:spChg chg="add mod">
          <ac:chgData name="박 효빈" userId="a3ef30ca1506acf0" providerId="LiveId" clId="{50B2C44E-BE52-400E-BE63-7F7873BBAB2C}" dt="2021-08-23T19:02:31.282" v="2856" actId="13926"/>
          <ac:spMkLst>
            <pc:docMk/>
            <pc:sldMk cId="3767618382" sldId="258"/>
            <ac:spMk id="26" creationId="{DDDB30BF-114E-4151-B6B3-6718C0054E79}"/>
          </ac:spMkLst>
        </pc:spChg>
        <pc:spChg chg="add del">
          <ac:chgData name="박 효빈" userId="a3ef30ca1506acf0" providerId="LiveId" clId="{50B2C44E-BE52-400E-BE63-7F7873BBAB2C}" dt="2021-08-23T18:02:01.555" v="1278" actId="478"/>
          <ac:spMkLst>
            <pc:docMk/>
            <pc:sldMk cId="3767618382" sldId="258"/>
            <ac:spMk id="27" creationId="{FB62DC4F-9B26-42A3-89DA-E15C3338CEC4}"/>
          </ac:spMkLst>
        </pc:spChg>
        <pc:spChg chg="add mod">
          <ac:chgData name="박 효빈" userId="a3ef30ca1506acf0" providerId="LiveId" clId="{50B2C44E-BE52-400E-BE63-7F7873BBAB2C}" dt="2021-08-23T18:03:12.750" v="1299" actId="164"/>
          <ac:spMkLst>
            <pc:docMk/>
            <pc:sldMk cId="3767618382" sldId="258"/>
            <ac:spMk id="28" creationId="{562AA995-2FE7-41C3-A1DD-60132729DE96}"/>
          </ac:spMkLst>
        </pc:spChg>
        <pc:spChg chg="add mod">
          <ac:chgData name="박 효빈" userId="a3ef30ca1506acf0" providerId="LiveId" clId="{50B2C44E-BE52-400E-BE63-7F7873BBAB2C}" dt="2021-08-23T18:03:12.750" v="1299" actId="164"/>
          <ac:spMkLst>
            <pc:docMk/>
            <pc:sldMk cId="3767618382" sldId="258"/>
            <ac:spMk id="29" creationId="{0EA6059D-8BEF-4123-B250-3565F99E23EB}"/>
          </ac:spMkLst>
        </pc:spChg>
        <pc:spChg chg="add mod">
          <ac:chgData name="박 효빈" userId="a3ef30ca1506acf0" providerId="LiveId" clId="{50B2C44E-BE52-400E-BE63-7F7873BBAB2C}" dt="2021-08-23T18:03:12.750" v="1299" actId="164"/>
          <ac:spMkLst>
            <pc:docMk/>
            <pc:sldMk cId="3767618382" sldId="258"/>
            <ac:spMk id="31" creationId="{C5FEDA09-17C0-4196-83FC-8785808DEF15}"/>
          </ac:spMkLst>
        </pc:spChg>
        <pc:grpChg chg="add mod">
          <ac:chgData name="박 효빈" userId="a3ef30ca1506acf0" providerId="LiveId" clId="{50B2C44E-BE52-400E-BE63-7F7873BBAB2C}" dt="2021-08-23T17:13:19.243" v="484" actId="164"/>
          <ac:grpSpMkLst>
            <pc:docMk/>
            <pc:sldMk cId="3767618382" sldId="258"/>
            <ac:grpSpMk id="8" creationId="{12BBAB79-1230-41D1-961B-00A6DFD47C4F}"/>
          </ac:grpSpMkLst>
        </pc:grpChg>
        <pc:grpChg chg="mod">
          <ac:chgData name="박 효빈" userId="a3ef30ca1506acf0" providerId="LiveId" clId="{50B2C44E-BE52-400E-BE63-7F7873BBAB2C}" dt="2021-08-23T17:07:36.852" v="357"/>
          <ac:grpSpMkLst>
            <pc:docMk/>
            <pc:sldMk cId="3767618382" sldId="258"/>
            <ac:grpSpMk id="10" creationId="{71392C97-E970-42DB-92E6-B4146074D160}"/>
          </ac:grpSpMkLst>
        </pc:grpChg>
        <pc:grpChg chg="add mod ord">
          <ac:chgData name="박 효빈" userId="a3ef30ca1506acf0" providerId="LiveId" clId="{50B2C44E-BE52-400E-BE63-7F7873BBAB2C}" dt="2021-08-23T17:12:15.279" v="473" actId="167"/>
          <ac:grpSpMkLst>
            <pc:docMk/>
            <pc:sldMk cId="3767618382" sldId="258"/>
            <ac:grpSpMk id="14" creationId="{F91FB57E-E1F9-45E2-821D-16E6FB49AFE0}"/>
          </ac:grpSpMkLst>
        </pc:grpChg>
        <pc:grpChg chg="add mod">
          <ac:chgData name="박 효빈" userId="a3ef30ca1506acf0" providerId="LiveId" clId="{50B2C44E-BE52-400E-BE63-7F7873BBAB2C}" dt="2021-08-23T17:13:49.246" v="487" actId="1076"/>
          <ac:grpSpMkLst>
            <pc:docMk/>
            <pc:sldMk cId="3767618382" sldId="258"/>
            <ac:grpSpMk id="18" creationId="{DDF1DEBD-7AC9-4203-81AA-FBBEB8D3CAA9}"/>
          </ac:grpSpMkLst>
        </pc:grpChg>
        <pc:grpChg chg="add mod">
          <ac:chgData name="박 효빈" userId="a3ef30ca1506acf0" providerId="LiveId" clId="{50B2C44E-BE52-400E-BE63-7F7873BBAB2C}" dt="2021-08-23T18:08:11.409" v="1419" actId="408"/>
          <ac:grpSpMkLst>
            <pc:docMk/>
            <pc:sldMk cId="3767618382" sldId="258"/>
            <ac:grpSpMk id="30" creationId="{9158FDAF-373A-4EAF-9D4F-457702513F81}"/>
          </ac:grpSpMkLst>
        </pc:grpChg>
        <pc:grpChg chg="add mod">
          <ac:chgData name="박 효빈" userId="a3ef30ca1506acf0" providerId="LiveId" clId="{50B2C44E-BE52-400E-BE63-7F7873BBAB2C}" dt="2021-08-23T18:23:47.534" v="1889" actId="1076"/>
          <ac:grpSpMkLst>
            <pc:docMk/>
            <pc:sldMk cId="3767618382" sldId="258"/>
            <ac:grpSpMk id="32" creationId="{154E6DE5-EB17-4376-A023-68950FFA2BE6}"/>
          </ac:grpSpMkLst>
        </pc:grpChg>
        <pc:picChg chg="add del mod">
          <ac:chgData name="박 효빈" userId="a3ef30ca1506acf0" providerId="LiveId" clId="{50B2C44E-BE52-400E-BE63-7F7873BBAB2C}" dt="2021-08-23T17:10:36.852" v="431" actId="478"/>
          <ac:picMkLst>
            <pc:docMk/>
            <pc:sldMk cId="3767618382" sldId="258"/>
            <ac:picMk id="16" creationId="{EA927E64-424B-48A6-B3C4-0419BDB3A6C9}"/>
          </ac:picMkLst>
        </pc:picChg>
        <pc:picChg chg="add mod modCrop">
          <ac:chgData name="박 효빈" userId="a3ef30ca1506acf0" providerId="LiveId" clId="{50B2C44E-BE52-400E-BE63-7F7873BBAB2C}" dt="2021-08-23T17:12:12.919" v="472" actId="164"/>
          <ac:picMkLst>
            <pc:docMk/>
            <pc:sldMk cId="3767618382" sldId="258"/>
            <ac:picMk id="2050" creationId="{D9DDBB9A-B3E0-4C81-9D81-101C2E361F7E}"/>
          </ac:picMkLst>
        </pc:picChg>
      </pc:sldChg>
      <pc:sldChg chg="addSp delSp modSp add del mod modShow">
        <pc:chgData name="박 효빈" userId="a3ef30ca1506acf0" providerId="LiveId" clId="{50B2C44E-BE52-400E-BE63-7F7873BBAB2C}" dt="2021-08-23T18:28:25.861" v="2054" actId="47"/>
        <pc:sldMkLst>
          <pc:docMk/>
          <pc:sldMk cId="1952203105" sldId="260"/>
        </pc:sldMkLst>
        <pc:spChg chg="add mod">
          <ac:chgData name="박 효빈" userId="a3ef30ca1506acf0" providerId="LiveId" clId="{50B2C44E-BE52-400E-BE63-7F7873BBAB2C}" dt="2021-08-23T18:11:05.970" v="1457" actId="164"/>
          <ac:spMkLst>
            <pc:docMk/>
            <pc:sldMk cId="1952203105" sldId="260"/>
            <ac:spMk id="61" creationId="{28A03D9A-55DE-4997-8D97-CFFB1A7EB33C}"/>
          </ac:spMkLst>
        </pc:spChg>
        <pc:spChg chg="add mod topLvl">
          <ac:chgData name="박 효빈" userId="a3ef30ca1506acf0" providerId="LiveId" clId="{50B2C44E-BE52-400E-BE63-7F7873BBAB2C}" dt="2021-08-23T18:16:11.924" v="1583" actId="478"/>
          <ac:spMkLst>
            <pc:docMk/>
            <pc:sldMk cId="1952203105" sldId="260"/>
            <ac:spMk id="62" creationId="{93BA849C-C625-459E-8E91-5FDD4E6FCF10}"/>
          </ac:spMkLst>
        </pc:spChg>
        <pc:spChg chg="add mod">
          <ac:chgData name="박 효빈" userId="a3ef30ca1506acf0" providerId="LiveId" clId="{50B2C44E-BE52-400E-BE63-7F7873BBAB2C}" dt="2021-08-23T18:11:05.970" v="1457" actId="164"/>
          <ac:spMkLst>
            <pc:docMk/>
            <pc:sldMk cId="1952203105" sldId="260"/>
            <ac:spMk id="63" creationId="{33D8D86F-453C-451B-8B1E-B3A3BC3AE20B}"/>
          </ac:spMkLst>
        </pc:spChg>
        <pc:spChg chg="add mod">
          <ac:chgData name="박 효빈" userId="a3ef30ca1506acf0" providerId="LiveId" clId="{50B2C44E-BE52-400E-BE63-7F7873BBAB2C}" dt="2021-08-23T18:14:08.588" v="1519" actId="164"/>
          <ac:spMkLst>
            <pc:docMk/>
            <pc:sldMk cId="1952203105" sldId="260"/>
            <ac:spMk id="65" creationId="{27E8ECE6-D45A-428E-BB35-F460BC581F1E}"/>
          </ac:spMkLst>
        </pc:spChg>
        <pc:spChg chg="add mod">
          <ac:chgData name="박 효빈" userId="a3ef30ca1506acf0" providerId="LiveId" clId="{50B2C44E-BE52-400E-BE63-7F7873BBAB2C}" dt="2021-08-23T18:15:14.315" v="1548" actId="164"/>
          <ac:spMkLst>
            <pc:docMk/>
            <pc:sldMk cId="1952203105" sldId="260"/>
            <ac:spMk id="66" creationId="{E049393A-12D9-45B6-8295-AC658F5FA3BF}"/>
          </ac:spMkLst>
        </pc:spChg>
        <pc:spChg chg="add mod">
          <ac:chgData name="박 효빈" userId="a3ef30ca1506acf0" providerId="LiveId" clId="{50B2C44E-BE52-400E-BE63-7F7873BBAB2C}" dt="2021-08-23T18:14:08.588" v="1519" actId="164"/>
          <ac:spMkLst>
            <pc:docMk/>
            <pc:sldMk cId="1952203105" sldId="260"/>
            <ac:spMk id="67" creationId="{88C25836-30CD-4AD4-AA2A-6844CE3E8E7F}"/>
          </ac:spMkLst>
        </pc:spChg>
        <pc:spChg chg="add del mod topLvl">
          <ac:chgData name="박 효빈" userId="a3ef30ca1506acf0" providerId="LiveId" clId="{50B2C44E-BE52-400E-BE63-7F7873BBAB2C}" dt="2021-08-23T18:16:11.924" v="1583" actId="478"/>
          <ac:spMkLst>
            <pc:docMk/>
            <pc:sldMk cId="1952203105" sldId="260"/>
            <ac:spMk id="69" creationId="{0479AB12-807F-4969-8918-C700628800BB}"/>
          </ac:spMkLst>
        </pc:spChg>
        <pc:spChg chg="add mod">
          <ac:chgData name="박 효빈" userId="a3ef30ca1506acf0" providerId="LiveId" clId="{50B2C44E-BE52-400E-BE63-7F7873BBAB2C}" dt="2021-08-23T18:15:14.315" v="1548" actId="164"/>
          <ac:spMkLst>
            <pc:docMk/>
            <pc:sldMk cId="1952203105" sldId="260"/>
            <ac:spMk id="70" creationId="{1BD478A7-E4DC-4C1C-B018-0E10440492F2}"/>
          </ac:spMkLst>
        </pc:spChg>
        <pc:spChg chg="add mod">
          <ac:chgData name="박 효빈" userId="a3ef30ca1506acf0" providerId="LiveId" clId="{50B2C44E-BE52-400E-BE63-7F7873BBAB2C}" dt="2021-08-23T18:18:00.905" v="1664" actId="1076"/>
          <ac:spMkLst>
            <pc:docMk/>
            <pc:sldMk cId="1952203105" sldId="260"/>
            <ac:spMk id="73" creationId="{9A9C91A0-DF3E-4E0F-A525-7ED3219AD5CD}"/>
          </ac:spMkLst>
        </pc:spChg>
        <pc:spChg chg="mod">
          <ac:chgData name="박 효빈" userId="a3ef30ca1506acf0" providerId="LiveId" clId="{50B2C44E-BE52-400E-BE63-7F7873BBAB2C}" dt="2021-08-23T18:16:36.438" v="1585"/>
          <ac:spMkLst>
            <pc:docMk/>
            <pc:sldMk cId="1952203105" sldId="260"/>
            <ac:spMk id="75" creationId="{CDC31B19-E4DC-4CDD-8C2B-A800274D0F90}"/>
          </ac:spMkLst>
        </pc:spChg>
        <pc:spChg chg="mod">
          <ac:chgData name="박 효빈" userId="a3ef30ca1506acf0" providerId="LiveId" clId="{50B2C44E-BE52-400E-BE63-7F7873BBAB2C}" dt="2021-08-23T18:17:16.734" v="1612" actId="1036"/>
          <ac:spMkLst>
            <pc:docMk/>
            <pc:sldMk cId="1952203105" sldId="260"/>
            <ac:spMk id="77" creationId="{A27BCB97-0BB5-4198-B5E3-3F5C92B24C33}"/>
          </ac:spMkLst>
        </pc:spChg>
        <pc:spChg chg="mod">
          <ac:chgData name="박 효빈" userId="a3ef30ca1506acf0" providerId="LiveId" clId="{50B2C44E-BE52-400E-BE63-7F7873BBAB2C}" dt="2021-08-23T18:17:50.099" v="1663" actId="1035"/>
          <ac:spMkLst>
            <pc:docMk/>
            <pc:sldMk cId="1952203105" sldId="260"/>
            <ac:spMk id="79" creationId="{66EC6380-80FF-4FE3-874C-3668E70A406B}"/>
          </ac:spMkLst>
        </pc:spChg>
        <pc:spChg chg="mod">
          <ac:chgData name="박 효빈" userId="a3ef30ca1506acf0" providerId="LiveId" clId="{50B2C44E-BE52-400E-BE63-7F7873BBAB2C}" dt="2021-08-23T18:17:50.099" v="1663" actId="1035"/>
          <ac:spMkLst>
            <pc:docMk/>
            <pc:sldMk cId="1952203105" sldId="260"/>
            <ac:spMk id="80" creationId="{5FA7BA7E-47FB-4283-A533-FD2C9B9F0E5F}"/>
          </ac:spMkLst>
        </pc:spChg>
        <pc:grpChg chg="mod">
          <ac:chgData name="박 효빈" userId="a3ef30ca1506acf0" providerId="LiveId" clId="{50B2C44E-BE52-400E-BE63-7F7873BBAB2C}" dt="2021-08-23T18:25:09.831" v="1895" actId="1076"/>
          <ac:grpSpMkLst>
            <pc:docMk/>
            <pc:sldMk cId="1952203105" sldId="260"/>
            <ac:grpSpMk id="60" creationId="{B36B8B33-125B-4AD8-84AA-FD1877F26C1F}"/>
          </ac:grpSpMkLst>
        </pc:grpChg>
        <pc:grpChg chg="add mod">
          <ac:chgData name="박 효빈" userId="a3ef30ca1506acf0" providerId="LiveId" clId="{50B2C44E-BE52-400E-BE63-7F7873BBAB2C}" dt="2021-08-23T18:25:12.484" v="1896" actId="1076"/>
          <ac:grpSpMkLst>
            <pc:docMk/>
            <pc:sldMk cId="1952203105" sldId="260"/>
            <ac:grpSpMk id="64" creationId="{7BE4E6EE-EBE1-495B-B2FE-2F1EF04D7938}"/>
          </ac:grpSpMkLst>
        </pc:grpChg>
        <pc:grpChg chg="add mod">
          <ac:chgData name="박 효빈" userId="a3ef30ca1506acf0" providerId="LiveId" clId="{50B2C44E-BE52-400E-BE63-7F7873BBAB2C}" dt="2021-08-23T18:14:08.588" v="1519" actId="164"/>
          <ac:grpSpMkLst>
            <pc:docMk/>
            <pc:sldMk cId="1952203105" sldId="260"/>
            <ac:grpSpMk id="68" creationId="{F4364B0B-34BE-4492-A71B-7E7D6ED3B723}"/>
          </ac:grpSpMkLst>
        </pc:grpChg>
        <pc:grpChg chg="add del mod">
          <ac:chgData name="박 효빈" userId="a3ef30ca1506acf0" providerId="LiveId" clId="{50B2C44E-BE52-400E-BE63-7F7873BBAB2C}" dt="2021-08-23T18:16:11.924" v="1583" actId="478"/>
          <ac:grpSpMkLst>
            <pc:docMk/>
            <pc:sldMk cId="1952203105" sldId="260"/>
            <ac:grpSpMk id="71" creationId="{2B16B8EC-9F6C-4FD8-BB22-225EC5E07219}"/>
          </ac:grpSpMkLst>
        </pc:grpChg>
        <pc:grpChg chg="add mod">
          <ac:chgData name="박 효빈" userId="a3ef30ca1506acf0" providerId="LiveId" clId="{50B2C44E-BE52-400E-BE63-7F7873BBAB2C}" dt="2021-08-23T18:15:14.315" v="1548" actId="164"/>
          <ac:grpSpMkLst>
            <pc:docMk/>
            <pc:sldMk cId="1952203105" sldId="260"/>
            <ac:grpSpMk id="72" creationId="{1D24170C-1CE8-4366-910D-370A0BA08DB8}"/>
          </ac:grpSpMkLst>
        </pc:grpChg>
        <pc:grpChg chg="add mod">
          <ac:chgData name="박 효빈" userId="a3ef30ca1506acf0" providerId="LiveId" clId="{50B2C44E-BE52-400E-BE63-7F7873BBAB2C}" dt="2021-08-23T18:24:57.068" v="1893" actId="1076"/>
          <ac:grpSpMkLst>
            <pc:docMk/>
            <pc:sldMk cId="1952203105" sldId="260"/>
            <ac:grpSpMk id="74" creationId="{FDBB24B9-C02D-47A5-A76F-F810A34C6FC2}"/>
          </ac:grpSpMkLst>
        </pc:grpChg>
        <pc:grpChg chg="mod">
          <ac:chgData name="박 효빈" userId="a3ef30ca1506acf0" providerId="LiveId" clId="{50B2C44E-BE52-400E-BE63-7F7873BBAB2C}" dt="2021-08-23T18:16:36.438" v="1585"/>
          <ac:grpSpMkLst>
            <pc:docMk/>
            <pc:sldMk cId="1952203105" sldId="260"/>
            <ac:grpSpMk id="76" creationId="{98BF68BA-CDE3-47D5-A7A2-5933632AA7DA}"/>
          </ac:grpSpMkLst>
        </pc:grpChg>
        <pc:grpChg chg="mod">
          <ac:chgData name="박 효빈" userId="a3ef30ca1506acf0" providerId="LiveId" clId="{50B2C44E-BE52-400E-BE63-7F7873BBAB2C}" dt="2021-08-23T18:16:36.438" v="1585"/>
          <ac:grpSpMkLst>
            <pc:docMk/>
            <pc:sldMk cId="1952203105" sldId="260"/>
            <ac:grpSpMk id="78" creationId="{6626FA29-D573-4310-8E1F-4EAFD0FED613}"/>
          </ac:grpSpMkLst>
        </pc:grpChg>
      </pc:sldChg>
      <pc:sldChg chg="addSp modSp mod modTransition">
        <pc:chgData name="박 효빈" userId="a3ef30ca1506acf0" providerId="LiveId" clId="{50B2C44E-BE52-400E-BE63-7F7873BBAB2C}" dt="2021-08-23T18:40:45.432" v="2380" actId="164"/>
        <pc:sldMkLst>
          <pc:docMk/>
          <pc:sldMk cId="146563966" sldId="261"/>
        </pc:sldMkLst>
        <pc:spChg chg="add mod">
          <ac:chgData name="박 효빈" userId="a3ef30ca1506acf0" providerId="LiveId" clId="{50B2C44E-BE52-400E-BE63-7F7873BBAB2C}" dt="2021-08-23T18:34:20.810" v="2256" actId="164"/>
          <ac:spMkLst>
            <pc:docMk/>
            <pc:sldMk cId="146563966" sldId="261"/>
            <ac:spMk id="8" creationId="{5633D531-7F45-4A0B-977D-DBFF157498FF}"/>
          </ac:spMkLst>
        </pc:spChg>
        <pc:spChg chg="add mod">
          <ac:chgData name="박 효빈" userId="a3ef30ca1506acf0" providerId="LiveId" clId="{50B2C44E-BE52-400E-BE63-7F7873BBAB2C}" dt="2021-08-23T18:34:18.767" v="2255" actId="164"/>
          <ac:spMkLst>
            <pc:docMk/>
            <pc:sldMk cId="146563966" sldId="261"/>
            <ac:spMk id="10" creationId="{CB1EB23B-30CE-4694-881C-3DAF7D29BC02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37" creationId="{285FFA20-B91B-4A76-A3B9-E1411B2905FF}"/>
          </ac:spMkLst>
        </pc:spChg>
        <pc:spChg chg="add mod">
          <ac:chgData name="박 효빈" userId="a3ef30ca1506acf0" providerId="LiveId" clId="{50B2C44E-BE52-400E-BE63-7F7873BBAB2C}" dt="2021-08-23T18:34:20.810" v="2256" actId="164"/>
          <ac:spMkLst>
            <pc:docMk/>
            <pc:sldMk cId="146563966" sldId="261"/>
            <ac:spMk id="138" creationId="{A0071087-D210-4DAA-9759-3608DB5E9176}"/>
          </ac:spMkLst>
        </pc:spChg>
        <pc:spChg chg="add mod">
          <ac:chgData name="박 효빈" userId="a3ef30ca1506acf0" providerId="LiveId" clId="{50B2C44E-BE52-400E-BE63-7F7873BBAB2C}" dt="2021-08-23T18:34:18.767" v="2255" actId="164"/>
          <ac:spMkLst>
            <pc:docMk/>
            <pc:sldMk cId="146563966" sldId="261"/>
            <ac:spMk id="139" creationId="{097757CA-6676-4373-A367-D3E9DAAE9B69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0" creationId="{61A1AB47-5629-49F7-8615-13A113CF7E65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1" creationId="{305128A4-DF2D-4358-B249-2EE5BF0A90D0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2" creationId="{B4CDAB79-B4E5-4F64-9416-F83CD101A602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3" creationId="{09EA849C-3F9A-49DD-8EEF-B016522462F6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4" creationId="{2CEDFD17-ECB9-460C-BB70-2950CAFB36F0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5" creationId="{AF09CAE9-2360-4437-A6F9-BB48F974BC85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6" creationId="{785350F3-3A42-4BD7-A1BF-0AB7823A647B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7" creationId="{63AEB468-9F9C-4F35-9ACA-7386900A95BF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8" creationId="{E913CAE4-573C-4F0C-A730-1D0CE7D5ACD9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9" creationId="{CFDFEA8E-A82D-43F0-8E44-5F57FC0025E6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0" creationId="{62FC6CF6-6094-4C1B-B53C-35FA522EC181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1" creationId="{4D83CB54-54B6-470E-AE7E-D463894513FF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2" creationId="{D78CC3E1-4D2C-42AA-8D98-52C19383989F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3" creationId="{3405687C-4881-4FC8-ABD9-16FDA9009FDF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4" creationId="{96D4DFB9-6C63-457D-8908-4DCC1637033E}"/>
          </ac:spMkLst>
        </pc:spChg>
        <pc:grpChg chg="mod">
          <ac:chgData name="박 효빈" userId="a3ef30ca1506acf0" providerId="LiveId" clId="{50B2C44E-BE52-400E-BE63-7F7873BBAB2C}" dt="2021-08-23T18:40:45.432" v="2380" actId="164"/>
          <ac:grpSpMkLst>
            <pc:docMk/>
            <pc:sldMk cId="146563966" sldId="261"/>
            <ac:grpSpMk id="6" creationId="{F108AD0B-790C-4291-BDB1-5B755261A6D1}"/>
          </ac:grpSpMkLst>
        </pc:grpChg>
        <pc:grpChg chg="add mod">
          <ac:chgData name="박 효빈" userId="a3ef30ca1506acf0" providerId="LiveId" clId="{50B2C44E-BE52-400E-BE63-7F7873BBAB2C}" dt="2021-08-23T18:35:30.985" v="2271" actId="164"/>
          <ac:grpSpMkLst>
            <pc:docMk/>
            <pc:sldMk cId="146563966" sldId="261"/>
            <ac:grpSpMk id="13" creationId="{8A0F6A76-2A80-4A9C-BB96-F3368BEC7472}"/>
          </ac:grpSpMkLst>
        </pc:grpChg>
        <pc:grpChg chg="add mod">
          <ac:chgData name="박 효빈" userId="a3ef30ca1506acf0" providerId="LiveId" clId="{50B2C44E-BE52-400E-BE63-7F7873BBAB2C}" dt="2021-08-23T18:35:30.985" v="2271" actId="164"/>
          <ac:grpSpMkLst>
            <pc:docMk/>
            <pc:sldMk cId="146563966" sldId="261"/>
            <ac:grpSpMk id="26" creationId="{D91C4FA2-B714-4D03-9303-85D2A2ABAA96}"/>
          </ac:grpSpMkLst>
        </pc:grpChg>
        <pc:grpChg chg="add mod">
          <ac:chgData name="박 효빈" userId="a3ef30ca1506acf0" providerId="LiveId" clId="{50B2C44E-BE52-400E-BE63-7F7873BBAB2C}" dt="2021-08-23T18:40:45.432" v="2380" actId="164"/>
          <ac:grpSpMkLst>
            <pc:docMk/>
            <pc:sldMk cId="146563966" sldId="261"/>
            <ac:grpSpMk id="27" creationId="{E60CD8A7-A4C0-48DF-BD0E-A47E94EB6AB0}"/>
          </ac:grpSpMkLst>
        </pc:grpChg>
        <pc:grpChg chg="add mod">
          <ac:chgData name="박 효빈" userId="a3ef30ca1506acf0" providerId="LiveId" clId="{50B2C44E-BE52-400E-BE63-7F7873BBAB2C}" dt="2021-08-23T18:40:45.432" v="2380" actId="164"/>
          <ac:grpSpMkLst>
            <pc:docMk/>
            <pc:sldMk cId="146563966" sldId="261"/>
            <ac:grpSpMk id="28" creationId="{8B7A0050-A085-4573-AF35-6BE588B2958E}"/>
          </ac:grpSpMkLst>
        </pc:grpChg>
      </pc:sldChg>
      <pc:sldChg chg="addSp delSp modSp new mod">
        <pc:chgData name="박 효빈" userId="a3ef30ca1506acf0" providerId="LiveId" clId="{50B2C44E-BE52-400E-BE63-7F7873BBAB2C}" dt="2021-08-23T18:07:54.689" v="1416" actId="1076"/>
        <pc:sldMkLst>
          <pc:docMk/>
          <pc:sldMk cId="1812269103" sldId="262"/>
        </pc:sldMkLst>
        <pc:spChg chg="add del mod">
          <ac:chgData name="박 효빈" userId="a3ef30ca1506acf0" providerId="LiveId" clId="{50B2C44E-BE52-400E-BE63-7F7873BBAB2C}" dt="2021-08-23T14:57:12.040" v="142" actId="478"/>
          <ac:spMkLst>
            <pc:docMk/>
            <pc:sldMk cId="1812269103" sldId="262"/>
            <ac:spMk id="2" creationId="{41088C3A-D638-4E01-82E2-C4BC33512016}"/>
          </ac:spMkLst>
        </pc:spChg>
        <pc:spChg chg="del mod">
          <ac:chgData name="박 효빈" userId="a3ef30ca1506acf0" providerId="LiveId" clId="{50B2C44E-BE52-400E-BE63-7F7873BBAB2C}" dt="2021-08-23T14:56:29.767" v="128" actId="478"/>
          <ac:spMkLst>
            <pc:docMk/>
            <pc:sldMk cId="1812269103" sldId="262"/>
            <ac:spMk id="7" creationId="{D8F08FB8-420F-408E-A8AC-3BC1D514180D}"/>
          </ac:spMkLst>
        </pc:spChg>
        <pc:spChg chg="del mod">
          <ac:chgData name="박 효빈" userId="a3ef30ca1506acf0" providerId="LiveId" clId="{50B2C44E-BE52-400E-BE63-7F7873BBAB2C}" dt="2021-08-23T14:56:32.435" v="129" actId="478"/>
          <ac:spMkLst>
            <pc:docMk/>
            <pc:sldMk cId="1812269103" sldId="262"/>
            <ac:spMk id="8" creationId="{26AAC6D7-C724-4807-9751-3ED1DF338CB6}"/>
          </ac:spMkLst>
        </pc:spChg>
        <pc:spChg chg="del mod">
          <ac:chgData name="박 효빈" userId="a3ef30ca1506acf0" providerId="LiveId" clId="{50B2C44E-BE52-400E-BE63-7F7873BBAB2C}" dt="2021-08-23T14:56:28.206" v="127" actId="478"/>
          <ac:spMkLst>
            <pc:docMk/>
            <pc:sldMk cId="1812269103" sldId="262"/>
            <ac:spMk id="9" creationId="{34D4A0D7-0677-43AC-B49D-78294B3E8E36}"/>
          </ac:spMkLst>
        </pc:spChg>
        <pc:spChg chg="del mod topLvl">
          <ac:chgData name="박 효빈" userId="a3ef30ca1506acf0" providerId="LiveId" clId="{50B2C44E-BE52-400E-BE63-7F7873BBAB2C}" dt="2021-08-23T14:56:36.384" v="131" actId="478"/>
          <ac:spMkLst>
            <pc:docMk/>
            <pc:sldMk cId="1812269103" sldId="262"/>
            <ac:spMk id="10" creationId="{D1C2FD9B-44F2-4C70-97F2-E6EDC4FB129A}"/>
          </ac:spMkLst>
        </pc:spChg>
        <pc:spChg chg="del mod">
          <ac:chgData name="박 효빈" userId="a3ef30ca1506acf0" providerId="LiveId" clId="{50B2C44E-BE52-400E-BE63-7F7873BBAB2C}" dt="2021-08-23T14:56:34.268" v="130" actId="478"/>
          <ac:spMkLst>
            <pc:docMk/>
            <pc:sldMk cId="1812269103" sldId="262"/>
            <ac:spMk id="11" creationId="{F0548DB0-962C-43BC-B30E-E7A86C4B558A}"/>
          </ac:spMkLst>
        </pc:spChg>
        <pc:spChg chg="mod">
          <ac:chgData name="박 효빈" userId="a3ef30ca1506acf0" providerId="LiveId" clId="{50B2C44E-BE52-400E-BE63-7F7873BBAB2C}" dt="2021-08-23T14:58:33.518" v="177" actId="12788"/>
          <ac:spMkLst>
            <pc:docMk/>
            <pc:sldMk cId="1812269103" sldId="262"/>
            <ac:spMk id="13" creationId="{109AFE2D-FDAE-48B5-8FEC-49626959223D}"/>
          </ac:spMkLst>
        </pc:spChg>
        <pc:spChg chg="add mod">
          <ac:chgData name="박 효빈" userId="a3ef30ca1506acf0" providerId="LiveId" clId="{50B2C44E-BE52-400E-BE63-7F7873BBAB2C}" dt="2021-08-23T14:58:33.518" v="177" actId="12788"/>
          <ac:spMkLst>
            <pc:docMk/>
            <pc:sldMk cId="1812269103" sldId="262"/>
            <ac:spMk id="14" creationId="{D1DDBA4A-6EE8-4405-9BB3-483EF72AAFAF}"/>
          </ac:spMkLst>
        </pc:spChg>
        <pc:spChg chg="add mod">
          <ac:chgData name="박 효빈" userId="a3ef30ca1506acf0" providerId="LiveId" clId="{50B2C44E-BE52-400E-BE63-7F7873BBAB2C}" dt="2021-08-23T18:07:54.689" v="1416" actId="1076"/>
          <ac:spMkLst>
            <pc:docMk/>
            <pc:sldMk cId="1812269103" sldId="262"/>
            <ac:spMk id="16" creationId="{19A39998-14ED-457A-9C31-20D6E5C7BAE4}"/>
          </ac:spMkLst>
        </pc:spChg>
        <pc:spChg chg="add mod">
          <ac:chgData name="박 효빈" userId="a3ef30ca1506acf0" providerId="LiveId" clId="{50B2C44E-BE52-400E-BE63-7F7873BBAB2C}" dt="2021-08-23T18:07:48.610" v="1414" actId="164"/>
          <ac:spMkLst>
            <pc:docMk/>
            <pc:sldMk cId="1812269103" sldId="262"/>
            <ac:spMk id="18" creationId="{6F93B016-1C86-4786-9609-B79D53B9FB20}"/>
          </ac:spMkLst>
        </pc:spChg>
        <pc:grpChg chg="add del mod">
          <ac:chgData name="박 효빈" userId="a3ef30ca1506acf0" providerId="LiveId" clId="{50B2C44E-BE52-400E-BE63-7F7873BBAB2C}" dt="2021-08-23T14:56:36.384" v="131" actId="478"/>
          <ac:grpSpMkLst>
            <pc:docMk/>
            <pc:sldMk cId="1812269103" sldId="262"/>
            <ac:grpSpMk id="3" creationId="{A34DD03D-B518-4A28-ADCF-37A4FBA1523B}"/>
          </ac:grpSpMkLst>
        </pc:grpChg>
        <pc:grpChg chg="mod topLvl">
          <ac:chgData name="박 효빈" userId="a3ef30ca1506acf0" providerId="LiveId" clId="{50B2C44E-BE52-400E-BE63-7F7873BBAB2C}" dt="2021-08-23T14:58:33.518" v="177" actId="12788"/>
          <ac:grpSpMkLst>
            <pc:docMk/>
            <pc:sldMk cId="1812269103" sldId="262"/>
            <ac:grpSpMk id="4" creationId="{E79546C9-DB8E-4581-B3EA-128B6607EAEA}"/>
          </ac:grpSpMkLst>
        </pc:grpChg>
        <pc:grpChg chg="del mod">
          <ac:chgData name="박 효빈" userId="a3ef30ca1506acf0" providerId="LiveId" clId="{50B2C44E-BE52-400E-BE63-7F7873BBAB2C}" dt="2021-08-23T14:56:34.268" v="130" actId="478"/>
          <ac:grpSpMkLst>
            <pc:docMk/>
            <pc:sldMk cId="1812269103" sldId="262"/>
            <ac:grpSpMk id="5" creationId="{133ABC94-FC02-4F0A-93D7-01DD02E91C28}"/>
          </ac:grpSpMkLst>
        </pc:grpChg>
        <pc:grpChg chg="del mod">
          <ac:chgData name="박 효빈" userId="a3ef30ca1506acf0" providerId="LiveId" clId="{50B2C44E-BE52-400E-BE63-7F7873BBAB2C}" dt="2021-08-23T14:56:29.767" v="128" actId="478"/>
          <ac:grpSpMkLst>
            <pc:docMk/>
            <pc:sldMk cId="1812269103" sldId="262"/>
            <ac:grpSpMk id="6" creationId="{44FBD245-69AD-45E3-AE82-444E07E082E1}"/>
          </ac:grpSpMkLst>
        </pc:grpChg>
        <pc:grpChg chg="add mod">
          <ac:chgData name="박 효빈" userId="a3ef30ca1506acf0" providerId="LiveId" clId="{50B2C44E-BE52-400E-BE63-7F7873BBAB2C}" dt="2021-08-23T14:58:33.518" v="177" actId="12788"/>
          <ac:grpSpMkLst>
            <pc:docMk/>
            <pc:sldMk cId="1812269103" sldId="262"/>
            <ac:grpSpMk id="15" creationId="{92E183DF-54E1-4CD5-8425-9DAF7C43A0EC}"/>
          </ac:grpSpMkLst>
        </pc:grpChg>
        <pc:grpChg chg="add mod">
          <ac:chgData name="박 효빈" userId="a3ef30ca1506acf0" providerId="LiveId" clId="{50B2C44E-BE52-400E-BE63-7F7873BBAB2C}" dt="2021-08-23T18:07:50.203" v="1415" actId="465"/>
          <ac:grpSpMkLst>
            <pc:docMk/>
            <pc:sldMk cId="1812269103" sldId="262"/>
            <ac:grpSpMk id="19" creationId="{68A97434-BE3C-4A75-AF48-5B140602486C}"/>
          </ac:grpSpMkLst>
        </pc:grpChg>
        <pc:picChg chg="mod">
          <ac:chgData name="박 효빈" userId="a3ef30ca1506acf0" providerId="LiveId" clId="{50B2C44E-BE52-400E-BE63-7F7873BBAB2C}" dt="2021-08-23T14:58:33.518" v="177" actId="12788"/>
          <ac:picMkLst>
            <pc:docMk/>
            <pc:sldMk cId="1812269103" sldId="262"/>
            <ac:picMk id="12" creationId="{93D4B6D7-4DC9-416C-B993-63E88F933528}"/>
          </ac:picMkLst>
        </pc:picChg>
      </pc:sldChg>
      <pc:sldChg chg="addSp delSp modSp add mod">
        <pc:chgData name="박 효빈" userId="a3ef30ca1506acf0" providerId="LiveId" clId="{50B2C44E-BE52-400E-BE63-7F7873BBAB2C}" dt="2021-08-23T17:04:38.750" v="353" actId="164"/>
        <pc:sldMkLst>
          <pc:docMk/>
          <pc:sldMk cId="1612783987" sldId="263"/>
        </pc:sldMkLst>
        <pc:spChg chg="mod topLvl">
          <ac:chgData name="박 효빈" userId="a3ef30ca1506acf0" providerId="LiveId" clId="{50B2C44E-BE52-400E-BE63-7F7873BBAB2C}" dt="2021-08-23T17:04:23.328" v="349" actId="164"/>
          <ac:spMkLst>
            <pc:docMk/>
            <pc:sldMk cId="1612783987" sldId="263"/>
            <ac:spMk id="13" creationId="{D684D3F9-767E-478C-8C35-9C2B3148E4E3}"/>
          </ac:spMkLst>
        </pc:spChg>
        <pc:spChg chg="mod topLvl">
          <ac:chgData name="박 효빈" userId="a3ef30ca1506acf0" providerId="LiveId" clId="{50B2C44E-BE52-400E-BE63-7F7873BBAB2C}" dt="2021-08-23T17:04:23.328" v="349" actId="164"/>
          <ac:spMkLst>
            <pc:docMk/>
            <pc:sldMk cId="1612783987" sldId="263"/>
            <ac:spMk id="14" creationId="{6EE204AA-22F1-49F7-88B6-40A05873E001}"/>
          </ac:spMkLst>
        </pc:spChg>
        <pc:spChg chg="mod">
          <ac:chgData name="박 효빈" userId="a3ef30ca1506acf0" providerId="LiveId" clId="{50B2C44E-BE52-400E-BE63-7F7873BBAB2C}" dt="2021-08-23T16:48:09.302" v="301"/>
          <ac:spMkLst>
            <pc:docMk/>
            <pc:sldMk cId="1612783987" sldId="263"/>
            <ac:spMk id="17" creationId="{18111DC6-99B8-4A76-B183-78D99A53FAF0}"/>
          </ac:spMkLst>
        </pc:spChg>
        <pc:spChg chg="mod">
          <ac:chgData name="박 효빈" userId="a3ef30ca1506acf0" providerId="LiveId" clId="{50B2C44E-BE52-400E-BE63-7F7873BBAB2C}" dt="2021-08-23T17:04:18.584" v="347" actId="1076"/>
          <ac:spMkLst>
            <pc:docMk/>
            <pc:sldMk cId="1612783987" sldId="263"/>
            <ac:spMk id="21" creationId="{C077D40D-5F56-4370-886A-F34CA70B6998}"/>
          </ac:spMkLst>
        </pc:spChg>
        <pc:spChg chg="mod">
          <ac:chgData name="박 효빈" userId="a3ef30ca1506acf0" providerId="LiveId" clId="{50B2C44E-BE52-400E-BE63-7F7873BBAB2C}" dt="2021-08-23T17:04:32.044" v="351"/>
          <ac:spMkLst>
            <pc:docMk/>
            <pc:sldMk cId="1612783987" sldId="263"/>
            <ac:spMk id="26" creationId="{7E86C817-B77E-4C23-AE66-C511B4764D7A}"/>
          </ac:spMkLst>
        </pc:spChg>
        <pc:spChg chg="mod topLvl">
          <ac:chgData name="박 효빈" userId="a3ef30ca1506acf0" providerId="LiveId" clId="{50B2C44E-BE52-400E-BE63-7F7873BBAB2C}" dt="2021-08-23T17:04:23.328" v="349" actId="164"/>
          <ac:spMkLst>
            <pc:docMk/>
            <pc:sldMk cId="1612783987" sldId="263"/>
            <ac:spMk id="54" creationId="{1CD53F0B-3E28-41F7-9076-7676C5E406FE}"/>
          </ac:spMkLst>
        </pc:spChg>
        <pc:spChg chg="mod topLvl">
          <ac:chgData name="박 효빈" userId="a3ef30ca1506acf0" providerId="LiveId" clId="{50B2C44E-BE52-400E-BE63-7F7873BBAB2C}" dt="2021-08-23T17:04:23.328" v="349" actId="164"/>
          <ac:spMkLst>
            <pc:docMk/>
            <pc:sldMk cId="1612783987" sldId="263"/>
            <ac:spMk id="59" creationId="{B09179C5-45BD-4DF0-9F5A-CE526FF96D8F}"/>
          </ac:spMkLst>
        </pc:spChg>
        <pc:grpChg chg="add del mod">
          <ac:chgData name="박 효빈" userId="a3ef30ca1506acf0" providerId="LiveId" clId="{50B2C44E-BE52-400E-BE63-7F7873BBAB2C}" dt="2021-08-23T17:03:04.452" v="343" actId="165"/>
          <ac:grpSpMkLst>
            <pc:docMk/>
            <pc:sldMk cId="1612783987" sldId="263"/>
            <ac:grpSpMk id="2" creationId="{0AAA353D-6D6C-4496-B47C-A4026C2C7470}"/>
          </ac:grpSpMkLst>
        </pc:grpChg>
        <pc:grpChg chg="add mod">
          <ac:chgData name="박 효빈" userId="a3ef30ca1506acf0" providerId="LiveId" clId="{50B2C44E-BE52-400E-BE63-7F7873BBAB2C}" dt="2021-08-23T17:04:28.183" v="350" actId="164"/>
          <ac:grpSpMkLst>
            <pc:docMk/>
            <pc:sldMk cId="1612783987" sldId="263"/>
            <ac:grpSpMk id="3" creationId="{09CB529F-6E95-40CC-B226-886D4B221EF0}"/>
          </ac:grpSpMkLst>
        </pc:grpChg>
        <pc:grpChg chg="add mod">
          <ac:chgData name="박 효빈" userId="a3ef30ca1506acf0" providerId="LiveId" clId="{50B2C44E-BE52-400E-BE63-7F7873BBAB2C}" dt="2021-08-23T17:04:38.750" v="353" actId="164"/>
          <ac:grpSpMkLst>
            <pc:docMk/>
            <pc:sldMk cId="1612783987" sldId="263"/>
            <ac:grpSpMk id="4" creationId="{A80880C5-C111-4686-AFC6-C82FD0F773B1}"/>
          </ac:grpSpMkLst>
        </pc:grpChg>
        <pc:grpChg chg="add mod">
          <ac:chgData name="박 효빈" userId="a3ef30ca1506acf0" providerId="LiveId" clId="{50B2C44E-BE52-400E-BE63-7F7873BBAB2C}" dt="2021-08-23T17:04:38.750" v="353" actId="164"/>
          <ac:grpSpMkLst>
            <pc:docMk/>
            <pc:sldMk cId="1612783987" sldId="263"/>
            <ac:grpSpMk id="5" creationId="{150AE6F9-C03F-4914-BB17-D60E009E075C}"/>
          </ac:grpSpMkLst>
        </pc:grpChg>
        <pc:grpChg chg="add del mod">
          <ac:chgData name="박 효빈" userId="a3ef30ca1506acf0" providerId="LiveId" clId="{50B2C44E-BE52-400E-BE63-7F7873BBAB2C}" dt="2021-08-23T16:48:24.238" v="304" actId="165"/>
          <ac:grpSpMkLst>
            <pc:docMk/>
            <pc:sldMk cId="1612783987" sldId="263"/>
            <ac:grpSpMk id="12" creationId="{25E83B2E-0246-4442-A6CE-79A1CDE61007}"/>
          </ac:grpSpMkLst>
        </pc:grpChg>
        <pc:grpChg chg="add del mod">
          <ac:chgData name="박 효빈" userId="a3ef30ca1506acf0" providerId="LiveId" clId="{50B2C44E-BE52-400E-BE63-7F7873BBAB2C}" dt="2021-08-23T16:48:17.391" v="303" actId="478"/>
          <ac:grpSpMkLst>
            <pc:docMk/>
            <pc:sldMk cId="1612783987" sldId="263"/>
            <ac:grpSpMk id="15" creationId="{8DEE3014-FEF6-470F-A099-B2836CB16461}"/>
          </ac:grpSpMkLst>
        </pc:grpChg>
        <pc:grpChg chg="add del mod">
          <ac:chgData name="박 효빈" userId="a3ef30ca1506acf0" providerId="LiveId" clId="{50B2C44E-BE52-400E-BE63-7F7873BBAB2C}" dt="2021-08-23T17:04:19.323" v="348" actId="478"/>
          <ac:grpSpMkLst>
            <pc:docMk/>
            <pc:sldMk cId="1612783987" sldId="263"/>
            <ac:grpSpMk id="19" creationId="{68F7051A-471C-4B3A-A18B-5BCE5459E0E2}"/>
          </ac:grpSpMkLst>
        </pc:grpChg>
        <pc:grpChg chg="add mod">
          <ac:chgData name="박 효빈" userId="a3ef30ca1506acf0" providerId="LiveId" clId="{50B2C44E-BE52-400E-BE63-7F7873BBAB2C}" dt="2021-08-23T17:04:38.750" v="353" actId="164"/>
          <ac:grpSpMkLst>
            <pc:docMk/>
            <pc:sldMk cId="1612783987" sldId="263"/>
            <ac:grpSpMk id="24" creationId="{C1CF8AF5-1824-46E1-874C-3F8D9C18504A}"/>
          </ac:grpSpMkLst>
        </pc:grpChg>
        <pc:grpChg chg="del">
          <ac:chgData name="박 효빈" userId="a3ef30ca1506acf0" providerId="LiveId" clId="{50B2C44E-BE52-400E-BE63-7F7873BBAB2C}" dt="2021-08-23T16:46:47.460" v="256" actId="478"/>
          <ac:grpSpMkLst>
            <pc:docMk/>
            <pc:sldMk cId="1612783987" sldId="263"/>
            <ac:grpSpMk id="53" creationId="{C9C6A400-DAB5-4880-9F43-A1C2CBB03DC9}"/>
          </ac:grpSpMkLst>
        </pc:grpChg>
        <pc:grpChg chg="mod">
          <ac:chgData name="박 효빈" userId="a3ef30ca1506acf0" providerId="LiveId" clId="{50B2C44E-BE52-400E-BE63-7F7873BBAB2C}" dt="2021-08-23T17:04:28.183" v="350" actId="164"/>
          <ac:grpSpMkLst>
            <pc:docMk/>
            <pc:sldMk cId="1612783987" sldId="263"/>
            <ac:grpSpMk id="57" creationId="{8E61B0C2-9170-42A5-8155-534D8AFD6E64}"/>
          </ac:grpSpMkLst>
        </pc:grpChg>
        <pc:grpChg chg="del mod">
          <ac:chgData name="박 효빈" userId="a3ef30ca1506acf0" providerId="LiveId" clId="{50B2C44E-BE52-400E-BE63-7F7873BBAB2C}" dt="2021-08-23T16:48:24.238" v="304" actId="165"/>
          <ac:grpSpMkLst>
            <pc:docMk/>
            <pc:sldMk cId="1612783987" sldId="263"/>
            <ac:grpSpMk id="61" creationId="{F44FB638-FA4B-4697-ABA0-5016901EFA85}"/>
          </ac:grpSpMkLst>
        </pc:grpChg>
        <pc:picChg chg="mod">
          <ac:chgData name="박 효빈" userId="a3ef30ca1506acf0" providerId="LiveId" clId="{50B2C44E-BE52-400E-BE63-7F7873BBAB2C}" dt="2021-08-23T16:48:09.302" v="301"/>
          <ac:picMkLst>
            <pc:docMk/>
            <pc:sldMk cId="1612783987" sldId="263"/>
            <ac:picMk id="16" creationId="{5FB8A69B-202C-4A6A-A8EC-AD35FBA240F3}"/>
          </ac:picMkLst>
        </pc:picChg>
        <pc:picChg chg="mod">
          <ac:chgData name="박 효빈" userId="a3ef30ca1506acf0" providerId="LiveId" clId="{50B2C44E-BE52-400E-BE63-7F7873BBAB2C}" dt="2021-08-23T17:04:18.584" v="347" actId="1076"/>
          <ac:picMkLst>
            <pc:docMk/>
            <pc:sldMk cId="1612783987" sldId="263"/>
            <ac:picMk id="20" creationId="{52D0B5C0-78E5-4EC5-8F6D-C01C44E28FEB}"/>
          </ac:picMkLst>
        </pc:picChg>
        <pc:picChg chg="mod">
          <ac:chgData name="박 효빈" userId="a3ef30ca1506acf0" providerId="LiveId" clId="{50B2C44E-BE52-400E-BE63-7F7873BBAB2C}" dt="2021-08-23T17:04:32.044" v="351"/>
          <ac:picMkLst>
            <pc:docMk/>
            <pc:sldMk cId="1612783987" sldId="263"/>
            <ac:picMk id="25" creationId="{4C01050D-3300-4D88-953F-4257783DD12B}"/>
          </ac:picMkLst>
        </pc:picChg>
      </pc:sldChg>
      <pc:sldChg chg="addSp delSp modSp add mod ord modTransition">
        <pc:chgData name="박 효빈" userId="a3ef30ca1506acf0" providerId="LiveId" clId="{50B2C44E-BE52-400E-BE63-7F7873BBAB2C}" dt="2021-08-23T18:30:23.309" v="2082" actId="478"/>
        <pc:sldMkLst>
          <pc:docMk/>
          <pc:sldMk cId="684668130" sldId="264"/>
        </pc:sldMkLst>
        <pc:grpChg chg="add del">
          <ac:chgData name="박 효빈" userId="a3ef30ca1506acf0" providerId="LiveId" clId="{50B2C44E-BE52-400E-BE63-7F7873BBAB2C}" dt="2021-08-23T18:30:23.309" v="2082" actId="478"/>
          <ac:grpSpMkLst>
            <pc:docMk/>
            <pc:sldMk cId="684668130" sldId="264"/>
            <ac:grpSpMk id="60" creationId="{B36B8B33-125B-4AD8-84AA-FD1877F26C1F}"/>
          </ac:grpSpMkLst>
        </pc:grpChg>
        <pc:cxnChg chg="mod">
          <ac:chgData name="박 효빈" userId="a3ef30ca1506acf0" providerId="LiveId" clId="{50B2C44E-BE52-400E-BE63-7F7873BBAB2C}" dt="2021-08-23T18:30:23.309" v="2082" actId="478"/>
          <ac:cxnSpMkLst>
            <pc:docMk/>
            <pc:sldMk cId="684668130" sldId="264"/>
            <ac:cxnSpMk id="33" creationId="{5161047D-329C-44FB-A5B5-46BBDBEB1830}"/>
          </ac:cxnSpMkLst>
        </pc:cxnChg>
      </pc:sldChg>
      <pc:sldChg chg="addSp delSp modSp new mod ord">
        <pc:chgData name="박 효빈" userId="a3ef30ca1506acf0" providerId="LiveId" clId="{50B2C44E-BE52-400E-BE63-7F7873BBAB2C}" dt="2021-08-23T18:49:51.825" v="2712" actId="1076"/>
        <pc:sldMkLst>
          <pc:docMk/>
          <pc:sldMk cId="883720824" sldId="265"/>
        </pc:sldMkLst>
        <pc:spChg chg="add del mod">
          <ac:chgData name="박 효빈" userId="a3ef30ca1506acf0" providerId="LiveId" clId="{50B2C44E-BE52-400E-BE63-7F7873BBAB2C}" dt="2021-08-23T18:05:48.623" v="1315" actId="478"/>
          <ac:spMkLst>
            <pc:docMk/>
            <pc:sldMk cId="883720824" sldId="265"/>
            <ac:spMk id="3" creationId="{F4412A30-48D2-4F96-A522-FA86C4AC91AA}"/>
          </ac:spMkLst>
        </pc:spChg>
        <pc:spChg chg="add del mod">
          <ac:chgData name="박 효빈" userId="a3ef30ca1506acf0" providerId="LiveId" clId="{50B2C44E-BE52-400E-BE63-7F7873BBAB2C}" dt="2021-08-23T17:33:57.540" v="638" actId="478"/>
          <ac:spMkLst>
            <pc:docMk/>
            <pc:sldMk cId="883720824" sldId="265"/>
            <ac:spMk id="5" creationId="{B5A3136E-B51A-4AB5-8865-516171CA72DF}"/>
          </ac:spMkLst>
        </pc:spChg>
        <pc:spChg chg="add del mod">
          <ac:chgData name="박 효빈" userId="a3ef30ca1506acf0" providerId="LiveId" clId="{50B2C44E-BE52-400E-BE63-7F7873BBAB2C}" dt="2021-08-23T17:33:35.052" v="634" actId="478"/>
          <ac:spMkLst>
            <pc:docMk/>
            <pc:sldMk cId="883720824" sldId="265"/>
            <ac:spMk id="7" creationId="{06C2466A-7E58-4622-95CD-9DB36B9B7724}"/>
          </ac:spMkLst>
        </pc:spChg>
        <pc:spChg chg="add mod">
          <ac:chgData name="박 효빈" userId="a3ef30ca1506acf0" providerId="LiveId" clId="{50B2C44E-BE52-400E-BE63-7F7873BBAB2C}" dt="2021-08-23T18:49:04.182" v="2664" actId="1076"/>
          <ac:spMkLst>
            <pc:docMk/>
            <pc:sldMk cId="883720824" sldId="265"/>
            <ac:spMk id="8" creationId="{DC831396-2179-4B9F-8E45-C5B72B70C71B}"/>
          </ac:spMkLst>
        </pc:spChg>
        <pc:spChg chg="mod topLvl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11" creationId="{ACEC8700-462A-4A93-A099-F1B6E1D08AF2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26" creationId="{543D89ED-3816-40C6-BACA-96C051F2D13B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28" creationId="{7CFA1E29-7A9C-4E1B-BC0D-61A1E16B1D04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29" creationId="{ACDC7F6B-8FD7-4CB1-A8F0-FFC9B9EAAB56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31" creationId="{B53891C4-C0C3-467D-90C9-CFC15FE4F628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33" creationId="{463151ED-BD46-4587-B784-2BD53EB7BFE4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34" creationId="{688CD329-2667-470A-B32B-D25E2C34B73E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36" creationId="{44F87A12-25F9-4213-BDE9-7B85272C8747}"/>
          </ac:spMkLst>
        </pc:spChg>
        <pc:spChg chg="mod">
          <ac:chgData name="박 효빈" userId="a3ef30ca1506acf0" providerId="LiveId" clId="{50B2C44E-BE52-400E-BE63-7F7873BBAB2C}" dt="2021-08-23T18:49:42.180" v="2711" actId="403"/>
          <ac:spMkLst>
            <pc:docMk/>
            <pc:sldMk cId="883720824" sldId="265"/>
            <ac:spMk id="42" creationId="{B8ECCB2D-9E24-429A-A937-BA24A56B4309}"/>
          </ac:spMkLst>
        </pc:spChg>
        <pc:spChg chg="mod">
          <ac:chgData name="박 효빈" userId="a3ef30ca1506acf0" providerId="LiveId" clId="{50B2C44E-BE52-400E-BE63-7F7873BBAB2C}" dt="2021-08-23T18:49:16.071" v="2676" actId="20577"/>
          <ac:spMkLst>
            <pc:docMk/>
            <pc:sldMk cId="883720824" sldId="265"/>
            <ac:spMk id="44" creationId="{02EE38DD-5942-4A02-96EB-AF2194510842}"/>
          </ac:spMkLst>
        </pc:spChg>
        <pc:spChg chg="mod">
          <ac:chgData name="박 효빈" userId="a3ef30ca1506acf0" providerId="LiveId" clId="{50B2C44E-BE52-400E-BE63-7F7873BBAB2C}" dt="2021-08-23T18:48:59.055" v="2662"/>
          <ac:spMkLst>
            <pc:docMk/>
            <pc:sldMk cId="883720824" sldId="265"/>
            <ac:spMk id="46" creationId="{B3A355AB-97AF-4959-A869-7F09EB62076B}"/>
          </ac:spMkLst>
        </pc:spChg>
        <pc:spChg chg="mod">
          <ac:chgData name="박 효빈" userId="a3ef30ca1506acf0" providerId="LiveId" clId="{50B2C44E-BE52-400E-BE63-7F7873BBAB2C}" dt="2021-08-23T18:49:10.595" v="2666" actId="20577"/>
          <ac:spMkLst>
            <pc:docMk/>
            <pc:sldMk cId="883720824" sldId="265"/>
            <ac:spMk id="47" creationId="{608D082A-E4B9-4371-85BA-028BFC843F19}"/>
          </ac:spMkLst>
        </pc:spChg>
        <pc:grpChg chg="add del 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9" creationId="{503C0995-6997-43B1-8E35-19C241C10188}"/>
          </ac:grpSpMkLst>
        </pc:grpChg>
        <pc:grpChg chg="del mod topLvl">
          <ac:chgData name="박 효빈" userId="a3ef30ca1506acf0" providerId="LiveId" clId="{50B2C44E-BE52-400E-BE63-7F7873BBAB2C}" dt="2021-08-23T18:25:49.382" v="1905" actId="478"/>
          <ac:grpSpMkLst>
            <pc:docMk/>
            <pc:sldMk cId="883720824" sldId="265"/>
            <ac:grpSpMk id="10" creationId="{1CF6D3FE-E254-411C-A200-0EFD05B9852C}"/>
          </ac:grpSpMkLst>
        </pc:grpChg>
        <pc:grpChg chg="del mod topLvl">
          <ac:chgData name="박 효빈" userId="a3ef30ca1506acf0" providerId="LiveId" clId="{50B2C44E-BE52-400E-BE63-7F7873BBAB2C}" dt="2021-08-23T18:30:17.868" v="2080" actId="478"/>
          <ac:grpSpMkLst>
            <pc:docMk/>
            <pc:sldMk cId="883720824" sldId="265"/>
            <ac:grpSpMk id="13" creationId="{5D1BF358-96B9-4506-B0E2-15D2135BE26D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18" creationId="{080A09F6-7A04-44A6-9F2A-21D0E2977641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25" creationId="{69F69A48-E35D-43AF-B412-7B2EFDD41598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30" creationId="{34E2661B-8910-4737-AB6A-290DEEE23752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32" creationId="{699D9C3B-A4CF-4B3E-AA55-CD6AF1C574F4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35" creationId="{864E7105-A34A-4716-9A22-1DA4CFA4A908}"/>
          </ac:grpSpMkLst>
        </pc:grpChg>
        <pc:grpChg chg="add mod">
          <ac:chgData name="박 효빈" userId="a3ef30ca1506acf0" providerId="LiveId" clId="{50B2C44E-BE52-400E-BE63-7F7873BBAB2C}" dt="2021-08-23T18:49:51.825" v="2712" actId="1076"/>
          <ac:grpSpMkLst>
            <pc:docMk/>
            <pc:sldMk cId="883720824" sldId="265"/>
            <ac:grpSpMk id="41" creationId="{ED2F8089-FA1C-4F75-BF50-9164450B113F}"/>
          </ac:grpSpMkLst>
        </pc:grpChg>
        <pc:grpChg chg="mod">
          <ac:chgData name="박 효빈" userId="a3ef30ca1506acf0" providerId="LiveId" clId="{50B2C44E-BE52-400E-BE63-7F7873BBAB2C}" dt="2021-08-23T18:48:59.055" v="2662"/>
          <ac:grpSpMkLst>
            <pc:docMk/>
            <pc:sldMk cId="883720824" sldId="265"/>
            <ac:grpSpMk id="43" creationId="{85434BEC-8C9F-42DA-8A33-39FE9EA31D55}"/>
          </ac:grpSpMkLst>
        </pc:grpChg>
        <pc:grpChg chg="mod">
          <ac:chgData name="박 효빈" userId="a3ef30ca1506acf0" providerId="LiveId" clId="{50B2C44E-BE52-400E-BE63-7F7873BBAB2C}" dt="2021-08-23T18:48:59.055" v="2662"/>
          <ac:grpSpMkLst>
            <pc:docMk/>
            <pc:sldMk cId="883720824" sldId="265"/>
            <ac:grpSpMk id="45" creationId="{57B70FB3-CD8A-4633-9B82-E15B98AEB344}"/>
          </ac:grpSpMkLst>
        </pc:grpChg>
        <pc:picChg chg="del mod topLvl">
          <ac:chgData name="박 효빈" userId="a3ef30ca1506acf0" providerId="LiveId" clId="{50B2C44E-BE52-400E-BE63-7F7873BBAB2C}" dt="2021-08-23T18:25:48.468" v="1904" actId="478"/>
          <ac:picMkLst>
            <pc:docMk/>
            <pc:sldMk cId="883720824" sldId="265"/>
            <ac:picMk id="12" creationId="{9ED011A7-ADBF-4F27-90DC-C4759472A98E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4" creationId="{E2EA432D-ECF8-4D12-B2D2-4A70888E05DC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5" creationId="{EB2C2ADD-1958-4011-8C61-D2B22F603A5B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6" creationId="{80BB04F2-E938-4880-8278-2B95640B6E43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7" creationId="{10DED2D4-622F-4B64-886E-3DEA43811C07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9" creationId="{36A5DBE4-1582-4F99-9026-35FD1ABEE65C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27" creationId="{57FEEBF5-C880-4E73-8660-F7E1E8123419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37" creationId="{76456346-0772-437A-AFA0-3D8336C806EC}"/>
          </ac:picMkLst>
        </pc:picChg>
        <pc:picChg chg="mod modCrop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38" creationId="{8AB24FC8-7FA7-4445-98ED-E6F6F435C145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39" creationId="{E5D29E2A-1037-49F6-A3AD-0FAC289AFA15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40" creationId="{5F59ED3D-3AA0-4673-B22E-CFF42CF792E5}"/>
          </ac:picMkLst>
        </pc:picChg>
        <pc:cxnChg chg="mod">
          <ac:chgData name="박 효빈" userId="a3ef30ca1506acf0" providerId="LiveId" clId="{50B2C44E-BE52-400E-BE63-7F7873BBAB2C}" dt="2021-08-23T18:25:42.302" v="1902" actId="165"/>
          <ac:cxnSpMkLst>
            <pc:docMk/>
            <pc:sldMk cId="883720824" sldId="265"/>
            <ac:cxnSpMk id="20" creationId="{9C27D478-4464-48E0-8A15-E727DBF75046}"/>
          </ac:cxnSpMkLst>
        </pc:cxnChg>
        <pc:cxnChg chg="mod">
          <ac:chgData name="박 효빈" userId="a3ef30ca1506acf0" providerId="LiveId" clId="{50B2C44E-BE52-400E-BE63-7F7873BBAB2C}" dt="2021-08-23T18:25:49.382" v="1905" actId="478"/>
          <ac:cxnSpMkLst>
            <pc:docMk/>
            <pc:sldMk cId="883720824" sldId="265"/>
            <ac:cxnSpMk id="21" creationId="{BC1DE754-2D64-40F2-9042-A3F7F33BEBB8}"/>
          </ac:cxnSpMkLst>
        </pc:cxnChg>
        <pc:cxnChg chg="mod">
          <ac:chgData name="박 효빈" userId="a3ef30ca1506acf0" providerId="LiveId" clId="{50B2C44E-BE52-400E-BE63-7F7873BBAB2C}" dt="2021-08-23T18:25:42.302" v="1902" actId="165"/>
          <ac:cxnSpMkLst>
            <pc:docMk/>
            <pc:sldMk cId="883720824" sldId="265"/>
            <ac:cxnSpMk id="22" creationId="{1C2F9CE9-9B02-4640-B9DC-1B5F0CFEA1F9}"/>
          </ac:cxnSpMkLst>
        </pc:cxnChg>
        <pc:cxnChg chg="mod">
          <ac:chgData name="박 효빈" userId="a3ef30ca1506acf0" providerId="LiveId" clId="{50B2C44E-BE52-400E-BE63-7F7873BBAB2C}" dt="2021-08-23T18:25:42.302" v="1902" actId="165"/>
          <ac:cxnSpMkLst>
            <pc:docMk/>
            <pc:sldMk cId="883720824" sldId="265"/>
            <ac:cxnSpMk id="23" creationId="{3DC11D09-88D7-41A2-B680-8A40281879F7}"/>
          </ac:cxnSpMkLst>
        </pc:cxnChg>
        <pc:cxnChg chg="mod">
          <ac:chgData name="박 효빈" userId="a3ef30ca1506acf0" providerId="LiveId" clId="{50B2C44E-BE52-400E-BE63-7F7873BBAB2C}" dt="2021-08-23T18:25:42.302" v="1902" actId="165"/>
          <ac:cxnSpMkLst>
            <pc:docMk/>
            <pc:sldMk cId="883720824" sldId="265"/>
            <ac:cxnSpMk id="24" creationId="{C573E185-F828-46D3-8539-B147BA3685C0}"/>
          </ac:cxnSpMkLst>
        </pc:cxnChg>
      </pc:sldChg>
      <pc:sldChg chg="addSp delSp modSp add mod modTransition delAnim modAnim">
        <pc:chgData name="박 효빈" userId="a3ef30ca1506acf0" providerId="LiveId" clId="{50B2C44E-BE52-400E-BE63-7F7873BBAB2C}" dt="2021-08-23T19:04:11.753" v="2862"/>
        <pc:sldMkLst>
          <pc:docMk/>
          <pc:sldMk cId="1596022996" sldId="266"/>
        </pc:sldMkLst>
        <pc:spChg chg="add mod">
          <ac:chgData name="박 효빈" userId="a3ef30ca1506acf0" providerId="LiveId" clId="{50B2C44E-BE52-400E-BE63-7F7873BBAB2C}" dt="2021-08-23T18:58:13.719" v="2785" actId="1076"/>
          <ac:spMkLst>
            <pc:docMk/>
            <pc:sldMk cId="1596022996" sldId="266"/>
            <ac:spMk id="6" creationId="{C1FC2640-D36B-4971-8AD6-D21648EEA1CD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54" creationId="{69EEFA16-723F-45EF-B4F8-9545459AAEF5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56" creationId="{310BE1BB-2805-4B89-850A-F9AE0BA6AD30}"/>
          </ac:spMkLst>
        </pc:spChg>
        <pc:spChg chg="mod">
          <ac:chgData name="박 효빈" userId="a3ef30ca1506acf0" providerId="LiveId" clId="{50B2C44E-BE52-400E-BE63-7F7873BBAB2C}" dt="2021-08-23T18:29:10.559" v="2074" actId="164"/>
          <ac:spMkLst>
            <pc:docMk/>
            <pc:sldMk cId="1596022996" sldId="266"/>
            <ac:spMk id="62" creationId="{93BA849C-C625-459E-8E91-5FDD4E6FCF10}"/>
          </ac:spMkLst>
        </pc:spChg>
        <pc:spChg chg="mod">
          <ac:chgData name="박 효빈" userId="a3ef30ca1506acf0" providerId="LiveId" clId="{50B2C44E-BE52-400E-BE63-7F7873BBAB2C}" dt="2021-08-23T18:57:42.112" v="2783" actId="14100"/>
          <ac:spMkLst>
            <pc:docMk/>
            <pc:sldMk cId="1596022996" sldId="266"/>
            <ac:spMk id="65" creationId="{27E8ECE6-D45A-428E-BB35-F460BC581F1E}"/>
          </ac:spMkLst>
        </pc:spChg>
        <pc:spChg chg="mod">
          <ac:chgData name="박 효빈" userId="a3ef30ca1506acf0" providerId="LiveId" clId="{50B2C44E-BE52-400E-BE63-7F7873BBAB2C}" dt="2021-08-23T18:27:42.330" v="2047" actId="1038"/>
          <ac:spMkLst>
            <pc:docMk/>
            <pc:sldMk cId="1596022996" sldId="266"/>
            <ac:spMk id="67" creationId="{88C25836-30CD-4AD4-AA2A-6844CE3E8E7F}"/>
          </ac:spMkLst>
        </pc:spChg>
        <pc:spChg chg="mod">
          <ac:chgData name="박 효빈" userId="a3ef30ca1506acf0" providerId="LiveId" clId="{50B2C44E-BE52-400E-BE63-7F7873BBAB2C}" dt="2021-08-23T18:59:00.581" v="2803" actId="1076"/>
          <ac:spMkLst>
            <pc:docMk/>
            <pc:sldMk cId="1596022996" sldId="266"/>
            <ac:spMk id="70" creationId="{1BD478A7-E4DC-4C1C-B018-0E10440492F2}"/>
          </ac:spMkLst>
        </pc:spChg>
        <pc:spChg chg="del mod">
          <ac:chgData name="박 효빈" userId="a3ef30ca1506acf0" providerId="LiveId" clId="{50B2C44E-BE52-400E-BE63-7F7873BBAB2C}" dt="2021-08-23T18:27:14.365" v="1924" actId="478"/>
          <ac:spMkLst>
            <pc:docMk/>
            <pc:sldMk cId="1596022996" sldId="266"/>
            <ac:spMk id="73" creationId="{9A9C91A0-DF3E-4E0F-A525-7ED3219AD5CD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84" creationId="{EEEF5F98-F87D-4286-9696-799A7FAD7D1C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99" creationId="{1F8CDE43-CCD9-45E2-AAFE-6E088E1CE1C3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1" creationId="{2A53E1C3-2125-456C-A5D5-1C819C45FC6B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2" creationId="{EA3C2549-CCE4-4D85-B817-3949D95AF795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4" creationId="{C75A2138-C7F2-4216-A012-2713A1202403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6" creationId="{F80BAEEB-4258-48A4-81E4-1A5BB77A4410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7" creationId="{CD9D5EF5-2343-4CB1-91F8-D91F0D328E0B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9" creationId="{50916C45-4179-463E-A3C8-E58039435ED5}"/>
          </ac:spMkLst>
        </pc:spChg>
        <pc:spChg chg="mod">
          <ac:chgData name="박 효빈" userId="a3ef30ca1506acf0" providerId="LiveId" clId="{50B2C44E-BE52-400E-BE63-7F7873BBAB2C}" dt="2021-08-23T18:28:19.450" v="2052"/>
          <ac:spMkLst>
            <pc:docMk/>
            <pc:sldMk cId="1596022996" sldId="266"/>
            <ac:spMk id="115" creationId="{D9CF6994-B1B1-4F6D-B58B-A136D3F0D8D7}"/>
          </ac:spMkLst>
        </pc:spChg>
        <pc:spChg chg="mod">
          <ac:chgData name="박 효빈" userId="a3ef30ca1506acf0" providerId="LiveId" clId="{50B2C44E-BE52-400E-BE63-7F7873BBAB2C}" dt="2021-08-23T18:28:19.450" v="2052"/>
          <ac:spMkLst>
            <pc:docMk/>
            <pc:sldMk cId="1596022996" sldId="266"/>
            <ac:spMk id="117" creationId="{439D7CB0-F78C-489E-B340-5BDDE81E997E}"/>
          </ac:spMkLst>
        </pc:spChg>
        <pc:spChg chg="mod">
          <ac:chgData name="박 효빈" userId="a3ef30ca1506acf0" providerId="LiveId" clId="{50B2C44E-BE52-400E-BE63-7F7873BBAB2C}" dt="2021-08-23T18:28:19.450" v="2052"/>
          <ac:spMkLst>
            <pc:docMk/>
            <pc:sldMk cId="1596022996" sldId="266"/>
            <ac:spMk id="119" creationId="{A518DC39-06D2-4C61-8DC4-CB398F86D1F7}"/>
          </ac:spMkLst>
        </pc:spChg>
        <pc:spChg chg="mod">
          <ac:chgData name="박 효빈" userId="a3ef30ca1506acf0" providerId="LiveId" clId="{50B2C44E-BE52-400E-BE63-7F7873BBAB2C}" dt="2021-08-23T18:28:19.450" v="2052"/>
          <ac:spMkLst>
            <pc:docMk/>
            <pc:sldMk cId="1596022996" sldId="266"/>
            <ac:spMk id="120" creationId="{77268C95-3930-464B-B526-C143FE056C86}"/>
          </ac:spMkLst>
        </pc:spChg>
        <pc:spChg chg="add mod">
          <ac:chgData name="박 효빈" userId="a3ef30ca1506acf0" providerId="LiveId" clId="{50B2C44E-BE52-400E-BE63-7F7873BBAB2C}" dt="2021-08-23T18:29:10.559" v="2074" actId="164"/>
          <ac:spMkLst>
            <pc:docMk/>
            <pc:sldMk cId="1596022996" sldId="266"/>
            <ac:spMk id="121" creationId="{28DF3756-953A-4914-9D8E-0DCD8B0055D6}"/>
          </ac:spMkLst>
        </pc:spChg>
        <pc:spChg chg="add mod">
          <ac:chgData name="박 효빈" userId="a3ef30ca1506acf0" providerId="LiveId" clId="{50B2C44E-BE52-400E-BE63-7F7873BBAB2C}" dt="2021-08-23T18:56:51.647" v="2766" actId="14100"/>
          <ac:spMkLst>
            <pc:docMk/>
            <pc:sldMk cId="1596022996" sldId="266"/>
            <ac:spMk id="122" creationId="{20AA6904-F9AB-403D-9AFA-56B90E0A2E3D}"/>
          </ac:spMkLst>
        </pc:spChg>
        <pc:spChg chg="add mod">
          <ac:chgData name="박 효빈" userId="a3ef30ca1506acf0" providerId="LiveId" clId="{50B2C44E-BE52-400E-BE63-7F7873BBAB2C}" dt="2021-08-23T18:57:02.581" v="2770" actId="1076"/>
          <ac:spMkLst>
            <pc:docMk/>
            <pc:sldMk cId="1596022996" sldId="266"/>
            <ac:spMk id="123" creationId="{28D022AE-0580-4C9C-81A1-91A0F34AA16F}"/>
          </ac:spMkLst>
        </pc:spChg>
        <pc:spChg chg="add mod">
          <ac:chgData name="박 효빈" userId="a3ef30ca1506acf0" providerId="LiveId" clId="{50B2C44E-BE52-400E-BE63-7F7873BBAB2C}" dt="2021-08-23T18:57:21.896" v="2778" actId="14100"/>
          <ac:spMkLst>
            <pc:docMk/>
            <pc:sldMk cId="1596022996" sldId="266"/>
            <ac:spMk id="124" creationId="{2E62E300-B1B1-460C-98EC-07C9A067F194}"/>
          </ac:spMkLst>
        </pc:spChg>
        <pc:spChg chg="add mod">
          <ac:chgData name="박 효빈" userId="a3ef30ca1506acf0" providerId="LiveId" clId="{50B2C44E-BE52-400E-BE63-7F7873BBAB2C}" dt="2021-08-23T18:57:47.525" v="2784" actId="14100"/>
          <ac:spMkLst>
            <pc:docMk/>
            <pc:sldMk cId="1596022996" sldId="266"/>
            <ac:spMk id="125" creationId="{198DFE38-86D6-4C61-8410-9A2AD38A007A}"/>
          </ac:spMkLst>
        </pc:spChg>
        <pc:spChg chg="add mod">
          <ac:chgData name="박 효빈" userId="a3ef30ca1506acf0" providerId="LiveId" clId="{50B2C44E-BE52-400E-BE63-7F7873BBAB2C}" dt="2021-08-23T18:58:47.529" v="2799" actId="14100"/>
          <ac:spMkLst>
            <pc:docMk/>
            <pc:sldMk cId="1596022996" sldId="266"/>
            <ac:spMk id="126" creationId="{181DD9FB-84EC-4BE1-A379-6781C2300597}"/>
          </ac:spMkLst>
        </pc:spChg>
        <pc:spChg chg="add mod">
          <ac:chgData name="박 효빈" userId="a3ef30ca1506acf0" providerId="LiveId" clId="{50B2C44E-BE52-400E-BE63-7F7873BBAB2C}" dt="2021-08-23T18:59:09.749" v="2809" actId="1037"/>
          <ac:spMkLst>
            <pc:docMk/>
            <pc:sldMk cId="1596022996" sldId="266"/>
            <ac:spMk id="127" creationId="{B9D08FB4-8653-4E40-BC78-6A39CAD6150E}"/>
          </ac:spMkLst>
        </pc:spChg>
        <pc:spChg chg="add mod">
          <ac:chgData name="박 효빈" userId="a3ef30ca1506acf0" providerId="LiveId" clId="{50B2C44E-BE52-400E-BE63-7F7873BBAB2C}" dt="2021-08-23T18:59:12.325" v="2812" actId="1037"/>
          <ac:spMkLst>
            <pc:docMk/>
            <pc:sldMk cId="1596022996" sldId="266"/>
            <ac:spMk id="128" creationId="{DE28AF07-A066-41DA-AF17-4E858AC789FE}"/>
          </ac:spMkLst>
        </pc:spChg>
        <pc:spChg chg="add mod">
          <ac:chgData name="박 효빈" userId="a3ef30ca1506acf0" providerId="LiveId" clId="{50B2C44E-BE52-400E-BE63-7F7873BBAB2C}" dt="2021-08-23T19:01:39.052" v="2844" actId="1076"/>
          <ac:spMkLst>
            <pc:docMk/>
            <pc:sldMk cId="1596022996" sldId="266"/>
            <ac:spMk id="129" creationId="{A92AAF5D-4B38-405D-A4A4-734942F34883}"/>
          </ac:spMkLst>
        </pc:spChg>
        <pc:spChg chg="add mod">
          <ac:chgData name="박 효빈" userId="a3ef30ca1506acf0" providerId="LiveId" clId="{50B2C44E-BE52-400E-BE63-7F7873BBAB2C}" dt="2021-08-23T18:59:42.082" v="2819" actId="14100"/>
          <ac:spMkLst>
            <pc:docMk/>
            <pc:sldMk cId="1596022996" sldId="266"/>
            <ac:spMk id="130" creationId="{5142E7FB-8E76-4601-B3B3-4CFFBEF11916}"/>
          </ac:spMkLst>
        </pc:spChg>
        <pc:spChg chg="add del mod">
          <ac:chgData name="박 효빈" userId="a3ef30ca1506acf0" providerId="LiveId" clId="{50B2C44E-BE52-400E-BE63-7F7873BBAB2C}" dt="2021-08-23T19:00:33.551" v="2828" actId="478"/>
          <ac:spMkLst>
            <pc:docMk/>
            <pc:sldMk cId="1596022996" sldId="266"/>
            <ac:spMk id="131" creationId="{0796D61B-6509-4A50-A7B7-0824948E060E}"/>
          </ac:spMkLst>
        </pc:spChg>
        <pc:grpChg chg="add mod">
          <ac:chgData name="박 효빈" userId="a3ef30ca1506acf0" providerId="LiveId" clId="{50B2C44E-BE52-400E-BE63-7F7873BBAB2C}" dt="2021-08-23T18:29:10.559" v="2074" actId="164"/>
          <ac:grpSpMkLst>
            <pc:docMk/>
            <pc:sldMk cId="1596022996" sldId="266"/>
            <ac:grpSpMk id="3" creationId="{5000D4A3-8415-475A-9561-3C988C1C9FCF}"/>
          </ac:grpSpMkLst>
        </pc:grpChg>
        <pc:grpChg chg="add mod ord">
          <ac:chgData name="박 효빈" userId="a3ef30ca1506acf0" providerId="LiveId" clId="{50B2C44E-BE52-400E-BE63-7F7873BBAB2C}" dt="2021-08-23T19:00:21.540" v="2825" actId="1076"/>
          <ac:grpSpMkLst>
            <pc:docMk/>
            <pc:sldMk cId="1596022996" sldId="266"/>
            <ac:grpSpMk id="52" creationId="{DE854840-1FC3-47C1-9799-C677FC8758BE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55" creationId="{564BD7D3-BBF3-40BC-B46D-09991531442D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57" creationId="{1112A327-E03D-446B-81D9-6FB2DC10FF8C}"/>
          </ac:grpSpMkLst>
        </pc:grpChg>
        <pc:grpChg chg="del mod">
          <ac:chgData name="박 효빈" userId="a3ef30ca1506acf0" providerId="LiveId" clId="{50B2C44E-BE52-400E-BE63-7F7873BBAB2C}" dt="2021-08-23T18:27:11.660" v="1923" actId="478"/>
          <ac:grpSpMkLst>
            <pc:docMk/>
            <pc:sldMk cId="1596022996" sldId="266"/>
            <ac:grpSpMk id="60" creationId="{B36B8B33-125B-4AD8-84AA-FD1877F26C1F}"/>
          </ac:grpSpMkLst>
        </pc:grpChg>
        <pc:grpChg chg="mod">
          <ac:chgData name="박 효빈" userId="a3ef30ca1506acf0" providerId="LiveId" clId="{50B2C44E-BE52-400E-BE63-7F7873BBAB2C}" dt="2021-08-23T18:27:31.799" v="1971" actId="1037"/>
          <ac:grpSpMkLst>
            <pc:docMk/>
            <pc:sldMk cId="1596022996" sldId="266"/>
            <ac:grpSpMk id="64" creationId="{7BE4E6EE-EBE1-495B-B2FE-2F1EF04D7938}"/>
          </ac:grpSpMkLst>
        </pc:grpChg>
        <pc:grpChg chg="mod">
          <ac:chgData name="박 효빈" userId="a3ef30ca1506acf0" providerId="LiveId" clId="{50B2C44E-BE52-400E-BE63-7F7873BBAB2C}" dt="2021-08-23T18:59:36.780" v="2817" actId="14100"/>
          <ac:grpSpMkLst>
            <pc:docMk/>
            <pc:sldMk cId="1596022996" sldId="266"/>
            <ac:grpSpMk id="72" creationId="{1D24170C-1CE8-4366-910D-370A0BA08DB8}"/>
          </ac:grpSpMkLst>
        </pc:grpChg>
        <pc:grpChg chg="del">
          <ac:chgData name="박 효빈" userId="a3ef30ca1506acf0" providerId="LiveId" clId="{50B2C44E-BE52-400E-BE63-7F7873BBAB2C}" dt="2021-08-23T18:18:43.905" v="1670" actId="478"/>
          <ac:grpSpMkLst>
            <pc:docMk/>
            <pc:sldMk cId="1596022996" sldId="266"/>
            <ac:grpSpMk id="74" creationId="{FDBB24B9-C02D-47A5-A76F-F810A34C6FC2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83" creationId="{98BC78A1-C644-43E2-AAEB-5D15A5A611A8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86" creationId="{1942ED55-580C-4C74-A5EF-9CA0F1BA94B2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91" creationId="{88350E44-16E6-4FE3-B24C-7574BC900E89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98" creationId="{D9B8CCBD-4937-4355-9B98-4127044F0898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103" creationId="{AC3B9E04-B6DB-4465-97CC-33D6A496B484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105" creationId="{B8483178-5D1C-4CB9-899F-3BE320E3B0BA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108" creationId="{D343C9E9-C50E-4598-8019-80FE06B6F188}"/>
          </ac:grpSpMkLst>
        </pc:grpChg>
        <pc:grpChg chg="add mod">
          <ac:chgData name="박 효빈" userId="a3ef30ca1506acf0" providerId="LiveId" clId="{50B2C44E-BE52-400E-BE63-7F7873BBAB2C}" dt="2021-08-23T18:28:23.775" v="2053" actId="1076"/>
          <ac:grpSpMkLst>
            <pc:docMk/>
            <pc:sldMk cId="1596022996" sldId="266"/>
            <ac:grpSpMk id="114" creationId="{3868871F-9457-468D-9788-577ECDCAD3B0}"/>
          </ac:grpSpMkLst>
        </pc:grpChg>
        <pc:grpChg chg="mod">
          <ac:chgData name="박 효빈" userId="a3ef30ca1506acf0" providerId="LiveId" clId="{50B2C44E-BE52-400E-BE63-7F7873BBAB2C}" dt="2021-08-23T18:28:19.450" v="2052"/>
          <ac:grpSpMkLst>
            <pc:docMk/>
            <pc:sldMk cId="1596022996" sldId="266"/>
            <ac:grpSpMk id="116" creationId="{44FD1390-C287-4DF8-95BB-D4A5019BC9D8}"/>
          </ac:grpSpMkLst>
        </pc:grpChg>
        <pc:grpChg chg="mod">
          <ac:chgData name="박 효빈" userId="a3ef30ca1506acf0" providerId="LiveId" clId="{50B2C44E-BE52-400E-BE63-7F7873BBAB2C}" dt="2021-08-23T18:28:19.450" v="2052"/>
          <ac:grpSpMkLst>
            <pc:docMk/>
            <pc:sldMk cId="1596022996" sldId="266"/>
            <ac:grpSpMk id="118" creationId="{9AD50830-3F90-44D2-9264-9344E445FC41}"/>
          </ac:grpSpMkLst>
        </pc:grp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69" creationId="{5EF70DC7-6054-4EA2-9673-ED769B983A54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71" creationId="{E33CE11E-6F39-4DDF-9FA6-6FD4BBBFF7C8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1" creationId="{5DE5EFCA-2E82-4096-A9BC-48C1B10C6F67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2" creationId="{983C3E63-CCD7-4F25-8AC9-44AC5EA2D496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5" creationId="{94075E5F-45D5-4B2F-BCAE-5AD86F839D89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7" creationId="{DD4F7677-7F92-47A3-8A5B-1DBB4B9DE73E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8" creationId="{07891A7D-F98E-4BA6-ADB1-19AD535599E4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9" creationId="{D68B5A33-F0D3-4DE8-991F-5798BA273FCD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90" creationId="{BBEA2803-A011-42CD-B03F-E6B809BABAE6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92" creationId="{67ECFCCE-DDC1-44BC-944E-4A759047AC49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00" creationId="{F36D78F2-4368-4D2C-86CD-14ABC2E9C299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10" creationId="{B2FDA75A-E402-460C-86FC-EE49EBA39277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11" creationId="{D777B205-313D-45DD-86E7-F0C7BC723C73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12" creationId="{F6B1F0F4-8AA0-4779-83EE-2CE4CF9587AD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13" creationId="{CE29E154-83ED-47AC-A688-4425069183C8}"/>
          </ac:picMkLst>
        </pc:picChg>
        <pc:cxnChg chg="mod">
          <ac:chgData name="박 효빈" userId="a3ef30ca1506acf0" providerId="LiveId" clId="{50B2C44E-BE52-400E-BE63-7F7873BBAB2C}" dt="2021-08-23T18:27:11.660" v="1923" actId="478"/>
          <ac:cxnSpMkLst>
            <pc:docMk/>
            <pc:sldMk cId="1596022996" sldId="266"/>
            <ac:cxnSpMk id="33" creationId="{5161047D-329C-44FB-A5B5-46BBDBEB1830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3" creationId="{4C646F42-20AB-4CC9-9410-0294D5056086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4" creationId="{78460EAC-F2D9-407F-910B-8EE3D295B495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5" creationId="{6182B821-1814-4A8E-87B0-9650D60D490C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6" creationId="{94C5B7D6-E5C7-45A5-A52A-30AE31212A8E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7" creationId="{684F7C71-17B0-48E4-BEB5-3264C4A2BA39}"/>
          </ac:cxnSpMkLst>
        </pc:cxnChg>
      </pc:sldChg>
      <pc:sldChg chg="delSp modSp add mod">
        <pc:chgData name="박 효빈" userId="a3ef30ca1506acf0" providerId="LiveId" clId="{50B2C44E-BE52-400E-BE63-7F7873BBAB2C}" dt="2021-08-23T18:21:49.213" v="1733" actId="465"/>
        <pc:sldMkLst>
          <pc:docMk/>
          <pc:sldMk cId="3195704854" sldId="267"/>
        </pc:sldMkLst>
        <pc:spChg chg="del topLvl">
          <ac:chgData name="박 효빈" userId="a3ef30ca1506acf0" providerId="LiveId" clId="{50B2C44E-BE52-400E-BE63-7F7873BBAB2C}" dt="2021-08-23T18:21:03.216" v="1689" actId="478"/>
          <ac:spMkLst>
            <pc:docMk/>
            <pc:sldMk cId="3195704854" sldId="267"/>
            <ac:spMk id="16" creationId="{19A39998-14ED-457A-9C31-20D6E5C7BAE4}"/>
          </ac:spMkLst>
        </pc:spChg>
        <pc:spChg chg="mod topLvl">
          <ac:chgData name="박 효빈" userId="a3ef30ca1506acf0" providerId="LiveId" clId="{50B2C44E-BE52-400E-BE63-7F7873BBAB2C}" dt="2021-08-23T18:21:49.213" v="1733" actId="465"/>
          <ac:spMkLst>
            <pc:docMk/>
            <pc:sldMk cId="3195704854" sldId="267"/>
            <ac:spMk id="18" creationId="{6F93B016-1C86-4786-9609-B79D53B9FB20}"/>
          </ac:spMkLst>
        </pc:spChg>
        <pc:grpChg chg="del">
          <ac:chgData name="박 효빈" userId="a3ef30ca1506acf0" providerId="LiveId" clId="{50B2C44E-BE52-400E-BE63-7F7873BBAB2C}" dt="2021-08-23T18:21:03.216" v="1689" actId="478"/>
          <ac:grpSpMkLst>
            <pc:docMk/>
            <pc:sldMk cId="3195704854" sldId="267"/>
            <ac:grpSpMk id="19" creationId="{68A97434-BE3C-4A75-AF48-5B140602486C}"/>
          </ac:grpSpMkLst>
        </pc:grpChg>
      </pc:sldChg>
      <pc:sldChg chg="addSp delSp modSp add mod">
        <pc:chgData name="박 효빈" userId="a3ef30ca1506acf0" providerId="LiveId" clId="{50B2C44E-BE52-400E-BE63-7F7873BBAB2C}" dt="2021-08-23T18:50:40.005" v="2751"/>
        <pc:sldMkLst>
          <pc:docMk/>
          <pc:sldMk cId="1529644711" sldId="268"/>
        </pc:sldMkLst>
        <pc:spChg chg="add mod">
          <ac:chgData name="박 효빈" userId="a3ef30ca1506acf0" providerId="LiveId" clId="{50B2C44E-BE52-400E-BE63-7F7873BBAB2C}" dt="2021-08-23T18:27:02.401" v="1922" actId="1076"/>
          <ac:spMkLst>
            <pc:docMk/>
            <pc:sldMk cId="1529644711" sldId="268"/>
            <ac:spMk id="2" creationId="{52F18FD4-474B-41EC-9F2D-C30C90359E1D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5" creationId="{BE4E6AAA-A5A8-4C4F-97C7-0E104817A179}"/>
          </ac:spMkLst>
        </pc:spChg>
        <pc:spChg chg="mod">
          <ac:chgData name="박 효빈" userId="a3ef30ca1506acf0" providerId="LiveId" clId="{50B2C44E-BE52-400E-BE63-7F7873BBAB2C}" dt="2021-08-23T18:26:53.747" v="1920" actId="164"/>
          <ac:spMkLst>
            <pc:docMk/>
            <pc:sldMk cId="1529644711" sldId="268"/>
            <ac:spMk id="8" creationId="{DC831396-2179-4B9F-8E45-C5B72B70C71B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1" creationId="{87E729DC-37A5-4D41-B8AF-62CD080CFB53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3" creationId="{E4D23475-A07D-4580-AB8E-0F49565FD085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4" creationId="{D5AB2EF1-F113-4D61-A93C-5F340C38D623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6" creationId="{5432B4B0-30CB-4746-8289-AB8A3FA2BA7E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8" creationId="{D90AE7D6-55D4-4831-AD71-12942FF36955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9" creationId="{55BEF4CE-8D08-405F-B45B-C6F71F79F0FC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31" creationId="{BC96AC26-2E06-48D0-800D-6AFC11C23818}"/>
          </ac:spMkLst>
        </pc:spChg>
        <pc:spChg chg="mod">
          <ac:chgData name="박 효빈" userId="a3ef30ca1506acf0" providerId="LiveId" clId="{50B2C44E-BE52-400E-BE63-7F7873BBAB2C}" dt="2021-08-23T18:26:30.190" v="1916"/>
          <ac:spMkLst>
            <pc:docMk/>
            <pc:sldMk cId="1529644711" sldId="268"/>
            <ac:spMk id="42" creationId="{A704780B-4D5C-4DFE-A932-C12E14E7EA01}"/>
          </ac:spMkLst>
        </pc:spChg>
        <pc:spChg chg="mod">
          <ac:chgData name="박 효빈" userId="a3ef30ca1506acf0" providerId="LiveId" clId="{50B2C44E-BE52-400E-BE63-7F7873BBAB2C}" dt="2021-08-23T18:26:30.190" v="1916"/>
          <ac:spMkLst>
            <pc:docMk/>
            <pc:sldMk cId="1529644711" sldId="268"/>
            <ac:spMk id="44" creationId="{0052D83A-6C36-4F1D-A98C-83B211AD6B7C}"/>
          </ac:spMkLst>
        </pc:spChg>
        <pc:spChg chg="mod">
          <ac:chgData name="박 효빈" userId="a3ef30ca1506acf0" providerId="LiveId" clId="{50B2C44E-BE52-400E-BE63-7F7873BBAB2C}" dt="2021-08-23T18:26:30.190" v="1916"/>
          <ac:spMkLst>
            <pc:docMk/>
            <pc:sldMk cId="1529644711" sldId="268"/>
            <ac:spMk id="46" creationId="{F6263E39-BB2C-45C7-9AFD-8DA1CC67B649}"/>
          </ac:spMkLst>
        </pc:spChg>
        <pc:spChg chg="mod">
          <ac:chgData name="박 효빈" userId="a3ef30ca1506acf0" providerId="LiveId" clId="{50B2C44E-BE52-400E-BE63-7F7873BBAB2C}" dt="2021-08-23T18:26:30.190" v="1916"/>
          <ac:spMkLst>
            <pc:docMk/>
            <pc:sldMk cId="1529644711" sldId="268"/>
            <ac:spMk id="47" creationId="{CD3BDA04-75ED-490B-9CE7-E54AFECF285E}"/>
          </ac:spMkLst>
        </pc:spChg>
        <pc:spChg chg="add mod">
          <ac:chgData name="박 효빈" userId="a3ef30ca1506acf0" providerId="LiveId" clId="{50B2C44E-BE52-400E-BE63-7F7873BBAB2C}" dt="2021-08-23T18:31:02.043" v="2211"/>
          <ac:spMkLst>
            <pc:docMk/>
            <pc:sldMk cId="1529644711" sldId="268"/>
            <ac:spMk id="49" creationId="{5150ADEC-8226-4C85-8C9B-D582B13500BA}"/>
          </ac:spMkLst>
        </pc:spChg>
        <pc:spChg chg="mod">
          <ac:chgData name="박 효빈" userId="a3ef30ca1506acf0" providerId="LiveId" clId="{50B2C44E-BE52-400E-BE63-7F7873BBAB2C}" dt="2021-08-23T18:50:40.005" v="2751"/>
          <ac:spMkLst>
            <pc:docMk/>
            <pc:sldMk cId="1529644711" sldId="268"/>
            <ac:spMk id="51" creationId="{E6A1E1CE-04BE-43DC-9784-38E27B41E6DC}"/>
          </ac:spMkLst>
        </pc:spChg>
        <pc:spChg chg="mod">
          <ac:chgData name="박 효빈" userId="a3ef30ca1506acf0" providerId="LiveId" clId="{50B2C44E-BE52-400E-BE63-7F7873BBAB2C}" dt="2021-08-23T18:50:25.267" v="2713"/>
          <ac:spMkLst>
            <pc:docMk/>
            <pc:sldMk cId="1529644711" sldId="268"/>
            <ac:spMk id="53" creationId="{50254EF8-131C-4097-B2B3-9EB31AB2D311}"/>
          </ac:spMkLst>
        </pc:spChg>
        <pc:spChg chg="mod">
          <ac:chgData name="박 효빈" userId="a3ef30ca1506acf0" providerId="LiveId" clId="{50B2C44E-BE52-400E-BE63-7F7873BBAB2C}" dt="2021-08-23T18:50:25.267" v="2713"/>
          <ac:spMkLst>
            <pc:docMk/>
            <pc:sldMk cId="1529644711" sldId="268"/>
            <ac:spMk id="55" creationId="{5E20AF75-C3A6-4FF1-8B70-1990563D64E6}"/>
          </ac:spMkLst>
        </pc:spChg>
        <pc:spChg chg="mod">
          <ac:chgData name="박 효빈" userId="a3ef30ca1506acf0" providerId="LiveId" clId="{50B2C44E-BE52-400E-BE63-7F7873BBAB2C}" dt="2021-08-23T18:50:27.595" v="2715" actId="20577"/>
          <ac:spMkLst>
            <pc:docMk/>
            <pc:sldMk cId="1529644711" sldId="268"/>
            <ac:spMk id="56" creationId="{A9918769-9B18-426F-AE40-1AF9ED6A769D}"/>
          </ac:spMkLst>
        </pc:spChg>
        <pc:grpChg chg="add mod">
          <ac:chgData name="박 효빈" userId="a3ef30ca1506acf0" providerId="LiveId" clId="{50B2C44E-BE52-400E-BE63-7F7873BBAB2C}" dt="2021-08-23T18:26:53.747" v="1920" actId="164"/>
          <ac:grpSpMkLst>
            <pc:docMk/>
            <pc:sldMk cId="1529644711" sldId="268"/>
            <ac:grpSpMk id="3" creationId="{1E6BE040-333A-4BEC-81EF-86B1F10A9485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4" creationId="{330F0024-401F-4B35-A2B3-3B9605B16606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7" creationId="{F6E109E2-11E6-4C89-8A0C-34C5E9FCF6E1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13" creationId="{7672BA60-D9E7-4663-8E2E-CDD2E244B2E1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20" creationId="{383CDE3C-847C-48AE-9482-02F6500B6ED9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25" creationId="{D422596F-F5C5-4830-8848-59384DC1FA4F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27" creationId="{7E5326C8-A1C6-40FC-A500-03E02ECBAAF7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30" creationId="{767B8C14-28A4-476F-8414-6BCCC43DD642}"/>
          </ac:grpSpMkLst>
        </pc:grpChg>
        <pc:grpChg chg="add mod">
          <ac:chgData name="박 효빈" userId="a3ef30ca1506acf0" providerId="LiveId" clId="{50B2C44E-BE52-400E-BE63-7F7873BBAB2C}" dt="2021-08-23T18:26:53.747" v="1920" actId="164"/>
          <ac:grpSpMkLst>
            <pc:docMk/>
            <pc:sldMk cId="1529644711" sldId="268"/>
            <ac:grpSpMk id="36" creationId="{40BE944D-F340-48BB-B8AA-6DA5FB10A34B}"/>
          </ac:grpSpMkLst>
        </pc:grpChg>
        <pc:grpChg chg="add del mod">
          <ac:chgData name="박 효빈" userId="a3ef30ca1506acf0" providerId="LiveId" clId="{50B2C44E-BE52-400E-BE63-7F7873BBAB2C}" dt="2021-08-23T18:30:15.268" v="2079" actId="478"/>
          <ac:grpSpMkLst>
            <pc:docMk/>
            <pc:sldMk cId="1529644711" sldId="268"/>
            <ac:grpSpMk id="41" creationId="{039060BC-A37F-4C47-9911-BAE49A896075}"/>
          </ac:grpSpMkLst>
        </pc:grpChg>
        <pc:grpChg chg="mod">
          <ac:chgData name="박 효빈" userId="a3ef30ca1506acf0" providerId="LiveId" clId="{50B2C44E-BE52-400E-BE63-7F7873BBAB2C}" dt="2021-08-23T18:26:30.190" v="1916"/>
          <ac:grpSpMkLst>
            <pc:docMk/>
            <pc:sldMk cId="1529644711" sldId="268"/>
            <ac:grpSpMk id="43" creationId="{66DDC214-B47C-4D00-A37C-BB3E53422A86}"/>
          </ac:grpSpMkLst>
        </pc:grpChg>
        <pc:grpChg chg="mod">
          <ac:chgData name="박 효빈" userId="a3ef30ca1506acf0" providerId="LiveId" clId="{50B2C44E-BE52-400E-BE63-7F7873BBAB2C}" dt="2021-08-23T18:26:30.190" v="1916"/>
          <ac:grpSpMkLst>
            <pc:docMk/>
            <pc:sldMk cId="1529644711" sldId="268"/>
            <ac:grpSpMk id="45" creationId="{CAE47068-9E07-4C94-A393-56A97E22212F}"/>
          </ac:grpSpMkLst>
        </pc:grpChg>
        <pc:grpChg chg="add del mod">
          <ac:chgData name="박 효빈" userId="a3ef30ca1506acf0" providerId="LiveId" clId="{50B2C44E-BE52-400E-BE63-7F7873BBAB2C}" dt="2021-08-23T18:30:13.380" v="2078" actId="478"/>
          <ac:grpSpMkLst>
            <pc:docMk/>
            <pc:sldMk cId="1529644711" sldId="268"/>
            <ac:grpSpMk id="48" creationId="{F8AC997A-C0AB-4A07-A863-B592ADF39F19}"/>
          </ac:grpSpMkLst>
        </pc:grpChg>
        <pc:grpChg chg="add mod">
          <ac:chgData name="박 효빈" userId="a3ef30ca1506acf0" providerId="LiveId" clId="{50B2C44E-BE52-400E-BE63-7F7873BBAB2C}" dt="2021-08-23T18:50:25.267" v="2713"/>
          <ac:grpSpMkLst>
            <pc:docMk/>
            <pc:sldMk cId="1529644711" sldId="268"/>
            <ac:grpSpMk id="50" creationId="{B3A031EF-77D7-4488-BD86-3CCF86DAB62D}"/>
          </ac:grpSpMkLst>
        </pc:grpChg>
        <pc:grpChg chg="mod">
          <ac:chgData name="박 효빈" userId="a3ef30ca1506acf0" providerId="LiveId" clId="{50B2C44E-BE52-400E-BE63-7F7873BBAB2C}" dt="2021-08-23T18:50:25.267" v="2713"/>
          <ac:grpSpMkLst>
            <pc:docMk/>
            <pc:sldMk cId="1529644711" sldId="268"/>
            <ac:grpSpMk id="52" creationId="{7D7A9B76-6F87-4484-9E98-128EED9071A5}"/>
          </ac:grpSpMkLst>
        </pc:grpChg>
        <pc:grpChg chg="mod">
          <ac:chgData name="박 효빈" userId="a3ef30ca1506acf0" providerId="LiveId" clId="{50B2C44E-BE52-400E-BE63-7F7873BBAB2C}" dt="2021-08-23T18:50:25.267" v="2713"/>
          <ac:grpSpMkLst>
            <pc:docMk/>
            <pc:sldMk cId="1529644711" sldId="268"/>
            <ac:grpSpMk id="54" creationId="{760D65F7-D5FE-4573-B019-F527299BF2A6}"/>
          </ac:grpSpMkLst>
        </pc:grp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6" creationId="{94307655-5DB5-414A-908F-C91862D3997D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9" creationId="{D3EE7DF5-2FC3-4A2D-B6C8-2011D2F475F2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10" creationId="{AD5DDBA4-B215-4D80-906A-B708EE5D8F69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11" creationId="{6A4A49D7-76F2-4ED6-B77D-F8F7C52BE7A7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12" creationId="{8A2D5516-ED64-437B-929B-DBBBC9B39A57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14" creationId="{EB38924E-5BE6-4B1E-A5C9-656953CFE17D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22" creationId="{B6FFD298-C343-4892-A72D-E6C6A7D68D5B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32" creationId="{5C6D3443-3B5E-4206-89F3-3A00D7222A6B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33" creationId="{FA098A37-C83B-4B4D-BF12-9E34872F3FF9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34" creationId="{0115AE70-7AAB-4874-8993-AEB77CBC77D7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35" creationId="{35D8BC29-5DFB-400D-8147-875685F4138C}"/>
          </ac:picMkLst>
        </pc:picChg>
        <pc:picChg chg="mod">
          <ac:chgData name="박 효빈" userId="a3ef30ca1506acf0" providerId="LiveId" clId="{50B2C44E-BE52-400E-BE63-7F7873BBAB2C}" dt="2021-08-23T18:26:11.650" v="1913"/>
          <ac:picMkLst>
            <pc:docMk/>
            <pc:sldMk cId="1529644711" sldId="268"/>
            <ac:picMk id="37" creationId="{E7A19129-AA40-4EBF-852D-4FEE61DC68B7}"/>
          </ac:picMkLst>
        </pc:picChg>
        <pc:picChg chg="mod">
          <ac:chgData name="박 효빈" userId="a3ef30ca1506acf0" providerId="LiveId" clId="{50B2C44E-BE52-400E-BE63-7F7873BBAB2C}" dt="2021-08-23T18:26:11.650" v="1913"/>
          <ac:picMkLst>
            <pc:docMk/>
            <pc:sldMk cId="1529644711" sldId="268"/>
            <ac:picMk id="38" creationId="{8832088D-9D63-480A-8761-1B7AF76BB867}"/>
          </ac:picMkLst>
        </pc:picChg>
        <pc:picChg chg="mod">
          <ac:chgData name="박 효빈" userId="a3ef30ca1506acf0" providerId="LiveId" clId="{50B2C44E-BE52-400E-BE63-7F7873BBAB2C}" dt="2021-08-23T18:26:11.650" v="1913"/>
          <ac:picMkLst>
            <pc:docMk/>
            <pc:sldMk cId="1529644711" sldId="268"/>
            <ac:picMk id="39" creationId="{27C1CE3E-22D3-409E-8DDD-E0A4BCD5C399}"/>
          </ac:picMkLst>
        </pc:picChg>
        <pc:picChg chg="mod">
          <ac:chgData name="박 효빈" userId="a3ef30ca1506acf0" providerId="LiveId" clId="{50B2C44E-BE52-400E-BE63-7F7873BBAB2C}" dt="2021-08-23T18:26:11.650" v="1913"/>
          <ac:picMkLst>
            <pc:docMk/>
            <pc:sldMk cId="1529644711" sldId="268"/>
            <ac:picMk id="40" creationId="{71181D98-9139-4763-A444-A29E5C49B1C8}"/>
          </ac:picMkLst>
        </pc:picChg>
        <pc:cxnChg chg="mod">
          <ac:chgData name="박 효빈" userId="a3ef30ca1506acf0" providerId="LiveId" clId="{50B2C44E-BE52-400E-BE63-7F7873BBAB2C}" dt="2021-08-23T18:25:23.666" v="1898"/>
          <ac:cxnSpMkLst>
            <pc:docMk/>
            <pc:sldMk cId="1529644711" sldId="268"/>
            <ac:cxnSpMk id="15" creationId="{619303D2-6F11-4F12-A6FA-CF4B655A9CEE}"/>
          </ac:cxnSpMkLst>
        </pc:cxnChg>
        <pc:cxnChg chg="mod">
          <ac:chgData name="박 효빈" userId="a3ef30ca1506acf0" providerId="LiveId" clId="{50B2C44E-BE52-400E-BE63-7F7873BBAB2C}" dt="2021-08-23T18:30:13.380" v="2078" actId="478"/>
          <ac:cxnSpMkLst>
            <pc:docMk/>
            <pc:sldMk cId="1529644711" sldId="268"/>
            <ac:cxnSpMk id="16" creationId="{4853306A-0B32-42CB-9807-03E14C0FDD2A}"/>
          </ac:cxnSpMkLst>
        </pc:cxnChg>
        <pc:cxnChg chg="mod">
          <ac:chgData name="박 효빈" userId="a3ef30ca1506acf0" providerId="LiveId" clId="{50B2C44E-BE52-400E-BE63-7F7873BBAB2C}" dt="2021-08-23T18:25:23.666" v="1898"/>
          <ac:cxnSpMkLst>
            <pc:docMk/>
            <pc:sldMk cId="1529644711" sldId="268"/>
            <ac:cxnSpMk id="17" creationId="{BE4CBEF2-ED94-48F9-80A4-E84FADA7D7C2}"/>
          </ac:cxnSpMkLst>
        </pc:cxnChg>
        <pc:cxnChg chg="mod">
          <ac:chgData name="박 효빈" userId="a3ef30ca1506acf0" providerId="LiveId" clId="{50B2C44E-BE52-400E-BE63-7F7873BBAB2C}" dt="2021-08-23T18:25:23.666" v="1898"/>
          <ac:cxnSpMkLst>
            <pc:docMk/>
            <pc:sldMk cId="1529644711" sldId="268"/>
            <ac:cxnSpMk id="18" creationId="{2D9F39BF-E338-4E59-AFF7-176ADE2CEAEA}"/>
          </ac:cxnSpMkLst>
        </pc:cxnChg>
        <pc:cxnChg chg="mod">
          <ac:chgData name="박 효빈" userId="a3ef30ca1506acf0" providerId="LiveId" clId="{50B2C44E-BE52-400E-BE63-7F7873BBAB2C}" dt="2021-08-23T18:25:23.666" v="1898"/>
          <ac:cxnSpMkLst>
            <pc:docMk/>
            <pc:sldMk cId="1529644711" sldId="268"/>
            <ac:cxnSpMk id="19" creationId="{243145EC-11CE-45DE-8C88-7FC72FC710C4}"/>
          </ac:cxnSpMkLst>
        </pc:cxnChg>
      </pc:sldChg>
      <pc:sldChg chg="addSp delSp modSp add mod">
        <pc:chgData name="박 효빈" userId="a3ef30ca1506acf0" providerId="LiveId" clId="{50B2C44E-BE52-400E-BE63-7F7873BBAB2C}" dt="2021-08-23T18:48:21.177" v="2569" actId="5793"/>
        <pc:sldMkLst>
          <pc:docMk/>
          <pc:sldMk cId="3193840603" sldId="269"/>
        </pc:sldMkLst>
        <pc:spChg chg="add del mod">
          <ac:chgData name="박 효빈" userId="a3ef30ca1506acf0" providerId="LiveId" clId="{50B2C44E-BE52-400E-BE63-7F7873BBAB2C}" dt="2021-08-23T18:47:55.280" v="2557" actId="478"/>
          <ac:spMkLst>
            <pc:docMk/>
            <pc:sldMk cId="3193840603" sldId="269"/>
            <ac:spMk id="2" creationId="{E21E4E7D-75A4-4DB2-8238-CB93B0E5434A}"/>
          </ac:spMkLst>
        </pc:spChg>
        <pc:spChg chg="mod">
          <ac:chgData name="박 효빈" userId="a3ef30ca1506acf0" providerId="LiveId" clId="{50B2C44E-BE52-400E-BE63-7F7873BBAB2C}" dt="2021-08-23T18:48:21.177" v="2569" actId="5793"/>
          <ac:spMkLst>
            <pc:docMk/>
            <pc:sldMk cId="3193840603" sldId="269"/>
            <ac:spMk id="8" creationId="{DC831396-2179-4B9F-8E45-C5B72B70C71B}"/>
          </ac:spMkLst>
        </pc:spChg>
      </pc:sldChg>
      <pc:sldChg chg="modSp add mod">
        <pc:chgData name="박 효빈" userId="a3ef30ca1506acf0" providerId="LiveId" clId="{50B2C44E-BE52-400E-BE63-7F7873BBAB2C}" dt="2021-08-23T18:48:41.037" v="2646" actId="20577"/>
        <pc:sldMkLst>
          <pc:docMk/>
          <pc:sldMk cId="3887307260" sldId="270"/>
        </pc:sldMkLst>
        <pc:spChg chg="mod">
          <ac:chgData name="박 효빈" userId="a3ef30ca1506acf0" providerId="LiveId" clId="{50B2C44E-BE52-400E-BE63-7F7873BBAB2C}" dt="2021-08-23T18:48:41.037" v="2646" actId="20577"/>
          <ac:spMkLst>
            <pc:docMk/>
            <pc:sldMk cId="3887307260" sldId="270"/>
            <ac:spMk id="8" creationId="{DC831396-2179-4B9F-8E45-C5B72B70C71B}"/>
          </ac:spMkLst>
        </pc:spChg>
      </pc:sldChg>
      <pc:sldChg chg="modSp add mod">
        <pc:chgData name="박 효빈" userId="a3ef30ca1506acf0" providerId="LiveId" clId="{50B2C44E-BE52-400E-BE63-7F7873BBAB2C}" dt="2021-08-23T18:48:48.804" v="2661" actId="20577"/>
        <pc:sldMkLst>
          <pc:docMk/>
          <pc:sldMk cId="1598165435" sldId="271"/>
        </pc:sldMkLst>
        <pc:spChg chg="mod">
          <ac:chgData name="박 효빈" userId="a3ef30ca1506acf0" providerId="LiveId" clId="{50B2C44E-BE52-400E-BE63-7F7873BBAB2C}" dt="2021-08-23T18:48:48.804" v="2661" actId="20577"/>
          <ac:spMkLst>
            <pc:docMk/>
            <pc:sldMk cId="1598165435" sldId="271"/>
            <ac:spMk id="8" creationId="{DC831396-2179-4B9F-8E45-C5B72B70C7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96CE-3A97-4B70-A6DD-3B74D45B944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39BE-53B3-42AF-80BB-B6ADC79D8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</a:p>
          <a:p>
            <a:r>
              <a:rPr lang="ko-KR" altLang="en-US" dirty="0"/>
              <a:t>‘건강한 한 </a:t>
            </a:r>
            <a:r>
              <a:rPr lang="ko-KR" altLang="en-US" dirty="0" err="1"/>
              <a:t>끼’에</a:t>
            </a:r>
            <a:r>
              <a:rPr lang="ko-KR" altLang="en-US" dirty="0"/>
              <a:t> 대한 수요는 포스트 코로나 시대에도 꾸준할 것으로 예상</a:t>
            </a:r>
            <a:endParaRPr lang="en-US" altLang="ko-KR" dirty="0"/>
          </a:p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다양한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샐러드를 만들기위해서는 각각의 재료를 모두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구매해야하기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때문에 메뉴의 한계가 존재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하기 때문에 해결하기 위해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샐러드 자판기 구상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본 시스템에서는 기존의 시스템과 달리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운동과 </a:t>
            </a:r>
            <a:r>
              <a:rPr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다이어트하는</a:t>
            </a: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사람들을 위해 칼로리 제한 랜덤 기능을 추가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소비자에게 편리성과 소소한 즐거움 제공</a:t>
            </a:r>
          </a:p>
          <a:p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39BE-53B3-42AF-80BB-B6ADC79D8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D4CCA-FFDE-40CF-95F4-2B507BA0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EE4B6-0D47-4D14-AC64-4D67C8B8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E4238-4715-4C6C-9FC6-BCD8D41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A7547-0122-4A0F-A3EA-79CCD0DA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7795D-17F4-461E-9703-800287FE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42E1-3051-461D-8194-37CE9F02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88E5D-1CBE-4414-83D1-E5B3E082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DDB1C-83D4-4496-A995-1D9F9B2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B9181-DFA0-4D7E-9E7E-20D4927D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EC9E2-0130-4E00-B348-94FC2EFD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8596F-CEE1-477E-8880-26C764BC7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8CF7B-6580-4AC8-A481-509E8704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795C-6035-4914-9C2F-696764B7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88488-1EEF-4AC7-8AE8-EE10C54F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0C95E-B769-4818-8695-EE6AD34A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1B98-FA20-4A99-92DA-4F2FBB1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2AAEA-F392-4C0A-B481-66907731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2517-257E-4A05-B255-AFD08B21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A64F4-57D6-4F8A-BF8B-BF01026E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578C0-E5B5-4F52-B66C-7BB56F81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DC5D5-56E2-42D2-A443-951F021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4267E-B1CD-4E8A-98F3-B2F38AC3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6994C-AF34-4C3C-8EDF-74C45C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2FB2A-9E47-4FD1-84B2-D58C3F7E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D5DDF-0A10-4015-BE9D-39904638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8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0433-2CF6-40F5-AC65-6A35A0BB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2C657-09AA-4407-82F2-4728003F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FC572-B99D-4C4D-9607-7F54842F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DE847-0137-44C6-8244-6F94F4A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3B0D6-7F02-457A-9627-A154D1C2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68B1-0A7E-4EA0-BDED-59420A9E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D6F6-0677-46D1-BCFF-361060D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B49BE-7565-4121-9B09-28949D15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99BA-2B57-495A-9B13-31358DF3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8F0080-6BA9-497D-AF4B-B42AF27E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0E58B-03B6-4CDB-9B62-AB1283153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7289C0-5BC5-42A4-8E2D-CD6ED81C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3D4EED-F4A0-4522-8DE7-BFCA3F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49791-8C53-4C36-B357-B5A2D538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B37A-CD53-4E2D-AE88-09D6CC6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7CAD6-DEB7-4AFE-863A-83CACE68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CFAB7-EF26-427A-B113-6314564A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F745A-ACE0-4C6A-B464-3166B63B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0F816-7C7B-4352-BC78-C6735DA4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E35F6-76BF-4364-9B85-6257EAA5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2DF52B-7C0D-436D-B59C-31108FC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96855-EF8F-4973-ABD5-B7D3D9D3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09000-C655-4CE0-A84E-F6B1DE79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E2342-B7F4-4256-962A-9FFF535C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D22C3-4F0C-45E0-AE17-27C13190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1C5A6-A138-4F4A-8023-347ADD56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02F58-DA50-496F-953F-AD232A6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BCCD7-3385-4A41-B779-4B65E4B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9EFBB-FB30-4B10-AF59-BCEFE69F5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E6363-AE02-4AC1-8417-3F4288DB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F73A5-26D2-47C2-9EAF-FB3C9F9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960E0-F59A-4FFD-B597-44ABB2C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10DB8-5962-439A-AB56-370AE1A6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39FDE-11D3-4CA3-B07D-64B4F03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0CF45-7410-461B-A22B-F76B7391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0168-455F-4B8C-9CF9-57467770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9C-E363-421D-8D79-F9E579A00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BABA-2EFF-4618-BCCC-A49BFD7F8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50AE6F9-C03F-4914-BB17-D60E009E075C}"/>
              </a:ext>
            </a:extLst>
          </p:cNvPr>
          <p:cNvGrpSpPr/>
          <p:nvPr/>
        </p:nvGrpSpPr>
        <p:grpSpPr>
          <a:xfrm>
            <a:off x="0" y="0"/>
            <a:ext cx="12451080" cy="7037676"/>
            <a:chOff x="0" y="0"/>
            <a:chExt cx="12451080" cy="703767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1CF8AF5-1824-46E1-874C-3F8D9C18504A}"/>
                </a:ext>
              </a:extLst>
            </p:cNvPr>
            <p:cNvGrpSpPr/>
            <p:nvPr/>
          </p:nvGrpSpPr>
          <p:grpSpPr>
            <a:xfrm>
              <a:off x="0" y="0"/>
              <a:ext cx="12451080" cy="6858000"/>
              <a:chOff x="0" y="0"/>
              <a:chExt cx="12451080" cy="6858000"/>
            </a:xfrm>
          </p:grpSpPr>
          <p:pic>
            <p:nvPicPr>
              <p:cNvPr id="25" name="Picture 2" descr="영양학자가 추천하는 건강한 샐러드드레싱은? - 코메디닷컴">
                <a:extLst>
                  <a:ext uri="{FF2B5EF4-FFF2-40B4-BE49-F238E27FC236}">
                    <a16:creationId xmlns:a16="http://schemas.microsoft.com/office/drawing/2014/main" id="{4C01050D-3300-4D88-953F-4257783DD1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45108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E86C817-B77E-4C23-AE66-C511B4764D7A}"/>
                  </a:ext>
                </a:extLst>
              </p:cNvPr>
              <p:cNvSpPr/>
              <p:nvPr/>
            </p:nvSpPr>
            <p:spPr>
              <a:xfrm>
                <a:off x="0" y="0"/>
                <a:ext cx="12451080" cy="6858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0880C5-C111-4686-AFC6-C82FD0F773B1}"/>
                </a:ext>
              </a:extLst>
            </p:cNvPr>
            <p:cNvGrpSpPr/>
            <p:nvPr/>
          </p:nvGrpSpPr>
          <p:grpSpPr>
            <a:xfrm>
              <a:off x="3085136" y="1052959"/>
              <a:ext cx="9106864" cy="5984717"/>
              <a:chOff x="3085136" y="1052959"/>
              <a:chExt cx="9106864" cy="5984717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E61B0C2-9170-42A5-8155-534D8AFD6E64}"/>
                  </a:ext>
                </a:extLst>
              </p:cNvPr>
              <p:cNvGrpSpPr/>
              <p:nvPr/>
            </p:nvGrpSpPr>
            <p:grpSpPr>
              <a:xfrm>
                <a:off x="3085136" y="1052959"/>
                <a:ext cx="6021728" cy="2862322"/>
                <a:chOff x="3085136" y="1997839"/>
                <a:chExt cx="6021728" cy="2862322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1FCBD36B-E42E-48F1-9154-ECEF07536E1E}"/>
                    </a:ext>
                  </a:extLst>
                </p:cNvPr>
                <p:cNvSpPr/>
                <p:nvPr/>
              </p:nvSpPr>
              <p:spPr>
                <a:xfrm>
                  <a:off x="3562350" y="2032129"/>
                  <a:ext cx="5067300" cy="80632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47C1ED54-3DBD-4405-AB4C-E03A6D7CCB79}"/>
                    </a:ext>
                  </a:extLst>
                </p:cNvPr>
                <p:cNvSpPr/>
                <p:nvPr/>
              </p:nvSpPr>
              <p:spPr>
                <a:xfrm>
                  <a:off x="3085136" y="3655189"/>
                  <a:ext cx="6021727" cy="11811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C96C711-CC2E-401C-B2FB-73B7BD3358DB}"/>
                    </a:ext>
                  </a:extLst>
                </p:cNvPr>
                <p:cNvSpPr txBox="1"/>
                <p:nvPr/>
              </p:nvSpPr>
              <p:spPr>
                <a:xfrm>
                  <a:off x="3085137" y="1997839"/>
                  <a:ext cx="6021727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0" b="1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[</a:t>
                  </a:r>
                  <a:r>
                    <a:rPr lang="ko-KR" altLang="en-US" sz="5000" b="1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세미 프로젝트</a:t>
                  </a:r>
                  <a:r>
                    <a:rPr lang="en-US" altLang="ko-KR" sz="5000" b="1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]</a:t>
                  </a:r>
                </a:p>
                <a:p>
                  <a:pPr algn="ctr"/>
                  <a:endParaRPr lang="en-US" altLang="ko-KR" sz="5000" b="1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pPr algn="ctr"/>
                  <a:r>
                    <a:rPr lang="ko-KR" altLang="en-US" sz="8000" b="1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샐러드 자판기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CB529F-6E95-40CC-B226-886D4B221EF0}"/>
                  </a:ext>
                </a:extLst>
              </p:cNvPr>
              <p:cNvGrpSpPr/>
              <p:nvPr/>
            </p:nvGrpSpPr>
            <p:grpSpPr>
              <a:xfrm>
                <a:off x="4079240" y="4820156"/>
                <a:ext cx="8112760" cy="2217520"/>
                <a:chOff x="4079240" y="4820156"/>
                <a:chExt cx="8112760" cy="2217520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B09179C5-45BD-4DF0-9F5A-CE526FF96D8F}"/>
                    </a:ext>
                  </a:extLst>
                </p:cNvPr>
                <p:cNvSpPr/>
                <p:nvPr/>
              </p:nvSpPr>
              <p:spPr>
                <a:xfrm>
                  <a:off x="4079242" y="5271800"/>
                  <a:ext cx="7955414" cy="65532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CD53F0B-3E28-41F7-9076-7676C5E406FE}"/>
                    </a:ext>
                  </a:extLst>
                </p:cNvPr>
                <p:cNvSpPr txBox="1"/>
                <p:nvPr/>
              </p:nvSpPr>
              <p:spPr>
                <a:xfrm>
                  <a:off x="4079240" y="4820156"/>
                  <a:ext cx="8001000" cy="1969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pPr algn="ctr"/>
                  <a:r>
                    <a:rPr lang="ko-KR" altLang="en-US" sz="32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프로젝트 기간 </a:t>
                  </a:r>
                  <a:r>
                    <a:rPr lang="en-US" altLang="ko-KR" sz="32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: 21.08.17 ~ 21.08.23</a:t>
                  </a:r>
                  <a:endParaRPr lang="ko-KR" altLang="en-US" sz="32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684D3F9-767E-478C-8C35-9C2B3148E4E3}"/>
                    </a:ext>
                  </a:extLst>
                </p:cNvPr>
                <p:cNvSpPr/>
                <p:nvPr/>
              </p:nvSpPr>
              <p:spPr>
                <a:xfrm>
                  <a:off x="4079241" y="5986592"/>
                  <a:ext cx="7955415" cy="65532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EE204AA-22F1-49F7-88B6-40A05873E001}"/>
                    </a:ext>
                  </a:extLst>
                </p:cNvPr>
                <p:cNvSpPr txBox="1"/>
                <p:nvPr/>
              </p:nvSpPr>
              <p:spPr>
                <a:xfrm>
                  <a:off x="4191000" y="5560348"/>
                  <a:ext cx="800100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r>
                    <a:rPr lang="en-US" altLang="ko-KR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4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팀</a:t>
                  </a:r>
                  <a:r>
                    <a:rPr lang="en-US" altLang="ko-KR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: 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박효빈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손다정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손범석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송해덕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윤유동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이다영</a:t>
                  </a:r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278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4" b="1"/>
          <a:stretch/>
        </p:blipFill>
        <p:spPr bwMode="auto">
          <a:xfrm>
            <a:off x="2662237" y="1452335"/>
            <a:ext cx="6867525" cy="438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EBCCE74-26DB-4F41-B7A4-AFEFEFF91D98}"/>
              </a:ext>
            </a:extLst>
          </p:cNvPr>
          <p:cNvSpPr txBox="1">
            <a:spLocks/>
          </p:cNvSpPr>
          <p:nvPr/>
        </p:nvSpPr>
        <p:spPr>
          <a:xfrm>
            <a:off x="8382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UserMode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2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970-092F-4C61-89A7-616ABE50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Password – class/static </a:t>
            </a:r>
            <a:r>
              <a:rPr lang="ko-KR" altLang="en-US" dirty="0"/>
              <a:t>메소드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A49B16D-B021-4A52-9C7F-29B34C38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879" y="1690688"/>
            <a:ext cx="7205441" cy="4351338"/>
          </a:xfrm>
        </p:spPr>
      </p:pic>
    </p:spTree>
    <p:extLst>
      <p:ext uri="{BB962C8B-B14F-4D97-AF65-F5344CB8AC3E}">
        <p14:creationId xmlns:p14="http://schemas.microsoft.com/office/powerpoint/2010/main" val="155772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D2F7E4A-201A-4EC7-9E7D-184709102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191" y="1690688"/>
            <a:ext cx="7302245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EDE2582-4074-4C17-9393-1672E670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Password – </a:t>
            </a:r>
            <a:r>
              <a:rPr lang="en-US" altLang="ko-KR" sz="3600" dirty="0" err="1"/>
              <a:t>modeRun</a:t>
            </a:r>
            <a:r>
              <a:rPr lang="en-US" altLang="ko-KR" sz="3600" dirty="0"/>
              <a:t>() </a:t>
            </a:r>
            <a:r>
              <a:rPr lang="ko-KR" altLang="en-US" sz="3600" dirty="0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283563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7FC2822-6960-4504-B256-1765F0167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4"/>
          <a:stretch/>
        </p:blipFill>
        <p:spPr bwMode="auto">
          <a:xfrm>
            <a:off x="5700156" y="2015311"/>
            <a:ext cx="5168349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32"/>
          <a:stretch/>
        </p:blipFill>
        <p:spPr bwMode="auto">
          <a:xfrm>
            <a:off x="1025295" y="1693089"/>
            <a:ext cx="5168348" cy="370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886" y="492760"/>
            <a:ext cx="780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UserMode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uMenuSelect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40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99847"/>
            <a:ext cx="94678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3668" y="666430"/>
            <a:ext cx="5472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UserMode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uNote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A6B268-194B-407A-8BDB-84E297F38062}"/>
              </a:ext>
            </a:extLst>
          </p:cNvPr>
          <p:cNvSpPr txBox="1">
            <a:spLocks/>
          </p:cNvSpPr>
          <p:nvPr/>
        </p:nvSpPr>
        <p:spPr>
          <a:xfrm>
            <a:off x="3753003" y="234062"/>
            <a:ext cx="4199706" cy="83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uPackageSalad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19A5D-912F-4FEB-9257-353EB05E00AB}"/>
              </a:ext>
            </a:extLst>
          </p:cNvPr>
          <p:cNvGrpSpPr/>
          <p:nvPr/>
        </p:nvGrpSpPr>
        <p:grpSpPr>
          <a:xfrm>
            <a:off x="364646" y="1295400"/>
            <a:ext cx="11020932" cy="4267199"/>
            <a:chOff x="546075" y="1295400"/>
            <a:chExt cx="11020932" cy="4267199"/>
          </a:xfrm>
        </p:grpSpPr>
        <p:pic>
          <p:nvPicPr>
            <p:cNvPr id="4" name="Picture 2" descr="C:\Users\PC-COM\Desktop\판매모드스크린샷\판매모드\패키지샐러드\4.PNG">
              <a:extLst>
                <a:ext uri="{FF2B5EF4-FFF2-40B4-BE49-F238E27FC236}">
                  <a16:creationId xmlns:a16="http://schemas.microsoft.com/office/drawing/2014/main" id="{327390FA-1161-4780-B180-5274747582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479" b="31489"/>
            <a:stretch/>
          </p:blipFill>
          <p:spPr bwMode="auto">
            <a:xfrm>
              <a:off x="546075" y="1560399"/>
              <a:ext cx="4976612" cy="38969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 descr="텍스트, 스크린샷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0AD1608F-5524-446F-B85F-DE8CB13EA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25" r="31971"/>
            <a:stretch/>
          </p:blipFill>
          <p:spPr>
            <a:xfrm>
              <a:off x="6034285" y="1295400"/>
              <a:ext cx="5532722" cy="4267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730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A6B268-194B-407A-8BDB-84E297F38062}"/>
              </a:ext>
            </a:extLst>
          </p:cNvPr>
          <p:cNvSpPr txBox="1">
            <a:spLocks/>
          </p:cNvSpPr>
          <p:nvPr/>
        </p:nvSpPr>
        <p:spPr>
          <a:xfrm>
            <a:off x="3753003" y="234062"/>
            <a:ext cx="4199706" cy="83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dirty="0" err="1"/>
              <a:t>uCCatePrint</a:t>
            </a:r>
            <a:r>
              <a:rPr lang="en-US" altLang="ko-KR" sz="4500" dirty="0"/>
              <a:t>()</a:t>
            </a:r>
            <a:endParaRPr lang="ko-KR" altLang="en-US" sz="4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FD011F-A0EB-4E18-9432-AD099CA7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" r="11317" b="-2785"/>
          <a:stretch/>
        </p:blipFill>
        <p:spPr>
          <a:xfrm>
            <a:off x="379161" y="1673508"/>
            <a:ext cx="5317697" cy="38969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BAF0FF9A-8ACE-40D0-91F6-05995FEBC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80" b="28"/>
          <a:stretch/>
        </p:blipFill>
        <p:spPr>
          <a:xfrm>
            <a:off x="5858994" y="1184273"/>
            <a:ext cx="5885941" cy="48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831396-2179-4B9F-8E45-C5B72B70C71B}"/>
              </a:ext>
            </a:extLst>
          </p:cNvPr>
          <p:cNvSpPr txBox="1"/>
          <p:nvPr/>
        </p:nvSpPr>
        <p:spPr>
          <a:xfrm>
            <a:off x="463446" y="52815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구매자 모드 주요코드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EC8700-462A-4A93-A099-F1B6E1D08AF2}"/>
              </a:ext>
            </a:extLst>
          </p:cNvPr>
          <p:cNvSpPr/>
          <p:nvPr/>
        </p:nvSpPr>
        <p:spPr>
          <a:xfrm>
            <a:off x="9928824" y="8240102"/>
            <a:ext cx="1395097" cy="145177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0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831396-2179-4B9F-8E45-C5B72B70C71B}"/>
              </a:ext>
            </a:extLst>
          </p:cNvPr>
          <p:cNvSpPr txBox="1"/>
          <p:nvPr/>
        </p:nvSpPr>
        <p:spPr>
          <a:xfrm>
            <a:off x="463446" y="52815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 모드 주요코드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EC8700-462A-4A93-A099-F1B6E1D08AF2}"/>
              </a:ext>
            </a:extLst>
          </p:cNvPr>
          <p:cNvSpPr/>
          <p:nvPr/>
        </p:nvSpPr>
        <p:spPr>
          <a:xfrm>
            <a:off x="9928824" y="8240102"/>
            <a:ext cx="1395097" cy="145177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6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150ADEC-8226-4C85-8C9B-D582B13500BA}"/>
              </a:ext>
            </a:extLst>
          </p:cNvPr>
          <p:cNvSpPr txBox="1"/>
          <p:nvPr/>
        </p:nvSpPr>
        <p:spPr>
          <a:xfrm>
            <a:off x="2833141" y="2960557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실행하던가 말던가</a:t>
            </a:r>
            <a:r>
              <a:rPr lang="en-US" altLang="ko-KR" dirty="0"/>
              <a:t>,,,</a:t>
            </a:r>
          </a:p>
          <a:p>
            <a:r>
              <a:rPr lang="ko-KR" altLang="en-US" dirty="0" err="1"/>
              <a:t>합시다아라라하ㅏㅇ하아리항리항ㄹ히</a:t>
            </a:r>
            <a:r>
              <a:rPr lang="en-US" altLang="ko-KR" dirty="0"/>
              <a:t>;</a:t>
            </a:r>
            <a:r>
              <a:rPr lang="ko-KR" altLang="en-US" dirty="0" err="1"/>
              <a:t>ㅏㅇ리</a:t>
            </a:r>
            <a:r>
              <a:rPr lang="en-US" altLang="ko-KR" dirty="0"/>
              <a:t>;</a:t>
            </a:r>
            <a:r>
              <a:rPr lang="ko-KR" altLang="en-US" dirty="0"/>
              <a:t>하이</a:t>
            </a:r>
            <a:r>
              <a:rPr lang="en-US" altLang="ko-KR" dirty="0"/>
              <a:t>;</a:t>
            </a:r>
            <a:r>
              <a:rPr lang="ko-KR" altLang="en-US" dirty="0" err="1"/>
              <a:t>ㄹ하ㅣ</a:t>
            </a:r>
            <a:r>
              <a:rPr lang="en-US" altLang="ko-KR" dirty="0"/>
              <a:t>;</a:t>
            </a:r>
            <a:r>
              <a:rPr lang="ko-KR" altLang="en-US" dirty="0" err="1"/>
              <a:t>ㅇ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A031EF-77D7-4488-BD86-3CCF86DAB62D}"/>
              </a:ext>
            </a:extLst>
          </p:cNvPr>
          <p:cNvGrpSpPr/>
          <p:nvPr/>
        </p:nvGrpSpPr>
        <p:grpSpPr>
          <a:xfrm>
            <a:off x="286062" y="201974"/>
            <a:ext cx="1478280" cy="1142576"/>
            <a:chOff x="4930140" y="1947334"/>
            <a:chExt cx="1478280" cy="114257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A1E1CE-04BE-43DC-9784-38E27B41E6DC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실행 화면</a:t>
              </a:r>
              <a:endParaRPr lang="ko-KR" altLang="en-US" sz="240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D7A9B76-6F87-4484-9E98-128EED9071A5}"/>
                </a:ext>
              </a:extLst>
            </p:cNvPr>
            <p:cNvGrpSpPr/>
            <p:nvPr/>
          </p:nvGrpSpPr>
          <p:grpSpPr>
            <a:xfrm>
              <a:off x="5409999" y="1947334"/>
              <a:ext cx="492443" cy="1054795"/>
              <a:chOff x="1377791" y="2311055"/>
              <a:chExt cx="492443" cy="105479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254EF8-131C-4097-B2B3-9EB31AB2D311}"/>
                  </a:ext>
                </a:extLst>
              </p:cNvPr>
              <p:cNvSpPr txBox="1"/>
              <p:nvPr/>
            </p:nvSpPr>
            <p:spPr>
              <a:xfrm>
                <a:off x="1623981" y="2996518"/>
                <a:ext cx="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60D65F7-D5FE-4573-B019-F527299BF2A6}"/>
                  </a:ext>
                </a:extLst>
              </p:cNvPr>
              <p:cNvGrpSpPr/>
              <p:nvPr/>
            </p:nvGrpSpPr>
            <p:grpSpPr>
              <a:xfrm>
                <a:off x="1377791" y="2311055"/>
                <a:ext cx="492443" cy="492443"/>
                <a:chOff x="7068195" y="1822171"/>
                <a:chExt cx="492443" cy="49244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5E20AF75-C3A6-4FF1-8B70-1990563D64E6}"/>
                    </a:ext>
                  </a:extLst>
                </p:cNvPr>
                <p:cNvSpPr/>
                <p:nvPr/>
              </p:nvSpPr>
              <p:spPr>
                <a:xfrm>
                  <a:off x="7068195" y="1822171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9918769-9B18-426F-AE40-1AF9ED6A769D}"/>
                    </a:ext>
                  </a:extLst>
                </p:cNvPr>
                <p:cNvSpPr txBox="1"/>
                <p:nvPr/>
              </p:nvSpPr>
              <p:spPr>
                <a:xfrm>
                  <a:off x="7209589" y="1874285"/>
                  <a:ext cx="1763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4</a:t>
                  </a:r>
                  <a:endParaRPr lang="ko-KR" altLang="en-US" sz="24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2964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E183DF-54E1-4CD5-8425-9DAF7C43A0EC}"/>
              </a:ext>
            </a:extLst>
          </p:cNvPr>
          <p:cNvGrpSpPr/>
          <p:nvPr/>
        </p:nvGrpSpPr>
        <p:grpSpPr>
          <a:xfrm>
            <a:off x="-53340" y="0"/>
            <a:ext cx="12451080" cy="6858000"/>
            <a:chOff x="0" y="0"/>
            <a:chExt cx="1245108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79546C9-DB8E-4581-B3EA-128B6607EAEA}"/>
                </a:ext>
              </a:extLst>
            </p:cNvPr>
            <p:cNvGrpSpPr/>
            <p:nvPr/>
          </p:nvGrpSpPr>
          <p:grpSpPr>
            <a:xfrm>
              <a:off x="0" y="0"/>
              <a:ext cx="12451080" cy="6858000"/>
              <a:chOff x="0" y="0"/>
              <a:chExt cx="12451080" cy="6858000"/>
            </a:xfrm>
          </p:grpSpPr>
          <p:pic>
            <p:nvPicPr>
              <p:cNvPr id="12" name="Picture 2" descr="영양학자가 추천하는 건강한 샐러드드레싱은? - 코메디닷컴">
                <a:extLst>
                  <a:ext uri="{FF2B5EF4-FFF2-40B4-BE49-F238E27FC236}">
                    <a16:creationId xmlns:a16="http://schemas.microsoft.com/office/drawing/2014/main" id="{93D4B6D7-4DC9-416C-B993-63E88F933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45108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9AFE2D-FDAE-48B5-8FEC-49626959223D}"/>
                  </a:ext>
                </a:extLst>
              </p:cNvPr>
              <p:cNvSpPr/>
              <p:nvPr/>
            </p:nvSpPr>
            <p:spPr>
              <a:xfrm>
                <a:off x="0" y="0"/>
                <a:ext cx="12451080" cy="6858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DDBA4A-6EE8-4405-9BB3-483EF72AAFAF}"/>
                </a:ext>
              </a:extLst>
            </p:cNvPr>
            <p:cNvSpPr/>
            <p:nvPr/>
          </p:nvSpPr>
          <p:spPr>
            <a:xfrm>
              <a:off x="706755" y="617220"/>
              <a:ext cx="10778490" cy="562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A97434-BE3C-4A75-AF48-5B140602486C}"/>
              </a:ext>
            </a:extLst>
          </p:cNvPr>
          <p:cNvGrpSpPr/>
          <p:nvPr/>
        </p:nvGrpSpPr>
        <p:grpSpPr>
          <a:xfrm>
            <a:off x="2967990" y="1340235"/>
            <a:ext cx="6408420" cy="3948930"/>
            <a:chOff x="2967990" y="1177410"/>
            <a:chExt cx="6408420" cy="39489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39998-14ED-457A-9C31-20D6E5C7BAE4}"/>
                </a:ext>
              </a:extLst>
            </p:cNvPr>
            <p:cNvSpPr txBox="1"/>
            <p:nvPr/>
          </p:nvSpPr>
          <p:spPr>
            <a:xfrm>
              <a:off x="4003627" y="2371740"/>
              <a:ext cx="4184746" cy="275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제안 배경</a:t>
              </a:r>
              <a:endParaRPr lang="en-US" altLang="ko-KR" sz="30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000" dirty="0"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Flow Chart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주요 코드</a:t>
              </a:r>
              <a:endParaRPr lang="en-US" altLang="ko-KR" sz="30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실행창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93B016-1C86-4786-9609-B79D53B9FB20}"/>
                </a:ext>
              </a:extLst>
            </p:cNvPr>
            <p:cNvSpPr txBox="1"/>
            <p:nvPr/>
          </p:nvSpPr>
          <p:spPr>
            <a:xfrm>
              <a:off x="2967990" y="1177410"/>
              <a:ext cx="6408420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0" dirty="0">
                  <a:solidFill>
                    <a:srgbClr val="2D3A4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26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E183DF-54E1-4CD5-8425-9DAF7C43A0EC}"/>
              </a:ext>
            </a:extLst>
          </p:cNvPr>
          <p:cNvGrpSpPr/>
          <p:nvPr/>
        </p:nvGrpSpPr>
        <p:grpSpPr>
          <a:xfrm>
            <a:off x="-53340" y="0"/>
            <a:ext cx="12451080" cy="6858000"/>
            <a:chOff x="0" y="0"/>
            <a:chExt cx="1245108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79546C9-DB8E-4581-B3EA-128B6607EAEA}"/>
                </a:ext>
              </a:extLst>
            </p:cNvPr>
            <p:cNvGrpSpPr/>
            <p:nvPr/>
          </p:nvGrpSpPr>
          <p:grpSpPr>
            <a:xfrm>
              <a:off x="0" y="0"/>
              <a:ext cx="12451080" cy="6858000"/>
              <a:chOff x="0" y="0"/>
              <a:chExt cx="12451080" cy="6858000"/>
            </a:xfrm>
          </p:grpSpPr>
          <p:pic>
            <p:nvPicPr>
              <p:cNvPr id="12" name="Picture 2" descr="영양학자가 추천하는 건강한 샐러드드레싱은? - 코메디닷컴">
                <a:extLst>
                  <a:ext uri="{FF2B5EF4-FFF2-40B4-BE49-F238E27FC236}">
                    <a16:creationId xmlns:a16="http://schemas.microsoft.com/office/drawing/2014/main" id="{93D4B6D7-4DC9-416C-B993-63E88F933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45108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9AFE2D-FDAE-48B5-8FEC-49626959223D}"/>
                  </a:ext>
                </a:extLst>
              </p:cNvPr>
              <p:cNvSpPr/>
              <p:nvPr/>
            </p:nvSpPr>
            <p:spPr>
              <a:xfrm>
                <a:off x="0" y="0"/>
                <a:ext cx="12451080" cy="6858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DDBA4A-6EE8-4405-9BB3-483EF72AAFAF}"/>
                </a:ext>
              </a:extLst>
            </p:cNvPr>
            <p:cNvSpPr/>
            <p:nvPr/>
          </p:nvSpPr>
          <p:spPr>
            <a:xfrm>
              <a:off x="706755" y="617220"/>
              <a:ext cx="10778490" cy="562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93B016-1C86-4786-9609-B79D53B9FB20}"/>
              </a:ext>
            </a:extLst>
          </p:cNvPr>
          <p:cNvSpPr txBox="1"/>
          <p:nvPr/>
        </p:nvSpPr>
        <p:spPr>
          <a:xfrm>
            <a:off x="1527091" y="2613392"/>
            <a:ext cx="91378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0" dirty="0">
                <a:solidFill>
                  <a:srgbClr val="2D3A4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♥감사합니다 ♥</a:t>
            </a:r>
            <a:endParaRPr lang="en-US" altLang="ko-KR" sz="10000" dirty="0">
              <a:solidFill>
                <a:srgbClr val="2D3A4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70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B36B8B33-125B-4AD8-84AA-FD1877F26C1F}"/>
              </a:ext>
            </a:extLst>
          </p:cNvPr>
          <p:cNvGrpSpPr/>
          <p:nvPr/>
        </p:nvGrpSpPr>
        <p:grpSpPr>
          <a:xfrm>
            <a:off x="171653" y="343889"/>
            <a:ext cx="11353918" cy="6628411"/>
            <a:chOff x="199593" y="229589"/>
            <a:chExt cx="11353918" cy="662841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44CEA71-A448-4566-A1F8-FF02403CEF64}"/>
                </a:ext>
              </a:extLst>
            </p:cNvPr>
            <p:cNvGrpSpPr/>
            <p:nvPr/>
          </p:nvGrpSpPr>
          <p:grpSpPr>
            <a:xfrm>
              <a:off x="199593" y="229589"/>
              <a:ext cx="11353918" cy="6628411"/>
              <a:chOff x="404026" y="114794"/>
              <a:chExt cx="11353918" cy="662841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3970DD1-3AEB-4B42-821D-B6405D0F157E}"/>
                  </a:ext>
                </a:extLst>
              </p:cNvPr>
              <p:cNvGrpSpPr/>
              <p:nvPr/>
            </p:nvGrpSpPr>
            <p:grpSpPr>
              <a:xfrm>
                <a:off x="404026" y="114794"/>
                <a:ext cx="11353918" cy="6628411"/>
                <a:chOff x="397358" y="108055"/>
                <a:chExt cx="11353918" cy="6628411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4A2E11E0-258D-4CA6-AC63-0C0C2BA6A8D0}"/>
                    </a:ext>
                  </a:extLst>
                </p:cNvPr>
                <p:cNvGrpSpPr/>
                <p:nvPr/>
              </p:nvGrpSpPr>
              <p:grpSpPr>
                <a:xfrm>
                  <a:off x="397358" y="108055"/>
                  <a:ext cx="11353918" cy="6628411"/>
                  <a:chOff x="270993" y="455295"/>
                  <a:chExt cx="11353918" cy="6858000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A59E3A33-702A-43EE-ACDF-3438FAE904B0}"/>
                      </a:ext>
                    </a:extLst>
                  </p:cNvPr>
                  <p:cNvGrpSpPr/>
                  <p:nvPr/>
                </p:nvGrpSpPr>
                <p:grpSpPr>
                  <a:xfrm>
                    <a:off x="270993" y="455295"/>
                    <a:ext cx="11353918" cy="6858000"/>
                    <a:chOff x="421170" y="-40005"/>
                    <a:chExt cx="11353918" cy="6858000"/>
                  </a:xfrm>
                </p:grpSpPr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805D4D87-336C-4259-8A0C-2035116F00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170" y="-40005"/>
                      <a:ext cx="11353918" cy="6858000"/>
                      <a:chOff x="421170" y="-40005"/>
                      <a:chExt cx="11353918" cy="6858000"/>
                    </a:xfrm>
                  </p:grpSpPr>
                  <p:grpSp>
                    <p:nvGrpSpPr>
                      <p:cNvPr id="12" name="그룹 11">
                        <a:extLst>
                          <a:ext uri="{FF2B5EF4-FFF2-40B4-BE49-F238E27FC236}">
                            <a16:creationId xmlns:a16="http://schemas.microsoft.com/office/drawing/2014/main" id="{CD2D13BB-B053-45CE-8515-7E383AEA15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1170" y="-40005"/>
                        <a:ext cx="11353918" cy="6858000"/>
                        <a:chOff x="397358" y="0"/>
                        <a:chExt cx="11353918" cy="6858000"/>
                      </a:xfrm>
                    </p:grpSpPr>
                    <p:pic>
                      <p:nvPicPr>
                        <p:cNvPr id="5" name="그림 4">
                          <a:extLst>
                            <a:ext uri="{FF2B5EF4-FFF2-40B4-BE49-F238E27FC236}">
                              <a16:creationId xmlns:a16="http://schemas.microsoft.com/office/drawing/2014/main" id="{19452BB4-D685-4CA9-A5F2-D0E2623D57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r="381"/>
                        <a:stretch/>
                      </p:blipFill>
                      <p:spPr>
                        <a:xfrm>
                          <a:off x="397358" y="0"/>
                          <a:ext cx="11353918" cy="6858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" name="그림 8">
                          <a:extLst>
                            <a:ext uri="{FF2B5EF4-FFF2-40B4-BE49-F238E27FC236}">
                              <a16:creationId xmlns:a16="http://schemas.microsoft.com/office/drawing/2014/main" id="{543F2AE7-CF3F-48BB-AE09-9BD9EA7A9EA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t="6972" b="76298"/>
                        <a:stretch/>
                      </p:blipFill>
                      <p:spPr>
                        <a:xfrm>
                          <a:off x="5738396" y="4498667"/>
                          <a:ext cx="573822" cy="34765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" name="그림 10">
                          <a:extLst>
                            <a:ext uri="{FF2B5EF4-FFF2-40B4-BE49-F238E27FC236}">
                              <a16:creationId xmlns:a16="http://schemas.microsoft.com/office/drawing/2014/main" id="{FE6E3F84-46A7-460C-95F8-6321077B59D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t="62266" b="9132"/>
                        <a:stretch/>
                      </p:blipFill>
                      <p:spPr>
                        <a:xfrm>
                          <a:off x="5738396" y="4827271"/>
                          <a:ext cx="573822" cy="59436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5" name="직사각형 14">
                        <a:extLst>
                          <a:ext uri="{FF2B5EF4-FFF2-40B4-BE49-F238E27FC236}">
                            <a16:creationId xmlns:a16="http://schemas.microsoft.com/office/drawing/2014/main" id="{4B804FEF-01DB-4C5C-8EF3-0D2D62A0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0260" y="4455161"/>
                        <a:ext cx="294640" cy="2819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4" name="그림 13">
                        <a:extLst>
                          <a:ext uri="{FF2B5EF4-FFF2-40B4-BE49-F238E27FC236}">
                            <a16:creationId xmlns:a16="http://schemas.microsoft.com/office/drawing/2014/main" id="{05B9CF42-9DB2-4AD6-A817-C540B8BE5E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9466" y="4486911"/>
                        <a:ext cx="494221" cy="21844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7C47B174-3A92-48DB-B9D7-0D3A475BD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6030" y="2755392"/>
                      <a:ext cx="1402842" cy="3657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직사각형 17">
                      <a:extLst>
                        <a:ext uri="{FF2B5EF4-FFF2-40B4-BE49-F238E27FC236}">
                          <a16:creationId xmlns:a16="http://schemas.microsoft.com/office/drawing/2014/main" id="{C3A0D6BB-3A3A-4D7F-9461-6727A5281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315" y="2822448"/>
                      <a:ext cx="387096" cy="518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5D0DEE1B-DB7C-4521-968A-E0E770D5F476}"/>
                      </a:ext>
                    </a:extLst>
                  </p:cNvPr>
                  <p:cNvSpPr/>
                  <p:nvPr/>
                </p:nvSpPr>
                <p:spPr>
                  <a:xfrm>
                    <a:off x="5923597" y="6614161"/>
                    <a:ext cx="344805" cy="1743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F8130308-0FD8-4571-BE34-635AEC70CD09}"/>
                    </a:ext>
                  </a:extLst>
                </p:cNvPr>
                <p:cNvSpPr/>
                <p:nvPr/>
              </p:nvSpPr>
              <p:spPr>
                <a:xfrm>
                  <a:off x="8622030" y="4060183"/>
                  <a:ext cx="1960880" cy="12687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B145C53F-17AE-48AE-ABD9-F6216559C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918" t="60168" r="12773" b="20945"/>
                <a:stretch/>
              </p:blipFill>
              <p:spPr>
                <a:xfrm>
                  <a:off x="8960646" y="4389751"/>
                  <a:ext cx="1402843" cy="1251919"/>
                </a:xfrm>
                <a:prstGeom prst="rect">
                  <a:avLst/>
                </a:prstGeom>
              </p:spPr>
            </p:pic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4B6F1CD-1386-4EF0-8B2D-19EE0C707745}"/>
                    </a:ext>
                  </a:extLst>
                </p:cNvPr>
                <p:cNvSpPr/>
                <p:nvPr/>
              </p:nvSpPr>
              <p:spPr>
                <a:xfrm>
                  <a:off x="9953054" y="4483421"/>
                  <a:ext cx="769620" cy="35544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BCA1F77-791A-446A-A87E-21639963BEA8}"/>
                    </a:ext>
                  </a:extLst>
                </p:cNvPr>
                <p:cNvSpPr/>
                <p:nvPr/>
              </p:nvSpPr>
              <p:spPr>
                <a:xfrm>
                  <a:off x="8575836" y="4418274"/>
                  <a:ext cx="769620" cy="35544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1B3EE2C-CAEA-4655-AF70-3C2F9D8B2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3845" y="4066922"/>
                <a:ext cx="455613" cy="211138"/>
              </a:xfrm>
              <a:prstGeom prst="rect">
                <a:avLst/>
              </a:prstGeom>
            </p:spPr>
          </p:pic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09AFA50-B412-4651-8531-69DD19C4B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8702" y="4278060"/>
                <a:ext cx="0" cy="1270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161047D-329C-44FB-A5B5-46BBDBEB1830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8835390" y="4172491"/>
                <a:ext cx="5884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E4E3567-1C9C-4D0E-8252-45A8A6E13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58" y="4172491"/>
                <a:ext cx="556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742F0D-CC75-481F-AB38-DE9F80E18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1778" y="3997256"/>
                <a:ext cx="0" cy="181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A051EF4-CB57-47A1-A2E4-E00359980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390" y="3990590"/>
                <a:ext cx="0" cy="181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259915-7CDF-4588-8AA1-A5965F5A313B}"/>
                </a:ext>
              </a:extLst>
            </p:cNvPr>
            <p:cNvSpPr/>
            <p:nvPr/>
          </p:nvSpPr>
          <p:spPr>
            <a:xfrm>
              <a:off x="8785378" y="4424334"/>
              <a:ext cx="1318379" cy="145177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9C961D0-3F20-4804-B40D-138ADDA1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4882" y="477420"/>
              <a:ext cx="2063882" cy="323854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F5F7B4D-8A9A-44E1-9AC5-81B3458F7CBF}"/>
                </a:ext>
              </a:extLst>
            </p:cNvPr>
            <p:cNvGrpSpPr/>
            <p:nvPr/>
          </p:nvGrpSpPr>
          <p:grpSpPr>
            <a:xfrm>
              <a:off x="638489" y="306834"/>
              <a:ext cx="1150806" cy="1542874"/>
              <a:chOff x="638488" y="581154"/>
              <a:chExt cx="1150806" cy="1542874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1DCB8BC6-01BA-4E79-AE8D-91E1BA789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490" y="581154"/>
                <a:ext cx="1150804" cy="220120"/>
              </a:xfrm>
              <a:prstGeom prst="rect">
                <a:avLst/>
              </a:prstGeom>
            </p:spPr>
          </p:pic>
          <p:pic>
            <p:nvPicPr>
              <p:cNvPr id="49" name="그림 4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3B3A050-4430-49B2-86F9-0DF247628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490" y="859533"/>
                <a:ext cx="1150804" cy="388643"/>
              </a:xfrm>
              <a:prstGeom prst="rect">
                <a:avLst/>
              </a:prstGeom>
            </p:spPr>
          </p:pic>
          <p:pic>
            <p:nvPicPr>
              <p:cNvPr id="51" name="그림 5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3CFE33-6A28-45FF-A6B1-265CFF1FC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488" y="1615184"/>
                <a:ext cx="1150803" cy="508844"/>
              </a:xfrm>
              <a:prstGeom prst="rect">
                <a:avLst/>
              </a:prstGeom>
            </p:spPr>
          </p:pic>
          <p:pic>
            <p:nvPicPr>
              <p:cNvPr id="58" name="그림 5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E50E89-6A17-4B6A-BCA7-F46A351DD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489" y="1306435"/>
                <a:ext cx="1150804" cy="2504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46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1FB57E-E1F9-45E2-821D-16E6FB49AFE0}"/>
              </a:ext>
            </a:extLst>
          </p:cNvPr>
          <p:cNvGrpSpPr/>
          <p:nvPr/>
        </p:nvGrpSpPr>
        <p:grpSpPr>
          <a:xfrm>
            <a:off x="-26119" y="37414"/>
            <a:ext cx="2292520" cy="6906446"/>
            <a:chOff x="-26119" y="37414"/>
            <a:chExt cx="2292520" cy="6906446"/>
          </a:xfrm>
        </p:grpSpPr>
        <p:pic>
          <p:nvPicPr>
            <p:cNvPr id="2050" name="Picture 2" descr="헬시키친] 날씬한 한 끼를 위한 &amp;#39;샐러드&amp;#39; 3가지 법칙">
              <a:extLst>
                <a:ext uri="{FF2B5EF4-FFF2-40B4-BE49-F238E27FC236}">
                  <a16:creationId xmlns:a16="http://schemas.microsoft.com/office/drawing/2014/main" id="{D9DDBB9A-B3E0-4C81-9D81-101C2E361F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59" r="34908" b="23444"/>
            <a:stretch/>
          </p:blipFill>
          <p:spPr bwMode="auto">
            <a:xfrm>
              <a:off x="0" y="37414"/>
              <a:ext cx="2266401" cy="6857999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7A3725-1822-4CAA-8C4E-705DF779E058}"/>
                </a:ext>
              </a:extLst>
            </p:cNvPr>
            <p:cNvSpPr/>
            <p:nvPr/>
          </p:nvSpPr>
          <p:spPr>
            <a:xfrm>
              <a:off x="-26119" y="85860"/>
              <a:ext cx="2266400" cy="6858000"/>
            </a:xfrm>
            <a:prstGeom prst="rect">
              <a:avLst/>
            </a:prstGeom>
            <a:solidFill>
              <a:schemeClr val="tx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F1DEBD-7AC9-4203-81AA-FBBEB8D3CAA9}"/>
              </a:ext>
            </a:extLst>
          </p:cNvPr>
          <p:cNvGrpSpPr/>
          <p:nvPr/>
        </p:nvGrpSpPr>
        <p:grpSpPr>
          <a:xfrm>
            <a:off x="394060" y="349112"/>
            <a:ext cx="1478280" cy="1273640"/>
            <a:chOff x="4930140" y="1816270"/>
            <a:chExt cx="1478280" cy="12736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C9C562-7E2F-4DA6-9387-F61F06BACE9D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2BBAB79-1230-41D1-961B-00A6DFD47C4F}"/>
                </a:ext>
              </a:extLst>
            </p:cNvPr>
            <p:cNvGrpSpPr/>
            <p:nvPr/>
          </p:nvGrpSpPr>
          <p:grpSpPr>
            <a:xfrm>
              <a:off x="4938877" y="1816270"/>
              <a:ext cx="1434688" cy="1249010"/>
              <a:chOff x="906669" y="2179991"/>
              <a:chExt cx="1434688" cy="12490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57BF8E-92D8-461A-AFFD-26F93362251F}"/>
                  </a:ext>
                </a:extLst>
              </p:cNvPr>
              <p:cNvSpPr txBox="1"/>
              <p:nvPr/>
            </p:nvSpPr>
            <p:spPr>
              <a:xfrm>
                <a:off x="906669" y="2936558"/>
                <a:ext cx="14346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1"/>
                    </a:solidFill>
                    <a:latin typeface="1훈핑크풍차 Regular" panose="02020603020101020101" pitchFamily="18" charset="-127"/>
                    <a:ea typeface="1훈핑크풍차 Regular" panose="02020603020101020101" pitchFamily="18" charset="-127"/>
                  </a:rPr>
                  <a:t>제안 배경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1392C97-E970-42DB-92E6-B4146074D160}"/>
                  </a:ext>
                </a:extLst>
              </p:cNvPr>
              <p:cNvGrpSpPr/>
              <p:nvPr/>
            </p:nvGrpSpPr>
            <p:grpSpPr>
              <a:xfrm>
                <a:off x="1377791" y="2179991"/>
                <a:ext cx="492443" cy="501587"/>
                <a:chOff x="7068195" y="1691107"/>
                <a:chExt cx="492443" cy="501587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C2CBAD87-DCA4-442E-8312-2A4760A48256}"/>
                    </a:ext>
                  </a:extLst>
                </p:cNvPr>
                <p:cNvSpPr/>
                <p:nvPr/>
              </p:nvSpPr>
              <p:spPr>
                <a:xfrm>
                  <a:off x="7068195" y="1691107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8353FD-A67B-483D-B482-5C1992D89552}"/>
                    </a:ext>
                  </a:extLst>
                </p:cNvPr>
                <p:cNvSpPr txBox="1"/>
                <p:nvPr/>
              </p:nvSpPr>
              <p:spPr>
                <a:xfrm>
                  <a:off x="7188253" y="1731029"/>
                  <a:ext cx="219612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1</a:t>
                  </a:r>
                  <a:endParaRPr lang="ko-KR" altLang="en-US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54E6DE5-EB17-4376-A023-68950FFA2BE6}"/>
              </a:ext>
            </a:extLst>
          </p:cNvPr>
          <p:cNvGrpSpPr/>
          <p:nvPr/>
        </p:nvGrpSpPr>
        <p:grpSpPr>
          <a:xfrm>
            <a:off x="2829213" y="919874"/>
            <a:ext cx="9275526" cy="3361189"/>
            <a:chOff x="2634341" y="349112"/>
            <a:chExt cx="9275526" cy="33611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88C043-B04A-4B82-AD89-FC462A26046E}"/>
                </a:ext>
              </a:extLst>
            </p:cNvPr>
            <p:cNvSpPr txBox="1"/>
            <p:nvPr/>
          </p:nvSpPr>
          <p:spPr>
            <a:xfrm>
              <a:off x="2634341" y="349112"/>
              <a:ext cx="9275526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샐러드 코로나로 인한 재택 근무, 1인 가구 등 의 증가에 따라</a:t>
              </a:r>
              <a:endPara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간편하고 빠르게 먹을 수 있는 </a:t>
              </a:r>
              <a:r>
                <a:rPr lang="ko-KR" altLang="en-US" sz="2000" b="1" dirty="0">
                  <a:solidFill>
                    <a:srgbClr val="FF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완제품</a:t>
              </a:r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선호도 증가</a:t>
              </a:r>
              <a:endPara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sz="2000" b="1" dirty="0">
                  <a:solidFill>
                    <a:srgbClr val="FF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건강</a:t>
              </a:r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에 대한 관심 증가</a:t>
              </a:r>
              <a:r>
                <a:rPr lang="en-US" altLang="ko-KR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…</a:t>
              </a:r>
            </a:p>
            <a:p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건강식으로 대표되는 ‘</a:t>
              </a:r>
              <a:r>
                <a:rPr lang="ko-KR" altLang="en-US" sz="2000" b="1" kern="0" spc="0" dirty="0" err="1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샐러드</a:t>
              </a:r>
              <a:r>
                <a:rPr lang="ko-KR" altLang="en-US" sz="2000" b="1" kern="0" spc="0" dirty="0" err="1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’의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수요가 </a:t>
              </a:r>
              <a:r>
                <a:rPr lang="en-US" altLang="ko-KR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2019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년 </a:t>
              </a:r>
              <a:r>
                <a:rPr lang="en-US" altLang="ko-KR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2.9%, 2020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년 </a:t>
              </a:r>
              <a:r>
                <a:rPr lang="en-US" altLang="ko-KR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7.3%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로 지속적으로 증가</a:t>
              </a:r>
              <a:endParaRPr lang="ko-KR" altLang="en-US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DB30BF-114E-4151-B6B3-6718C0054E79}"/>
                </a:ext>
              </a:extLst>
            </p:cNvPr>
            <p:cNvSpPr txBox="1"/>
            <p:nvPr/>
          </p:nvSpPr>
          <p:spPr>
            <a:xfrm>
              <a:off x="2689220" y="2271446"/>
              <a:ext cx="9042239" cy="1438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‘건강한 한 </a:t>
              </a:r>
              <a:r>
                <a:rPr lang="ko-KR" altLang="en-US" sz="2000" b="1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끼’에</a:t>
              </a:r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대한 수요는 포스트 코로나 시대에도 꾸준할 것으로 예상</a:t>
              </a:r>
              <a:endPara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다양한 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샐러드를 만들기 위해서는 각각의 재료를 모두 구매 </a:t>
              </a:r>
              <a:r>
                <a:rPr lang="ko-KR" altLang="en-US" sz="2000" b="1" kern="0" spc="0" dirty="0" err="1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해야한다는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불편함</a:t>
              </a:r>
              <a:endParaRPr lang="en-US" altLang="ko-KR" sz="2000" b="1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▶ </a:t>
              </a:r>
              <a:r>
                <a:rPr lang="ko-KR" altLang="en-US" sz="2000" b="1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샐러드 자판기 </a:t>
              </a:r>
              <a:endParaRPr lang="en-US" altLang="ko-KR" sz="2000" b="1" kern="0" dirty="0">
                <a:solidFill>
                  <a:srgbClr val="000000"/>
                </a:solidFill>
                <a:highlight>
                  <a:srgbClr val="FFFF00"/>
                </a:highlight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58FDAF-373A-4EAF-9D4F-457702513F81}"/>
              </a:ext>
            </a:extLst>
          </p:cNvPr>
          <p:cNvGrpSpPr/>
          <p:nvPr/>
        </p:nvGrpSpPr>
        <p:grpSpPr>
          <a:xfrm>
            <a:off x="3207128" y="4788540"/>
            <a:ext cx="8006421" cy="861774"/>
            <a:chOff x="3038354" y="4166886"/>
            <a:chExt cx="8006421" cy="8617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2AA995-2FE7-41C3-A1DD-60132729DE96}"/>
                </a:ext>
              </a:extLst>
            </p:cNvPr>
            <p:cNvSpPr txBox="1"/>
            <p:nvPr/>
          </p:nvSpPr>
          <p:spPr>
            <a:xfrm>
              <a:off x="3236571" y="4349715"/>
              <a:ext cx="7498947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5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기존 샐러드 자판기 </a:t>
              </a:r>
              <a:r>
                <a:rPr lang="en-US" altLang="ko-KR" sz="35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+ </a:t>
              </a:r>
              <a:r>
                <a:rPr lang="ko-KR" altLang="en-US" sz="35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칼로리 제한 랜덤 </a:t>
              </a:r>
              <a:endParaRPr lang="ko-KR" altLang="en-US" sz="35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A6059D-8BEF-4123-B250-3565F99E23EB}"/>
                </a:ext>
              </a:extLst>
            </p:cNvPr>
            <p:cNvSpPr txBox="1"/>
            <p:nvPr/>
          </p:nvSpPr>
          <p:spPr>
            <a:xfrm>
              <a:off x="3038354" y="4166886"/>
              <a:ext cx="47961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/>
                <a:t>‘’</a:t>
              </a:r>
              <a:endParaRPr lang="ko-KR" altLang="en-US" sz="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FEDA09-17C0-4196-83FC-8785808DEF15}"/>
                </a:ext>
              </a:extLst>
            </p:cNvPr>
            <p:cNvSpPr txBox="1"/>
            <p:nvPr/>
          </p:nvSpPr>
          <p:spPr>
            <a:xfrm>
              <a:off x="10565157" y="4166886"/>
              <a:ext cx="4796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dirty="0"/>
                <a:t>‘’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76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DE854840-1FC3-47C1-9799-C677FC8758BE}"/>
              </a:ext>
            </a:extLst>
          </p:cNvPr>
          <p:cNvGrpSpPr/>
          <p:nvPr/>
        </p:nvGrpSpPr>
        <p:grpSpPr>
          <a:xfrm>
            <a:off x="88692" y="275132"/>
            <a:ext cx="12014616" cy="6628411"/>
            <a:chOff x="88692" y="207545"/>
            <a:chExt cx="12014616" cy="66284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EEFA16-723F-45EF-B4F8-9545459AAEF5}"/>
                </a:ext>
              </a:extLst>
            </p:cNvPr>
            <p:cNvSpPr txBox="1"/>
            <p:nvPr/>
          </p:nvSpPr>
          <p:spPr>
            <a:xfrm>
              <a:off x="2825646" y="2600793"/>
              <a:ext cx="8451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실행은 이제</a:t>
              </a:r>
              <a:r>
                <a:rPr lang="en-US" altLang="ko-KR" dirty="0"/>
                <a:t>,,, </a:t>
              </a:r>
              <a:r>
                <a:rPr lang="ko-KR" altLang="en-US" dirty="0"/>
                <a:t>여기서 </a:t>
              </a:r>
              <a:r>
                <a:rPr lang="ko-KR" altLang="en-US" dirty="0" err="1"/>
                <a:t>하는거</a:t>
              </a:r>
              <a:r>
                <a:rPr lang="ko-KR" altLang="en-US" dirty="0"/>
                <a:t> 아니면 자바 돌리기 </a:t>
              </a:r>
              <a:r>
                <a:rPr lang="ko-KR" altLang="en-US" dirty="0" err="1"/>
                <a:t>하는걸로</a:t>
              </a:r>
              <a:r>
                <a:rPr lang="en-US" altLang="ko-KR" dirty="0"/>
                <a:t>,,,</a:t>
              </a:r>
              <a:r>
                <a:rPr lang="ko-KR" altLang="en-US" dirty="0" err="1"/>
                <a:t>하하하하ㅏ하하하하</a:t>
              </a:r>
              <a:endParaRPr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64BD7D3-BBF3-40BC-B46D-09991531442D}"/>
                </a:ext>
              </a:extLst>
            </p:cNvPr>
            <p:cNvGrpSpPr/>
            <p:nvPr/>
          </p:nvGrpSpPr>
          <p:grpSpPr>
            <a:xfrm>
              <a:off x="88692" y="207545"/>
              <a:ext cx="12014616" cy="6628411"/>
              <a:chOff x="199593" y="229589"/>
              <a:chExt cx="11353918" cy="6628411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98BC78A1-C644-43E2-AAEB-5D15A5A611A8}"/>
                  </a:ext>
                </a:extLst>
              </p:cNvPr>
              <p:cNvGrpSpPr/>
              <p:nvPr/>
            </p:nvGrpSpPr>
            <p:grpSpPr>
              <a:xfrm>
                <a:off x="199593" y="229589"/>
                <a:ext cx="11353918" cy="6628411"/>
                <a:chOff x="404026" y="114794"/>
                <a:chExt cx="11353918" cy="6628411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88350E44-16E6-4FE3-B24C-7574BC900E89}"/>
                    </a:ext>
                  </a:extLst>
                </p:cNvPr>
                <p:cNvGrpSpPr/>
                <p:nvPr/>
              </p:nvGrpSpPr>
              <p:grpSpPr>
                <a:xfrm>
                  <a:off x="404026" y="114794"/>
                  <a:ext cx="11353918" cy="6628411"/>
                  <a:chOff x="397358" y="108055"/>
                  <a:chExt cx="11353918" cy="6628411"/>
                </a:xfrm>
              </p:grpSpPr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D9B8CCBD-4937-4355-9B98-4127044F0898}"/>
                      </a:ext>
                    </a:extLst>
                  </p:cNvPr>
                  <p:cNvGrpSpPr/>
                  <p:nvPr/>
                </p:nvGrpSpPr>
                <p:grpSpPr>
                  <a:xfrm>
                    <a:off x="397358" y="108055"/>
                    <a:ext cx="11353918" cy="6628411"/>
                    <a:chOff x="270993" y="455295"/>
                    <a:chExt cx="11353918" cy="6858000"/>
                  </a:xfrm>
                </p:grpSpPr>
                <p:grpSp>
                  <p:nvGrpSpPr>
                    <p:cNvPr id="103" name="그룹 102">
                      <a:extLst>
                        <a:ext uri="{FF2B5EF4-FFF2-40B4-BE49-F238E27FC236}">
                          <a16:creationId xmlns:a16="http://schemas.microsoft.com/office/drawing/2014/main" id="{AC3B9E04-B6DB-4465-97CC-33D6A496B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0993" y="455295"/>
                      <a:ext cx="11353918" cy="6858000"/>
                      <a:chOff x="421170" y="-40005"/>
                      <a:chExt cx="11353918" cy="6858000"/>
                    </a:xfrm>
                  </p:grpSpPr>
                  <p:grpSp>
                    <p:nvGrpSpPr>
                      <p:cNvPr id="105" name="그룹 104">
                        <a:extLst>
                          <a:ext uri="{FF2B5EF4-FFF2-40B4-BE49-F238E27FC236}">
                            <a16:creationId xmlns:a16="http://schemas.microsoft.com/office/drawing/2014/main" id="{B8483178-5D1C-4CB9-899F-3BE320E3B0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1170" y="-40005"/>
                        <a:ext cx="11353918" cy="6858000"/>
                        <a:chOff x="421170" y="-40005"/>
                        <a:chExt cx="11353918" cy="6858000"/>
                      </a:xfrm>
                    </p:grpSpPr>
                    <p:grpSp>
                      <p:nvGrpSpPr>
                        <p:cNvPr id="108" name="그룹 107">
                          <a:extLst>
                            <a:ext uri="{FF2B5EF4-FFF2-40B4-BE49-F238E27FC236}">
                              <a16:creationId xmlns:a16="http://schemas.microsoft.com/office/drawing/2014/main" id="{D343C9E9-C50E-4598-8019-80FE06B6F1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1170" y="-40005"/>
                          <a:ext cx="11353918" cy="6858000"/>
                          <a:chOff x="397358" y="0"/>
                          <a:chExt cx="11353918" cy="6858000"/>
                        </a:xfrm>
                      </p:grpSpPr>
                      <p:pic>
                        <p:nvPicPr>
                          <p:cNvPr id="111" name="그림 110">
                            <a:extLst>
                              <a:ext uri="{FF2B5EF4-FFF2-40B4-BE49-F238E27FC236}">
                                <a16:creationId xmlns:a16="http://schemas.microsoft.com/office/drawing/2014/main" id="{D777B205-313D-45DD-86E7-F0C7BC723C7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/>
                          <a:srcRect r="381"/>
                          <a:stretch/>
                        </p:blipFill>
                        <p:spPr>
                          <a:xfrm>
                            <a:off x="397358" y="0"/>
                            <a:ext cx="11353918" cy="6858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2" name="그림 111">
                            <a:extLst>
                              <a:ext uri="{FF2B5EF4-FFF2-40B4-BE49-F238E27FC236}">
                                <a16:creationId xmlns:a16="http://schemas.microsoft.com/office/drawing/2014/main" id="{F6B1F0F4-8AA0-4779-83EE-2CE4CF9587A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/>
                          <a:srcRect t="6972" b="76298"/>
                          <a:stretch/>
                        </p:blipFill>
                        <p:spPr>
                          <a:xfrm>
                            <a:off x="5738396" y="4498667"/>
                            <a:ext cx="573822" cy="347653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3" name="그림 112">
                            <a:extLst>
                              <a:ext uri="{FF2B5EF4-FFF2-40B4-BE49-F238E27FC236}">
                                <a16:creationId xmlns:a16="http://schemas.microsoft.com/office/drawing/2014/main" id="{CE29E154-83ED-47AC-A688-4425069183C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/>
                          <a:srcRect t="62266" b="9132"/>
                          <a:stretch/>
                        </p:blipFill>
                        <p:spPr>
                          <a:xfrm>
                            <a:off x="5738396" y="4827271"/>
                            <a:ext cx="573822" cy="59436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109" name="직사각형 108">
                          <a:extLst>
                            <a:ext uri="{FF2B5EF4-FFF2-40B4-BE49-F238E27FC236}">
                              <a16:creationId xmlns:a16="http://schemas.microsoft.com/office/drawing/2014/main" id="{50916C45-4179-463E-A3C8-E58039435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90260" y="4455161"/>
                          <a:ext cx="294640" cy="2819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pic>
                      <p:nvPicPr>
                        <p:cNvPr id="110" name="그림 109">
                          <a:extLst>
                            <a:ext uri="{FF2B5EF4-FFF2-40B4-BE49-F238E27FC236}">
                              <a16:creationId xmlns:a16="http://schemas.microsoft.com/office/drawing/2014/main" id="{B2FDA75A-E402-460C-86FC-EE49EBA392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79466" y="4486911"/>
                          <a:ext cx="494221" cy="21844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06" name="직사각형 105">
                        <a:extLst>
                          <a:ext uri="{FF2B5EF4-FFF2-40B4-BE49-F238E27FC236}">
                            <a16:creationId xmlns:a16="http://schemas.microsoft.com/office/drawing/2014/main" id="{F80BAEEB-4258-48A4-81E4-1A5BB77A4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6030" y="2755392"/>
                        <a:ext cx="1402842" cy="365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7" name="직사각형 106">
                        <a:extLst>
                          <a:ext uri="{FF2B5EF4-FFF2-40B4-BE49-F238E27FC236}">
                            <a16:creationId xmlns:a16="http://schemas.microsoft.com/office/drawing/2014/main" id="{CD9D5EF5-2343-4CB1-91F8-D91F0D328E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9315" y="2822448"/>
                        <a:ext cx="387096" cy="518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4" name="직사각형 103">
                      <a:extLst>
                        <a:ext uri="{FF2B5EF4-FFF2-40B4-BE49-F238E27FC236}">
                          <a16:creationId xmlns:a16="http://schemas.microsoft.com/office/drawing/2014/main" id="{C75A2138-C7F2-4216-A012-2713A1202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3597" y="6614161"/>
                      <a:ext cx="344805" cy="1743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1F8CDE43-CCD9-45E2-AAFE-6E088E1CE1C3}"/>
                      </a:ext>
                    </a:extLst>
                  </p:cNvPr>
                  <p:cNvSpPr/>
                  <p:nvPr/>
                </p:nvSpPr>
                <p:spPr>
                  <a:xfrm>
                    <a:off x="8622030" y="4060183"/>
                    <a:ext cx="1960880" cy="12687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F36D78F2-4368-4D2C-86CD-14ABC2E9C2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4918" t="60168" r="12773" b="20945"/>
                  <a:stretch/>
                </p:blipFill>
                <p:spPr>
                  <a:xfrm>
                    <a:off x="8960646" y="4389751"/>
                    <a:ext cx="1402843" cy="1251919"/>
                  </a:xfrm>
                  <a:prstGeom prst="rect">
                    <a:avLst/>
                  </a:prstGeom>
                </p:spPr>
              </p:pic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2A53E1C3-2125-456C-A5D5-1C819C45FC6B}"/>
                      </a:ext>
                    </a:extLst>
                  </p:cNvPr>
                  <p:cNvSpPr/>
                  <p:nvPr/>
                </p:nvSpPr>
                <p:spPr>
                  <a:xfrm>
                    <a:off x="9953054" y="4483421"/>
                    <a:ext cx="769620" cy="35544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EA3C2549-CCE4-4D85-B817-3949D95AF795}"/>
                      </a:ext>
                    </a:extLst>
                  </p:cNvPr>
                  <p:cNvSpPr/>
                  <p:nvPr/>
                </p:nvSpPr>
                <p:spPr>
                  <a:xfrm>
                    <a:off x="8575836" y="4418274"/>
                    <a:ext cx="769620" cy="35544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67ECFCCE-DDC1-44BC-944E-4A759047A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3845" y="4066922"/>
                  <a:ext cx="455613" cy="211138"/>
                </a:xfrm>
                <a:prstGeom prst="rect">
                  <a:avLst/>
                </a:prstGeom>
              </p:spPr>
            </p:pic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4C646F42-20AB-4CC9-9410-0294D5056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8702" y="4278060"/>
                  <a:ext cx="0" cy="1270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78460EAC-F2D9-407F-910B-8EE3D295B495}"/>
                    </a:ext>
                  </a:extLst>
                </p:cNvPr>
                <p:cNvCxnSpPr>
                  <a:cxnSpLocks/>
                  <a:endCxn id="92" idx="1"/>
                </p:cNvCxnSpPr>
                <p:nvPr/>
              </p:nvCxnSpPr>
              <p:spPr>
                <a:xfrm>
                  <a:off x="8835390" y="4172491"/>
                  <a:ext cx="5884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6182B821-1814-4A8E-87B0-9650D60D4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9458" y="4172491"/>
                  <a:ext cx="5561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94C5B7D6-E5C7-45A5-A52A-30AE31212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31778" y="3997256"/>
                  <a:ext cx="0" cy="1819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684F7C71-17B0-48E4-BEB5-3264C4A2B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390" y="3990590"/>
                  <a:ext cx="0" cy="1819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EEF5F98-F87D-4286-9696-799A7FAD7D1C}"/>
                  </a:ext>
                </a:extLst>
              </p:cNvPr>
              <p:cNvSpPr/>
              <p:nvPr/>
            </p:nvSpPr>
            <p:spPr>
              <a:xfrm>
                <a:off x="8785378" y="4424334"/>
                <a:ext cx="1318379" cy="145177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94075E5F-45D5-4B2F-BCAE-5AD86F839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4882" y="477420"/>
                <a:ext cx="2063882" cy="323854"/>
              </a:xfrm>
              <a:prstGeom prst="rect">
                <a:avLst/>
              </a:prstGeom>
            </p:spPr>
          </p:pic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942ED55-580C-4C74-A5EF-9CA0F1BA94B2}"/>
                  </a:ext>
                </a:extLst>
              </p:cNvPr>
              <p:cNvGrpSpPr/>
              <p:nvPr/>
            </p:nvGrpSpPr>
            <p:grpSpPr>
              <a:xfrm>
                <a:off x="638489" y="306834"/>
                <a:ext cx="1150806" cy="1542874"/>
                <a:chOff x="638488" y="581154"/>
                <a:chExt cx="1150806" cy="1542874"/>
              </a:xfrm>
            </p:grpSpPr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DD4F7677-7F92-47A3-8A5B-1DBB4B9DE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8490" y="581154"/>
                  <a:ext cx="1150804" cy="220120"/>
                </a:xfrm>
                <a:prstGeom prst="rect">
                  <a:avLst/>
                </a:prstGeom>
              </p:spPr>
            </p:pic>
            <p:pic>
              <p:nvPicPr>
                <p:cNvPr id="88" name="그림 87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07891A7D-F98E-4BA6-ADB1-19AD535599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8490" y="859533"/>
                  <a:ext cx="1150804" cy="388643"/>
                </a:xfrm>
                <a:prstGeom prst="rect">
                  <a:avLst/>
                </a:prstGeom>
              </p:spPr>
            </p:pic>
            <p:pic>
              <p:nvPicPr>
                <p:cNvPr id="89" name="그림 88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D68B5A33-F0D3-4DE8-991F-5798BA273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8488" y="1615184"/>
                  <a:ext cx="1150803" cy="508844"/>
                </a:xfrm>
                <a:prstGeom prst="rect">
                  <a:avLst/>
                </a:prstGeom>
              </p:spPr>
            </p:pic>
            <p:pic>
              <p:nvPicPr>
                <p:cNvPr id="90" name="그림 89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BBEA2803-A011-42CD-B03F-E6B809BAB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8489" y="1306435"/>
                  <a:ext cx="1150804" cy="250490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10BE1BB-2805-4B89-850A-F9AE0BA6AD30}"/>
                </a:ext>
              </a:extLst>
            </p:cNvPr>
            <p:cNvSpPr/>
            <p:nvPr/>
          </p:nvSpPr>
          <p:spPr>
            <a:xfrm>
              <a:off x="209862" y="248879"/>
              <a:ext cx="2458387" cy="1776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112A327-E03D-446B-81D9-6FB2DC10FF8C}"/>
                </a:ext>
              </a:extLst>
            </p:cNvPr>
            <p:cNvGrpSpPr/>
            <p:nvPr/>
          </p:nvGrpSpPr>
          <p:grpSpPr>
            <a:xfrm>
              <a:off x="2289171" y="235529"/>
              <a:ext cx="1217773" cy="1542874"/>
              <a:chOff x="638488" y="581154"/>
              <a:chExt cx="1150806" cy="1542874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5EF70DC7-6054-4EA2-9673-ED769B983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490" y="581154"/>
                <a:ext cx="1150804" cy="220120"/>
              </a:xfrm>
              <a:prstGeom prst="rect">
                <a:avLst/>
              </a:prstGeom>
            </p:spPr>
          </p:pic>
          <p:pic>
            <p:nvPicPr>
              <p:cNvPr id="71" name="그림 7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33CE11E-6F39-4DDF-9FA6-6FD4BBBFF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490" y="859533"/>
                <a:ext cx="1150804" cy="388643"/>
              </a:xfrm>
              <a:prstGeom prst="rect">
                <a:avLst/>
              </a:prstGeom>
            </p:spPr>
          </p:pic>
          <p:pic>
            <p:nvPicPr>
              <p:cNvPr id="81" name="그림 8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DE5EFCA-2E82-4096-A9BC-48C1B10C6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488" y="1615184"/>
                <a:ext cx="1150803" cy="508844"/>
              </a:xfrm>
              <a:prstGeom prst="rect">
                <a:avLst/>
              </a:prstGeom>
            </p:spPr>
          </p:pic>
          <p:pic>
            <p:nvPicPr>
              <p:cNvPr id="82" name="그림 81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83C3E63-CCD7-4F25-8AC9-44AC5EA2D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489" y="1306435"/>
                <a:ext cx="1150804" cy="250490"/>
              </a:xfrm>
              <a:prstGeom prst="rect">
                <a:avLst/>
              </a:prstGeom>
            </p:spPr>
          </p:pic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BE4E6EE-EBE1-495B-B2FE-2F1EF04D7938}"/>
              </a:ext>
            </a:extLst>
          </p:cNvPr>
          <p:cNvGrpSpPr/>
          <p:nvPr/>
        </p:nvGrpSpPr>
        <p:grpSpPr>
          <a:xfrm>
            <a:off x="2148606" y="126026"/>
            <a:ext cx="2816691" cy="1715850"/>
            <a:chOff x="252610" y="90466"/>
            <a:chExt cx="2816691" cy="171585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8A03D9A-55DE-4997-8D97-CFFB1A7EB33C}"/>
                </a:ext>
              </a:extLst>
            </p:cNvPr>
            <p:cNvSpPr/>
            <p:nvPr/>
          </p:nvSpPr>
          <p:spPr>
            <a:xfrm>
              <a:off x="252610" y="109428"/>
              <a:ext cx="1636152" cy="169688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D8D86F-453C-451B-8B1E-B3A3BC3AE20B}"/>
                </a:ext>
              </a:extLst>
            </p:cNvPr>
            <p:cNvSpPr txBox="1"/>
            <p:nvPr/>
          </p:nvSpPr>
          <p:spPr>
            <a:xfrm>
              <a:off x="1961305" y="904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공통 </a:t>
              </a:r>
              <a:r>
                <a:rPr lang="en-US" altLang="ko-KR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class</a:t>
              </a:r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4364B0B-34BE-4492-A71B-7E7D6ED3B723}"/>
              </a:ext>
            </a:extLst>
          </p:cNvPr>
          <p:cNvGrpSpPr/>
          <p:nvPr/>
        </p:nvGrpSpPr>
        <p:grpSpPr>
          <a:xfrm>
            <a:off x="440316" y="1574576"/>
            <a:ext cx="6191252" cy="4933540"/>
            <a:chOff x="440316" y="1574576"/>
            <a:chExt cx="6191252" cy="493354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7E8ECE6-D45A-428E-BB35-F460BC581F1E}"/>
                </a:ext>
              </a:extLst>
            </p:cNvPr>
            <p:cNvSpPr/>
            <p:nvPr/>
          </p:nvSpPr>
          <p:spPr>
            <a:xfrm>
              <a:off x="440316" y="1970336"/>
              <a:ext cx="6191252" cy="453778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8C25836-30CD-4AD4-AA2A-6844CE3E8E7F}"/>
                </a:ext>
              </a:extLst>
            </p:cNvPr>
            <p:cNvSpPr txBox="1"/>
            <p:nvPr/>
          </p:nvSpPr>
          <p:spPr>
            <a:xfrm>
              <a:off x="4954107" y="1574576"/>
              <a:ext cx="131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관리자 모드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D24170C-1CE8-4366-910D-370A0BA08DB8}"/>
              </a:ext>
            </a:extLst>
          </p:cNvPr>
          <p:cNvGrpSpPr/>
          <p:nvPr/>
        </p:nvGrpSpPr>
        <p:grpSpPr>
          <a:xfrm>
            <a:off x="7882021" y="1704273"/>
            <a:ext cx="4100117" cy="4349285"/>
            <a:chOff x="7882021" y="1704274"/>
            <a:chExt cx="3690117" cy="41943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049393A-12D9-45B6-8295-AC658F5FA3BF}"/>
                </a:ext>
              </a:extLst>
            </p:cNvPr>
            <p:cNvSpPr/>
            <p:nvPr/>
          </p:nvSpPr>
          <p:spPr>
            <a:xfrm>
              <a:off x="7882021" y="2124873"/>
              <a:ext cx="3690117" cy="377375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BD478A7-E4DC-4C1C-B018-0E10440492F2}"/>
                </a:ext>
              </a:extLst>
            </p:cNvPr>
            <p:cNvSpPr txBox="1"/>
            <p:nvPr/>
          </p:nvSpPr>
          <p:spPr>
            <a:xfrm>
              <a:off x="10359498" y="170427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판매 모드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868871F-9457-468D-9788-577ECDCAD3B0}"/>
              </a:ext>
            </a:extLst>
          </p:cNvPr>
          <p:cNvGrpSpPr/>
          <p:nvPr/>
        </p:nvGrpSpPr>
        <p:grpSpPr>
          <a:xfrm>
            <a:off x="209862" y="125774"/>
            <a:ext cx="1478280" cy="1142576"/>
            <a:chOff x="4930140" y="1947334"/>
            <a:chExt cx="1478280" cy="114257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9CF6994-B1B1-4F6D-B58B-A136D3F0D8D7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44FD1390-C287-4DF8-95BB-D4A5019BC9D8}"/>
                </a:ext>
              </a:extLst>
            </p:cNvPr>
            <p:cNvGrpSpPr/>
            <p:nvPr/>
          </p:nvGrpSpPr>
          <p:grpSpPr>
            <a:xfrm>
              <a:off x="4934872" y="1947334"/>
              <a:ext cx="1442703" cy="1054795"/>
              <a:chOff x="902664" y="2311055"/>
              <a:chExt cx="1442703" cy="1054795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39D7CB0-F78C-489E-B340-5BDDE81E997E}"/>
                  </a:ext>
                </a:extLst>
              </p:cNvPr>
              <p:cNvSpPr txBox="1"/>
              <p:nvPr/>
            </p:nvSpPr>
            <p:spPr>
              <a:xfrm>
                <a:off x="902664" y="2996518"/>
                <a:ext cx="1442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1훈핑크풍차 Regular" panose="02020603020101020101" pitchFamily="18" charset="-127"/>
                    <a:ea typeface="1훈핑크풍차 Regular" panose="02020603020101020101" pitchFamily="18" charset="-127"/>
                  </a:rPr>
                  <a:t>Flow Chart</a:t>
                </a:r>
                <a:endPara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endParaRPr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9AD50830-3F90-44D2-9264-9344E445FC41}"/>
                  </a:ext>
                </a:extLst>
              </p:cNvPr>
              <p:cNvGrpSpPr/>
              <p:nvPr/>
            </p:nvGrpSpPr>
            <p:grpSpPr>
              <a:xfrm>
                <a:off x="1377791" y="2311055"/>
                <a:ext cx="492443" cy="492443"/>
                <a:chOff x="7068195" y="1822171"/>
                <a:chExt cx="492443" cy="492443"/>
              </a:xfrm>
            </p:grpSpPr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A518DC39-06D2-4C61-8DC4-CB398F86D1F7}"/>
                    </a:ext>
                  </a:extLst>
                </p:cNvPr>
                <p:cNvSpPr/>
                <p:nvPr/>
              </p:nvSpPr>
              <p:spPr>
                <a:xfrm>
                  <a:off x="7068195" y="1822171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7268C95-3930-464B-B526-C143FE056C86}"/>
                    </a:ext>
                  </a:extLst>
                </p:cNvPr>
                <p:cNvSpPr txBox="1"/>
                <p:nvPr/>
              </p:nvSpPr>
              <p:spPr>
                <a:xfrm>
                  <a:off x="7209589" y="1874285"/>
                  <a:ext cx="1763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2</a:t>
                  </a:r>
                  <a:endParaRPr lang="ko-KR" altLang="en-US" sz="24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00D4A3-8415-475A-9561-3C988C1C9FCF}"/>
              </a:ext>
            </a:extLst>
          </p:cNvPr>
          <p:cNvGrpSpPr/>
          <p:nvPr/>
        </p:nvGrpSpPr>
        <p:grpSpPr>
          <a:xfrm>
            <a:off x="6779465" y="37121"/>
            <a:ext cx="2074986" cy="2055679"/>
            <a:chOff x="6779465" y="37121"/>
            <a:chExt cx="2074986" cy="205567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3BA849C-C625-459E-8E91-5FDD4E6FCF10}"/>
                </a:ext>
              </a:extLst>
            </p:cNvPr>
            <p:cNvSpPr/>
            <p:nvPr/>
          </p:nvSpPr>
          <p:spPr>
            <a:xfrm>
              <a:off x="6779465" y="447039"/>
              <a:ext cx="2074986" cy="164576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DF3756-953A-4914-9D8E-0DCD8B0055D6}"/>
                </a:ext>
              </a:extLst>
            </p:cNvPr>
            <p:cNvSpPr txBox="1"/>
            <p:nvPr/>
          </p:nvSpPr>
          <p:spPr>
            <a:xfrm>
              <a:off x="8297888" y="3712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시작</a:t>
              </a:r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C2640-D36B-4971-8AD6-D21648EEA1CD}"/>
              </a:ext>
            </a:extLst>
          </p:cNvPr>
          <p:cNvSpPr/>
          <p:nvPr/>
        </p:nvSpPr>
        <p:spPr>
          <a:xfrm>
            <a:off x="831115" y="2467807"/>
            <a:ext cx="791104" cy="11979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0AA6904-F9AB-403D-9AFA-56B90E0A2E3D}"/>
              </a:ext>
            </a:extLst>
          </p:cNvPr>
          <p:cNvSpPr/>
          <p:nvPr/>
        </p:nvSpPr>
        <p:spPr>
          <a:xfrm>
            <a:off x="1688142" y="3271896"/>
            <a:ext cx="1202344" cy="264975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8D022AE-0580-4C9C-81A1-91A0F34AA16F}"/>
              </a:ext>
            </a:extLst>
          </p:cNvPr>
          <p:cNvSpPr/>
          <p:nvPr/>
        </p:nvSpPr>
        <p:spPr>
          <a:xfrm>
            <a:off x="2979113" y="3280464"/>
            <a:ext cx="1362805" cy="264975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E62E300-B1B1-460C-98EC-07C9A067F194}"/>
              </a:ext>
            </a:extLst>
          </p:cNvPr>
          <p:cNvSpPr/>
          <p:nvPr/>
        </p:nvSpPr>
        <p:spPr>
          <a:xfrm>
            <a:off x="4572373" y="2979840"/>
            <a:ext cx="947520" cy="29187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8DFE38-86D6-4C61-8410-9A2AD38A007A}"/>
              </a:ext>
            </a:extLst>
          </p:cNvPr>
          <p:cNvSpPr/>
          <p:nvPr/>
        </p:nvSpPr>
        <p:spPr>
          <a:xfrm>
            <a:off x="5581755" y="2971035"/>
            <a:ext cx="867482" cy="29187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81DD9FB-84EC-4BE1-A379-6781C2300597}"/>
              </a:ext>
            </a:extLst>
          </p:cNvPr>
          <p:cNvSpPr/>
          <p:nvPr/>
        </p:nvSpPr>
        <p:spPr>
          <a:xfrm>
            <a:off x="8665831" y="2499638"/>
            <a:ext cx="700515" cy="169614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9D08FB4-8653-4E40-BC78-6A39CAD6150E}"/>
              </a:ext>
            </a:extLst>
          </p:cNvPr>
          <p:cNvSpPr/>
          <p:nvPr/>
        </p:nvSpPr>
        <p:spPr>
          <a:xfrm>
            <a:off x="9492134" y="2503085"/>
            <a:ext cx="728278" cy="1701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28AF07-A066-41DA-AF17-4E858AC789FE}"/>
              </a:ext>
            </a:extLst>
          </p:cNvPr>
          <p:cNvSpPr/>
          <p:nvPr/>
        </p:nvSpPr>
        <p:spPr>
          <a:xfrm>
            <a:off x="10318471" y="2504150"/>
            <a:ext cx="728278" cy="1701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92AAF5D-4B38-405D-A4A4-734942F34883}"/>
              </a:ext>
            </a:extLst>
          </p:cNvPr>
          <p:cNvSpPr/>
          <p:nvPr/>
        </p:nvSpPr>
        <p:spPr>
          <a:xfrm>
            <a:off x="11142038" y="2494632"/>
            <a:ext cx="609646" cy="1701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142E7FB-8E76-4601-B3B3-4CFFBEF11916}"/>
              </a:ext>
            </a:extLst>
          </p:cNvPr>
          <p:cNvSpPr/>
          <p:nvPr/>
        </p:nvSpPr>
        <p:spPr>
          <a:xfrm>
            <a:off x="8832607" y="4360012"/>
            <a:ext cx="2119838" cy="157817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7A0050-A085-4573-AF35-6BE588B2958E}"/>
              </a:ext>
            </a:extLst>
          </p:cNvPr>
          <p:cNvGrpSpPr/>
          <p:nvPr/>
        </p:nvGrpSpPr>
        <p:grpSpPr>
          <a:xfrm>
            <a:off x="0" y="0"/>
            <a:ext cx="12192000" cy="6783049"/>
            <a:chOff x="0" y="0"/>
            <a:chExt cx="12192000" cy="678304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108AD0B-790C-4291-BDB1-5B755261A6D1}"/>
                </a:ext>
              </a:extLst>
            </p:cNvPr>
            <p:cNvGrpSpPr/>
            <p:nvPr/>
          </p:nvGrpSpPr>
          <p:grpSpPr>
            <a:xfrm>
              <a:off x="0" y="0"/>
              <a:ext cx="12192000" cy="6783049"/>
              <a:chOff x="198098" y="340958"/>
              <a:chExt cx="11353918" cy="6628411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36B8B33-125B-4AD8-84AA-FD1877F26C1F}"/>
                  </a:ext>
                </a:extLst>
              </p:cNvPr>
              <p:cNvGrpSpPr/>
              <p:nvPr/>
            </p:nvGrpSpPr>
            <p:grpSpPr>
              <a:xfrm>
                <a:off x="198098" y="340958"/>
                <a:ext cx="11353918" cy="6628411"/>
                <a:chOff x="175238" y="236200"/>
                <a:chExt cx="11353918" cy="6628411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F44CEA71-A448-4566-A1F8-FF02403CEF64}"/>
                    </a:ext>
                  </a:extLst>
                </p:cNvPr>
                <p:cNvGrpSpPr/>
                <p:nvPr/>
              </p:nvGrpSpPr>
              <p:grpSpPr>
                <a:xfrm>
                  <a:off x="175238" y="236200"/>
                  <a:ext cx="11353918" cy="6628411"/>
                  <a:chOff x="379671" y="121405"/>
                  <a:chExt cx="11353918" cy="6628411"/>
                </a:xfrm>
              </p:grpSpPr>
              <p:grpSp>
                <p:nvGrpSpPr>
                  <p:cNvPr id="4" name="그룹 3">
                    <a:extLst>
                      <a:ext uri="{FF2B5EF4-FFF2-40B4-BE49-F238E27FC236}">
                        <a16:creationId xmlns:a16="http://schemas.microsoft.com/office/drawing/2014/main" id="{A3970DD1-3AEB-4B42-821D-B6405D0F157E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1" y="121405"/>
                    <a:ext cx="11353918" cy="6628411"/>
                    <a:chOff x="373003" y="114666"/>
                    <a:chExt cx="11353918" cy="6628411"/>
                  </a:xfrm>
                </p:grpSpPr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4A2E11E0-258D-4CA6-AC63-0C0C2BA6A8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003" y="114666"/>
                      <a:ext cx="11353918" cy="6628411"/>
                      <a:chOff x="246638" y="462135"/>
                      <a:chExt cx="11353918" cy="6858000"/>
                    </a:xfrm>
                  </p:grpSpPr>
                  <p:grpSp>
                    <p:nvGrpSpPr>
                      <p:cNvPr id="19" name="그룹 18">
                        <a:extLst>
                          <a:ext uri="{FF2B5EF4-FFF2-40B4-BE49-F238E27FC236}">
                            <a16:creationId xmlns:a16="http://schemas.microsoft.com/office/drawing/2014/main" id="{A59E3A33-702A-43EE-ACDF-3438FAE904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6638" y="462135"/>
                        <a:ext cx="11353918" cy="6858000"/>
                        <a:chOff x="396815" y="-33165"/>
                        <a:chExt cx="11353918" cy="6858000"/>
                      </a:xfrm>
                    </p:grpSpPr>
                    <p:grpSp>
                      <p:nvGrpSpPr>
                        <p:cNvPr id="16" name="그룹 15">
                          <a:extLst>
                            <a:ext uri="{FF2B5EF4-FFF2-40B4-BE49-F238E27FC236}">
                              <a16:creationId xmlns:a16="http://schemas.microsoft.com/office/drawing/2014/main" id="{805D4D87-336C-4259-8A0C-2035116F00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6815" y="-33165"/>
                          <a:ext cx="11353918" cy="6858000"/>
                          <a:chOff x="396815" y="-33165"/>
                          <a:chExt cx="11353918" cy="6858000"/>
                        </a:xfrm>
                      </p:grpSpPr>
                      <p:grpSp>
                        <p:nvGrpSpPr>
                          <p:cNvPr id="12" name="그룹 11">
                            <a:extLst>
                              <a:ext uri="{FF2B5EF4-FFF2-40B4-BE49-F238E27FC236}">
                                <a16:creationId xmlns:a16="http://schemas.microsoft.com/office/drawing/2014/main" id="{CD2D13BB-B053-45CE-8515-7E383AEA15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6815" y="-33165"/>
                            <a:ext cx="11353918" cy="6858000"/>
                            <a:chOff x="373003" y="6840"/>
                            <a:chExt cx="11353918" cy="6858000"/>
                          </a:xfrm>
                        </p:grpSpPr>
                        <p:pic>
                          <p:nvPicPr>
                            <p:cNvPr id="5" name="그림 4">
                              <a:extLst>
                                <a:ext uri="{FF2B5EF4-FFF2-40B4-BE49-F238E27FC236}">
                                  <a16:creationId xmlns:a16="http://schemas.microsoft.com/office/drawing/2014/main" id="{19452BB4-D685-4CA9-A5F2-D0E2623D57A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/>
                            <a:srcRect r="381"/>
                            <a:stretch/>
                          </p:blipFill>
                          <p:spPr>
                            <a:xfrm>
                              <a:off x="373003" y="6840"/>
                              <a:ext cx="11353918" cy="6858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" name="그림 8">
                              <a:extLst>
                                <a:ext uri="{FF2B5EF4-FFF2-40B4-BE49-F238E27FC236}">
                                  <a16:creationId xmlns:a16="http://schemas.microsoft.com/office/drawing/2014/main" id="{543F2AE7-CF3F-48BB-AE09-9BD9EA7A9EA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/>
                            <a:srcRect t="6972" b="76298"/>
                            <a:stretch/>
                          </p:blipFill>
                          <p:spPr>
                            <a:xfrm>
                              <a:off x="5738396" y="4498667"/>
                              <a:ext cx="573822" cy="347653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" name="그림 10">
                              <a:extLst>
                                <a:ext uri="{FF2B5EF4-FFF2-40B4-BE49-F238E27FC236}">
                                  <a16:creationId xmlns:a16="http://schemas.microsoft.com/office/drawing/2014/main" id="{FE6E3F84-46A7-460C-95F8-6321077B59D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/>
                            <a:srcRect t="62266" b="9132"/>
                            <a:stretch/>
                          </p:blipFill>
                          <p:spPr>
                            <a:xfrm>
                              <a:off x="5738396" y="4827271"/>
                              <a:ext cx="573822" cy="59436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15" name="직사각형 14">
                            <a:extLst>
                              <a:ext uri="{FF2B5EF4-FFF2-40B4-BE49-F238E27FC236}">
                                <a16:creationId xmlns:a16="http://schemas.microsoft.com/office/drawing/2014/main" id="{4B804FEF-01DB-4C5C-8EF3-0D2D62A060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90260" y="4455161"/>
                            <a:ext cx="294640" cy="28194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pic>
                        <p:nvPicPr>
                          <p:cNvPr id="14" name="그림 13">
                            <a:extLst>
                              <a:ext uri="{FF2B5EF4-FFF2-40B4-BE49-F238E27FC236}">
                                <a16:creationId xmlns:a16="http://schemas.microsoft.com/office/drawing/2014/main" id="{05B9CF42-9DB2-4AD6-A817-C540B8BE5EC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779466" y="4486911"/>
                            <a:ext cx="494221" cy="21844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17" name="직사각형 16">
                          <a:extLst>
                            <a:ext uri="{FF2B5EF4-FFF2-40B4-BE49-F238E27FC236}">
                              <a16:creationId xmlns:a16="http://schemas.microsoft.com/office/drawing/2014/main" id="{7C47B174-3A92-48DB-B9D7-0D3A475BD1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6030" y="2755392"/>
                          <a:ext cx="1402842" cy="3657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8" name="직사각형 17">
                          <a:extLst>
                            <a:ext uri="{FF2B5EF4-FFF2-40B4-BE49-F238E27FC236}">
                              <a16:creationId xmlns:a16="http://schemas.microsoft.com/office/drawing/2014/main" id="{C3A0D6BB-3A3A-4D7F-9461-6727A52815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09315" y="2822448"/>
                          <a:ext cx="387096" cy="518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5D0DEE1B-DB7C-4521-968A-E0E770D5F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23597" y="6614161"/>
                        <a:ext cx="344805" cy="1743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" name="직사각형 1">
                      <a:extLst>
                        <a:ext uri="{FF2B5EF4-FFF2-40B4-BE49-F238E27FC236}">
                          <a16:creationId xmlns:a16="http://schemas.microsoft.com/office/drawing/2014/main" id="{F8130308-0FD8-4571-BE34-635AEC70C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2030" y="4060183"/>
                      <a:ext cx="1960880" cy="12687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20" name="그림 19">
                      <a:extLst>
                        <a:ext uri="{FF2B5EF4-FFF2-40B4-BE49-F238E27FC236}">
                          <a16:creationId xmlns:a16="http://schemas.microsoft.com/office/drawing/2014/main" id="{B145C53F-17AE-48AE-ABD9-F6216559C5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74918" t="60168" r="12773" b="20945"/>
                    <a:stretch/>
                  </p:blipFill>
                  <p:spPr>
                    <a:xfrm>
                      <a:off x="8960646" y="4389751"/>
                      <a:ext cx="1402843" cy="125191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직사각형 20">
                      <a:extLst>
                        <a:ext uri="{FF2B5EF4-FFF2-40B4-BE49-F238E27FC236}">
                          <a16:creationId xmlns:a16="http://schemas.microsoft.com/office/drawing/2014/main" id="{84B6F1CD-1386-4EF0-8B2D-19EE0C707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53054" y="4483421"/>
                      <a:ext cx="769620" cy="3554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1BCA1F77-791A-446A-A87E-21639963B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5836" y="4418274"/>
                      <a:ext cx="769620" cy="3554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41B3EE2C-CAEA-4655-AF70-3C2F9D8B2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423845" y="4066922"/>
                    <a:ext cx="455613" cy="211138"/>
                  </a:xfrm>
                  <a:prstGeom prst="rect">
                    <a:avLst/>
                  </a:prstGeom>
                </p:spPr>
              </p:pic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109AFA50-B412-4651-8531-69DD19C4B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48702" y="4278060"/>
                    <a:ext cx="0" cy="1270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5161047D-329C-44FB-A5B5-46BBDBEB1830}"/>
                      </a:ext>
                    </a:extLst>
                  </p:cNvPr>
                  <p:cNvCxnSpPr>
                    <a:cxnSpLocks/>
                    <a:endCxn id="7" idx="1"/>
                  </p:cNvCxnSpPr>
                  <p:nvPr/>
                </p:nvCxnSpPr>
                <p:spPr>
                  <a:xfrm>
                    <a:off x="8835390" y="4172491"/>
                    <a:ext cx="58845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AE4E3567-1C9C-4D0E-8252-45A8A6E13D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79458" y="4172491"/>
                    <a:ext cx="55613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F2742F0D-CC75-481F-AB38-DE9F80E18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31778" y="3997256"/>
                    <a:ext cx="0" cy="1819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연결선 40">
                    <a:extLst>
                      <a:ext uri="{FF2B5EF4-FFF2-40B4-BE49-F238E27FC236}">
                        <a16:creationId xmlns:a16="http://schemas.microsoft.com/office/drawing/2014/main" id="{4A051EF4-CB57-47A1-A2E4-E003599806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390" y="3990590"/>
                    <a:ext cx="0" cy="1819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C259915-7CDF-4588-8AA1-A5965F5A313B}"/>
                    </a:ext>
                  </a:extLst>
                </p:cNvPr>
                <p:cNvSpPr/>
                <p:nvPr/>
              </p:nvSpPr>
              <p:spPr>
                <a:xfrm>
                  <a:off x="8785378" y="4424334"/>
                  <a:ext cx="1318379" cy="145177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19C961D0-3F20-4804-B40D-138ADDA14C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04882" y="477420"/>
                  <a:ext cx="2063882" cy="323854"/>
                </a:xfrm>
                <a:prstGeom prst="rect">
                  <a:avLst/>
                </a:prstGeom>
              </p:spPr>
            </p:pic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F5F7B4D-8A9A-44E1-9AC5-81B3458F7CBF}"/>
                    </a:ext>
                  </a:extLst>
                </p:cNvPr>
                <p:cNvGrpSpPr/>
                <p:nvPr/>
              </p:nvGrpSpPr>
              <p:grpSpPr>
                <a:xfrm>
                  <a:off x="638489" y="306834"/>
                  <a:ext cx="1150806" cy="1542874"/>
                  <a:chOff x="638488" y="581154"/>
                  <a:chExt cx="1150806" cy="1542874"/>
                </a:xfrm>
              </p:grpSpPr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1DCB8BC6-01BA-4E79-AE8D-91E1BA789C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490" y="581154"/>
                    <a:ext cx="1150804" cy="22012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83B3A050-4430-49B2-86F9-0DF247628E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38490" y="859533"/>
                    <a:ext cx="1150804" cy="388643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CA3CFE33-6A28-45FF-A6B1-265CFF1FCF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38488" y="1615184"/>
                    <a:ext cx="1150803" cy="508844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CAE50E89-6A17-4B6A-BCA7-F46A351DD4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489" y="1306435"/>
                    <a:ext cx="1150804" cy="25049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44C5CBD-4A67-453C-AAFB-919D0EBF59DA}"/>
                  </a:ext>
                </a:extLst>
              </p:cNvPr>
              <p:cNvSpPr/>
              <p:nvPr/>
            </p:nvSpPr>
            <p:spPr>
              <a:xfrm>
                <a:off x="663888" y="404582"/>
                <a:ext cx="1150803" cy="22012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158A0ED-473A-4C2A-ABB0-282B1897E24E}"/>
                  </a:ext>
                </a:extLst>
              </p:cNvPr>
              <p:cNvSpPr/>
              <p:nvPr/>
            </p:nvSpPr>
            <p:spPr>
              <a:xfrm>
                <a:off x="671508" y="682961"/>
                <a:ext cx="1150803" cy="39717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4A3492E5-147F-4232-9B4D-93A3302EA285}"/>
                  </a:ext>
                </a:extLst>
              </p:cNvPr>
              <p:cNvSpPr/>
              <p:nvPr/>
            </p:nvSpPr>
            <p:spPr>
              <a:xfrm>
                <a:off x="671507" y="1146360"/>
                <a:ext cx="1150803" cy="22012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8B44441C-5191-495C-9892-A95F00A71DA1}"/>
                  </a:ext>
                </a:extLst>
              </p:cNvPr>
              <p:cNvSpPr/>
              <p:nvPr/>
            </p:nvSpPr>
            <p:spPr>
              <a:xfrm>
                <a:off x="671506" y="1439924"/>
                <a:ext cx="1150803" cy="50884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1CB61203-6A6C-47CA-93DA-246779258BA4}"/>
                  </a:ext>
                </a:extLst>
              </p:cNvPr>
              <p:cNvSpPr/>
              <p:nvPr/>
            </p:nvSpPr>
            <p:spPr>
              <a:xfrm>
                <a:off x="755328" y="2205715"/>
                <a:ext cx="5535744" cy="81038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7CE9713D-2B36-4DC1-AD7B-F01CAAB8BFA2}"/>
                  </a:ext>
                </a:extLst>
              </p:cNvPr>
              <p:cNvSpPr/>
              <p:nvPr/>
            </p:nvSpPr>
            <p:spPr>
              <a:xfrm>
                <a:off x="1770957" y="3478548"/>
                <a:ext cx="951373" cy="2430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0B4C291F-77A7-48A9-BA42-F06BE0848DCD}"/>
                  </a:ext>
                </a:extLst>
              </p:cNvPr>
              <p:cNvSpPr/>
              <p:nvPr/>
            </p:nvSpPr>
            <p:spPr>
              <a:xfrm>
                <a:off x="3034035" y="3494862"/>
                <a:ext cx="1190529" cy="248031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73626E6-F26E-4D8C-AB34-B38D33C2738C}"/>
                  </a:ext>
                </a:extLst>
              </p:cNvPr>
              <p:cNvSpPr/>
              <p:nvPr/>
            </p:nvSpPr>
            <p:spPr>
              <a:xfrm>
                <a:off x="4442771" y="3150798"/>
                <a:ext cx="1049876" cy="269374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D14F0E6D-5946-4FA8-9B72-653F5C9E99A6}"/>
                  </a:ext>
                </a:extLst>
              </p:cNvPr>
              <p:cNvSpPr/>
              <p:nvPr/>
            </p:nvSpPr>
            <p:spPr>
              <a:xfrm>
                <a:off x="5558890" y="3158436"/>
                <a:ext cx="951373" cy="2679756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5BCB8983-3A0A-43F0-8F5E-845C617C2127}"/>
                  </a:ext>
                </a:extLst>
              </p:cNvPr>
              <p:cNvSpPr/>
              <p:nvPr/>
            </p:nvSpPr>
            <p:spPr>
              <a:xfrm>
                <a:off x="6859328" y="470012"/>
                <a:ext cx="951373" cy="185789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CD3ECC7-C6BE-4E43-A5D5-7DFD6734CF3A}"/>
                  </a:ext>
                </a:extLst>
              </p:cNvPr>
              <p:cNvSpPr/>
              <p:nvPr/>
            </p:nvSpPr>
            <p:spPr>
              <a:xfrm flipV="1">
                <a:off x="8067041" y="2234627"/>
                <a:ext cx="3216655" cy="7920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C42C6634-A463-4AB0-BC6B-51679B08D058}"/>
                  </a:ext>
                </a:extLst>
              </p:cNvPr>
              <p:cNvSpPr/>
              <p:nvPr/>
            </p:nvSpPr>
            <p:spPr>
              <a:xfrm flipV="1">
                <a:off x="8363286" y="3065798"/>
                <a:ext cx="589838" cy="91616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43B19FB-607E-4D6F-9A41-4128204276C2}"/>
                  </a:ext>
                </a:extLst>
              </p:cNvPr>
              <p:cNvSpPr/>
              <p:nvPr/>
            </p:nvSpPr>
            <p:spPr>
              <a:xfrm flipV="1">
                <a:off x="9037320" y="3062953"/>
                <a:ext cx="826770" cy="118442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959CA20-3AA2-4AAF-BAE8-4D458627168F}"/>
                  </a:ext>
                </a:extLst>
              </p:cNvPr>
              <p:cNvSpPr/>
              <p:nvPr/>
            </p:nvSpPr>
            <p:spPr>
              <a:xfrm flipV="1">
                <a:off x="9948286" y="3078668"/>
                <a:ext cx="589838" cy="91616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B359442-32C1-4A00-A9E9-67DA19B5DD55}"/>
                  </a:ext>
                </a:extLst>
              </p:cNvPr>
              <p:cNvSpPr/>
              <p:nvPr/>
            </p:nvSpPr>
            <p:spPr>
              <a:xfrm flipV="1">
                <a:off x="8801456" y="4451489"/>
                <a:ext cx="1343049" cy="152176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A17B87F9-DADD-4035-B292-32DC3924EBDE}"/>
                  </a:ext>
                </a:extLst>
              </p:cNvPr>
              <p:cNvSpPr/>
              <p:nvPr/>
            </p:nvSpPr>
            <p:spPr>
              <a:xfrm flipV="1">
                <a:off x="9177332" y="4624616"/>
                <a:ext cx="600817" cy="46300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BFC7F5B-0130-4FB5-A441-98E3FE0D3EFF}"/>
                  </a:ext>
                </a:extLst>
              </p:cNvPr>
              <p:cNvSpPr/>
              <p:nvPr/>
            </p:nvSpPr>
            <p:spPr>
              <a:xfrm flipV="1">
                <a:off x="8886345" y="5256755"/>
                <a:ext cx="1174595" cy="46300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B359F9A9-A1E2-41E5-BC02-AA2EA65AA609}"/>
                  </a:ext>
                </a:extLst>
              </p:cNvPr>
              <p:cNvSpPr/>
              <p:nvPr/>
            </p:nvSpPr>
            <p:spPr>
              <a:xfrm flipV="1">
                <a:off x="10646146" y="2417064"/>
                <a:ext cx="490956" cy="56763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95221374-5072-4E27-8AD7-44ECC81DD8C6}"/>
                  </a:ext>
                </a:extLst>
              </p:cNvPr>
              <p:cNvSpPr/>
              <p:nvPr/>
            </p:nvSpPr>
            <p:spPr>
              <a:xfrm flipV="1">
                <a:off x="850740" y="2630658"/>
                <a:ext cx="803136" cy="104430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46D184A-5DA8-45A4-8479-C6841ED707A1}"/>
                  </a:ext>
                </a:extLst>
              </p:cNvPr>
              <p:cNvSpPr/>
              <p:nvPr/>
            </p:nvSpPr>
            <p:spPr>
              <a:xfrm flipV="1">
                <a:off x="6995814" y="1256420"/>
                <a:ext cx="1546302" cy="5801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ADACE52-7DAB-4DD9-AB6D-2BD4D39B0743}"/>
                  </a:ext>
                </a:extLst>
              </p:cNvPr>
              <p:cNvSpPr/>
              <p:nvPr/>
            </p:nvSpPr>
            <p:spPr>
              <a:xfrm>
                <a:off x="8839964" y="582178"/>
                <a:ext cx="2051660" cy="32385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85FFA20-B91B-4A76-A3B9-E1411B2905FF}"/>
                </a:ext>
              </a:extLst>
            </p:cNvPr>
            <p:cNvSpPr/>
            <p:nvPr/>
          </p:nvSpPr>
          <p:spPr>
            <a:xfrm flipV="1">
              <a:off x="1741533" y="3351521"/>
              <a:ext cx="669727" cy="3744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60CD8A7-A4C0-48DF-BD0E-A47E94EB6AB0}"/>
                </a:ext>
              </a:extLst>
            </p:cNvPr>
            <p:cNvGrpSpPr/>
            <p:nvPr/>
          </p:nvGrpSpPr>
          <p:grpSpPr>
            <a:xfrm>
              <a:off x="9955133" y="833300"/>
              <a:ext cx="1468673" cy="347098"/>
              <a:chOff x="2216552" y="535705"/>
              <a:chExt cx="1468673" cy="347098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D91C4FA2-B714-4D03-9303-85D2A2ABAA96}"/>
                  </a:ext>
                </a:extLst>
              </p:cNvPr>
              <p:cNvGrpSpPr/>
              <p:nvPr/>
            </p:nvGrpSpPr>
            <p:grpSpPr>
              <a:xfrm>
                <a:off x="2994701" y="539646"/>
                <a:ext cx="690524" cy="343157"/>
                <a:chOff x="2994700" y="508372"/>
                <a:chExt cx="723275" cy="374431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A0071087-D210-4DAA-9759-3608DB5E9176}"/>
                    </a:ext>
                  </a:extLst>
                </p:cNvPr>
                <p:cNvSpPr/>
                <p:nvPr/>
              </p:nvSpPr>
              <p:spPr>
                <a:xfrm flipV="1">
                  <a:off x="3021475" y="508372"/>
                  <a:ext cx="669727" cy="374431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33D531-7F45-4A0B-977D-DBFF157498FF}"/>
                    </a:ext>
                  </a:extLst>
                </p:cNvPr>
                <p:cNvSpPr txBox="1"/>
                <p:nvPr/>
              </p:nvSpPr>
              <p:spPr>
                <a:xfrm>
                  <a:off x="2994700" y="53930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/>
                    <a:t>메소드</a:t>
                  </a: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A0F6A76-2A80-4A9C-BB96-F3368BEC7472}"/>
                  </a:ext>
                </a:extLst>
              </p:cNvPr>
              <p:cNvGrpSpPr/>
              <p:nvPr/>
            </p:nvGrpSpPr>
            <p:grpSpPr>
              <a:xfrm>
                <a:off x="2216552" y="535705"/>
                <a:ext cx="690524" cy="343157"/>
                <a:chOff x="2994700" y="1034125"/>
                <a:chExt cx="723275" cy="374431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097757CA-6676-4373-A367-D3E9DAAE9B69}"/>
                    </a:ext>
                  </a:extLst>
                </p:cNvPr>
                <p:cNvSpPr/>
                <p:nvPr/>
              </p:nvSpPr>
              <p:spPr>
                <a:xfrm flipV="1">
                  <a:off x="3022541" y="1034125"/>
                  <a:ext cx="669727" cy="374431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1EB23B-30CE-4694-881C-3DAF7D29BC02}"/>
                    </a:ext>
                  </a:extLst>
                </p:cNvPr>
                <p:cNvSpPr txBox="1"/>
                <p:nvPr/>
              </p:nvSpPr>
              <p:spPr>
                <a:xfrm>
                  <a:off x="2994700" y="1067451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/>
                    <a:t>클래스</a:t>
                  </a:r>
                </a:p>
              </p:txBody>
            </p:sp>
          </p:grpSp>
        </p:grp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1A1AB47-5629-49F7-8615-13A113CF7E65}"/>
                </a:ext>
              </a:extLst>
            </p:cNvPr>
            <p:cNvSpPr/>
            <p:nvPr/>
          </p:nvSpPr>
          <p:spPr>
            <a:xfrm flipV="1">
              <a:off x="1762832" y="4111765"/>
              <a:ext cx="669727" cy="3275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05128A4-DF2D-4358-B249-2EE5BF0A90D0}"/>
                </a:ext>
              </a:extLst>
            </p:cNvPr>
            <p:cNvSpPr/>
            <p:nvPr/>
          </p:nvSpPr>
          <p:spPr>
            <a:xfrm flipV="1">
              <a:off x="3203588" y="3321041"/>
              <a:ext cx="669727" cy="3744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4CDAB79-B4E5-4F64-9416-F83CD101A602}"/>
                </a:ext>
              </a:extLst>
            </p:cNvPr>
            <p:cNvSpPr/>
            <p:nvPr/>
          </p:nvSpPr>
          <p:spPr>
            <a:xfrm flipV="1">
              <a:off x="3182872" y="4670184"/>
              <a:ext cx="669727" cy="3744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EA849C-3F9A-49DD-8EEF-B016522462F6}"/>
                </a:ext>
              </a:extLst>
            </p:cNvPr>
            <p:cNvSpPr/>
            <p:nvPr/>
          </p:nvSpPr>
          <p:spPr>
            <a:xfrm flipV="1">
              <a:off x="3182872" y="5281516"/>
              <a:ext cx="669727" cy="3744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CEDFD17-ECB9-460C-BB70-2950CAFB36F0}"/>
                </a:ext>
              </a:extLst>
            </p:cNvPr>
            <p:cNvSpPr/>
            <p:nvPr/>
          </p:nvSpPr>
          <p:spPr>
            <a:xfrm flipV="1">
              <a:off x="1781007" y="4674616"/>
              <a:ext cx="669727" cy="3275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F09CAE9-2360-4437-A6F9-BB48F974BC85}"/>
                </a:ext>
              </a:extLst>
            </p:cNvPr>
            <p:cNvSpPr/>
            <p:nvPr/>
          </p:nvSpPr>
          <p:spPr>
            <a:xfrm flipV="1">
              <a:off x="1781007" y="5237467"/>
              <a:ext cx="669727" cy="3275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85350F3-3A42-4BD7-A1BF-0AB7823A647B}"/>
                </a:ext>
              </a:extLst>
            </p:cNvPr>
            <p:cNvSpPr/>
            <p:nvPr/>
          </p:nvSpPr>
          <p:spPr>
            <a:xfrm flipV="1">
              <a:off x="4644823" y="3190931"/>
              <a:ext cx="758873" cy="8066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3AEB468-9F9C-4F35-9ACA-7386900A95BF}"/>
                </a:ext>
              </a:extLst>
            </p:cNvPr>
            <p:cNvSpPr/>
            <p:nvPr/>
          </p:nvSpPr>
          <p:spPr>
            <a:xfrm flipV="1">
              <a:off x="4644823" y="4067366"/>
              <a:ext cx="782492" cy="14647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913CAE4-573C-4F0C-A730-1D0CE7D5ACD9}"/>
                </a:ext>
              </a:extLst>
            </p:cNvPr>
            <p:cNvSpPr/>
            <p:nvPr/>
          </p:nvSpPr>
          <p:spPr>
            <a:xfrm flipV="1">
              <a:off x="5833189" y="3325039"/>
              <a:ext cx="782492" cy="10497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FDFEA8E-A82D-43F0-8E44-5F57FC0025E6}"/>
                </a:ext>
              </a:extLst>
            </p:cNvPr>
            <p:cNvSpPr/>
            <p:nvPr/>
          </p:nvSpPr>
          <p:spPr>
            <a:xfrm flipV="1">
              <a:off x="5847073" y="4454524"/>
              <a:ext cx="782492" cy="90108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2FC6CF6-6094-4C1B-B53C-35FA522EC181}"/>
                </a:ext>
              </a:extLst>
            </p:cNvPr>
            <p:cNvSpPr/>
            <p:nvPr/>
          </p:nvSpPr>
          <p:spPr>
            <a:xfrm flipV="1">
              <a:off x="8805587" y="2856419"/>
              <a:ext cx="522263" cy="3500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D83CB54-54B6-470E-AE7E-D463894513FF}"/>
                </a:ext>
              </a:extLst>
            </p:cNvPr>
            <p:cNvSpPr/>
            <p:nvPr/>
          </p:nvSpPr>
          <p:spPr>
            <a:xfrm flipV="1">
              <a:off x="9674449" y="2859007"/>
              <a:ext cx="522263" cy="3500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78CC3E1-4D2C-42AA-8D98-52C19383989F}"/>
                </a:ext>
              </a:extLst>
            </p:cNvPr>
            <p:cNvSpPr/>
            <p:nvPr/>
          </p:nvSpPr>
          <p:spPr>
            <a:xfrm flipV="1">
              <a:off x="10525448" y="2891622"/>
              <a:ext cx="522263" cy="3500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405687C-4881-4FC8-ABD9-16FDA9009FDF}"/>
                </a:ext>
              </a:extLst>
            </p:cNvPr>
            <p:cNvSpPr/>
            <p:nvPr/>
          </p:nvSpPr>
          <p:spPr>
            <a:xfrm flipV="1">
              <a:off x="9663884" y="3272269"/>
              <a:ext cx="563509" cy="336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6D4DFB9-6C63-457D-8908-4DCC1637033E}"/>
                </a:ext>
              </a:extLst>
            </p:cNvPr>
            <p:cNvSpPr/>
            <p:nvPr/>
          </p:nvSpPr>
          <p:spPr>
            <a:xfrm flipV="1">
              <a:off x="9699080" y="3669893"/>
              <a:ext cx="522263" cy="26273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639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831396-2179-4B9F-8E45-C5B72B70C71B}"/>
              </a:ext>
            </a:extLst>
          </p:cNvPr>
          <p:cNvSpPr txBox="1"/>
          <p:nvPr/>
        </p:nvSpPr>
        <p:spPr>
          <a:xfrm>
            <a:off x="2584337" y="71804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</a:t>
            </a:r>
            <a:r>
              <a:rPr lang="en-US" altLang="ko-KR" dirty="0"/>
              <a:t>Class </a:t>
            </a:r>
            <a:r>
              <a:rPr lang="ko-KR" altLang="en-US" dirty="0"/>
              <a:t>주요코드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EC8700-462A-4A93-A099-F1B6E1D08AF2}"/>
              </a:ext>
            </a:extLst>
          </p:cNvPr>
          <p:cNvSpPr/>
          <p:nvPr/>
        </p:nvSpPr>
        <p:spPr>
          <a:xfrm>
            <a:off x="9928824" y="8240102"/>
            <a:ext cx="1395097" cy="145177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D2F8089-FA1C-4F75-BF50-9164450B113F}"/>
              </a:ext>
            </a:extLst>
          </p:cNvPr>
          <p:cNvGrpSpPr/>
          <p:nvPr/>
        </p:nvGrpSpPr>
        <p:grpSpPr>
          <a:xfrm>
            <a:off x="286062" y="201974"/>
            <a:ext cx="1478280" cy="1142576"/>
            <a:chOff x="4930140" y="1947334"/>
            <a:chExt cx="1478280" cy="11425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ECCB2D-9E24-429A-A937-BA24A56B4309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주요 코드</a:t>
              </a:r>
              <a:endParaRPr lang="ko-KR" altLang="en-US" sz="2400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5434BEC-8C9F-42DA-8A33-39FE9EA31D55}"/>
                </a:ext>
              </a:extLst>
            </p:cNvPr>
            <p:cNvGrpSpPr/>
            <p:nvPr/>
          </p:nvGrpSpPr>
          <p:grpSpPr>
            <a:xfrm>
              <a:off x="5409999" y="1947334"/>
              <a:ext cx="492443" cy="1054795"/>
              <a:chOff x="1377791" y="2311055"/>
              <a:chExt cx="492443" cy="105479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EE38DD-5942-4A02-96EB-AF2194510842}"/>
                  </a:ext>
                </a:extLst>
              </p:cNvPr>
              <p:cNvSpPr txBox="1"/>
              <p:nvPr/>
            </p:nvSpPr>
            <p:spPr>
              <a:xfrm>
                <a:off x="1623981" y="2996518"/>
                <a:ext cx="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7B70FB3-CD8A-4633-9B82-E15B98AEB344}"/>
                  </a:ext>
                </a:extLst>
              </p:cNvPr>
              <p:cNvGrpSpPr/>
              <p:nvPr/>
            </p:nvGrpSpPr>
            <p:grpSpPr>
              <a:xfrm>
                <a:off x="1377791" y="2311055"/>
                <a:ext cx="492443" cy="492443"/>
                <a:chOff x="7068195" y="1822171"/>
                <a:chExt cx="492443" cy="492443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3A355AB-97AF-4959-A869-7F09EB62076B}"/>
                    </a:ext>
                  </a:extLst>
                </p:cNvPr>
                <p:cNvSpPr/>
                <p:nvPr/>
              </p:nvSpPr>
              <p:spPr>
                <a:xfrm>
                  <a:off x="7068195" y="1822171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08D082A-E4B9-4371-85BA-028BFC843F19}"/>
                    </a:ext>
                  </a:extLst>
                </p:cNvPr>
                <p:cNvSpPr txBox="1"/>
                <p:nvPr/>
              </p:nvSpPr>
              <p:spPr>
                <a:xfrm>
                  <a:off x="7209589" y="1874285"/>
                  <a:ext cx="1763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9CE6C7F-7743-4EF7-89B6-6AE089576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63" y="1579418"/>
            <a:ext cx="8734324" cy="45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2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7E994-3E36-42A6-B294-19F46355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Isetup</a:t>
            </a:r>
            <a:r>
              <a:rPr lang="en-US" altLang="ko-KR" sz="3600" dirty="0"/>
              <a:t>(</a:t>
            </a:r>
            <a:r>
              <a:rPr lang="ko-KR" altLang="en-US" sz="3600" dirty="0"/>
              <a:t>재고 저장 클래스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1D788C9-5C6E-4FE7-9B12-B955503D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69" y="1573121"/>
            <a:ext cx="8808515" cy="4919754"/>
          </a:xfrm>
        </p:spPr>
      </p:pic>
    </p:spTree>
    <p:extLst>
      <p:ext uri="{BB962C8B-B14F-4D97-AF65-F5344CB8AC3E}">
        <p14:creationId xmlns:p14="http://schemas.microsoft.com/office/powerpoint/2010/main" val="400320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93ACB-F082-4103-BE2C-C66C02EE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Ingredient(</a:t>
            </a:r>
            <a:r>
              <a:rPr lang="ko-KR" altLang="en-US" sz="3600" dirty="0"/>
              <a:t>속성만 있는 클래스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A4FB2A4-89B6-4190-99E2-068DF50DA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624" y="1753053"/>
            <a:ext cx="9764751" cy="4351338"/>
          </a:xfrm>
        </p:spPr>
      </p:pic>
    </p:spTree>
    <p:extLst>
      <p:ext uri="{BB962C8B-B14F-4D97-AF65-F5344CB8AC3E}">
        <p14:creationId xmlns:p14="http://schemas.microsoft.com/office/powerpoint/2010/main" val="21709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78A6A-FB48-46F8-A6D8-BF865357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Menus(</a:t>
            </a:r>
            <a:r>
              <a:rPr lang="ko-KR" altLang="en-US" sz="3600" dirty="0"/>
              <a:t>메뉴 번호 클래스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66422E3-543B-4AC0-8DF8-9D7DB3C3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022021"/>
            <a:ext cx="805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264</Words>
  <Application>Microsoft Office PowerPoint</Application>
  <PresentationFormat>와이드스크린</PresentationFormat>
  <Paragraphs>64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12롯데마트행복Light</vt:lpstr>
      <vt:lpstr>함초롬바탕</vt:lpstr>
      <vt:lpstr>DX영화자막 M</vt:lpstr>
      <vt:lpstr>1훈핑크풍차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Isetup(재고 저장 클래스)</vt:lpstr>
      <vt:lpstr>Ingredient(속성만 있는 클래스)</vt:lpstr>
      <vt:lpstr>Menus(메뉴 번호 클래스)</vt:lpstr>
      <vt:lpstr>PowerPoint 프레젠테이션</vt:lpstr>
      <vt:lpstr>Password – class/static 메소드</vt:lpstr>
      <vt:lpstr>Password – modeRun()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효빈</dc:creator>
  <cp:lastModifiedBy>이 디디</cp:lastModifiedBy>
  <cp:revision>5</cp:revision>
  <dcterms:created xsi:type="dcterms:W3CDTF">2021-08-23T13:05:01Z</dcterms:created>
  <dcterms:modified xsi:type="dcterms:W3CDTF">2021-08-23T22:29:38Z</dcterms:modified>
</cp:coreProperties>
</file>